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4363-5BBF-4635-8490-D8C0D9A24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1A9092-FFFE-46E5-9BD0-22B8A6882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1B790-0C87-4E13-B8B8-BAA80A4F0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CB133-A9AE-4AB4-B479-77B3FD673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63703-DE0B-4962-A2B1-C8FAE77BB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318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06932-B022-4BC9-874F-E341E762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95553-F6B8-468B-A206-F6F81D2D3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6BB85-D7C3-4F6A-9273-235D30E27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A9058-2296-434D-A26C-75CA196A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0BA30-719D-411C-A48E-240245A52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339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A2BD23-7B67-4C3E-8071-41E8F2EF7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56575-3FD8-420A-AC6D-51297D2ED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EBCF7-6A07-4DC6-BADD-52C5A44B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40F3D-2625-4A34-B99E-C6B97058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A421C-3E4B-4397-A2A1-6DDF267CD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621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BA574-3DBC-4C90-8C7F-556D62CA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18037-56BB-45EE-B7A5-0E6F3AEE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610E5-9073-40F5-8228-056DC0471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A017E-5AB4-4BC4-9396-C8B16F64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6D5D9-E514-4DE3-A64B-6A5A770C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105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C043-D5BD-4E7D-BB53-39FF1851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1809E-6FAD-425A-B762-CCF9769CB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28929-68C8-4C56-B527-3D713013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BE16D-8BC9-47FE-A194-6E920386B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FFCCC-6646-4A34-8158-91EC4023A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133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9923-24E9-4C97-A1AC-B212B37A4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B05E0-6D93-48B6-8BFF-B405F846D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4A4C8-1FF3-4471-9D18-8D50BE035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996E9-2BD2-4711-8D1A-5932AA087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BBDAA-F205-43F7-B017-476F33E4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F9865-A506-4035-AD8A-927A964B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754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92D56-D304-43AC-9045-39D346E9E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143F7-B95B-429C-8B6E-084784A75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DACED-266D-4299-BBC3-70E2A570D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CE72B4-1BF4-4856-89CF-6AB519E60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D5C49-6568-4F2A-AF33-7FF1C9810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552E30-6356-4C57-BF34-F2CE4A2B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F60E82-2CEC-43DC-B4B4-684DB0DB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99D61-EDCA-46CF-95CC-4CA5670B3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310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E5FC-C213-40C3-9CC6-828A35BD8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0E2EED-35A4-4F97-877B-21E128E0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EC0A6-9288-491E-B611-7831F87C3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A2461-F8AA-41EA-87B3-E5612F575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308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31B69-C5CB-4133-B1A2-15A2330A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486818-387A-4469-A7EA-ADDA43F1B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A0B8B-C788-482B-B8E3-76412478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730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11769-699D-4E6E-B95A-70C912E29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24F5E-EB45-43C2-BDE7-A794A71FB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3E80B-FC4B-4FBD-83BE-7FC7A8C41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EC796-FD62-47D9-B8A7-A34ED4BDD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9D406-96B2-4E21-ADBB-A9F2CE7A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47F20-BE2E-40C3-BBB1-5F105A3B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072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20A9B-F68F-40D2-BF52-86CB93E6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FD38B1-3FBA-43C5-85AC-FB2F522B7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CA74A-3B81-4535-AB2E-E4A63D97B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DFE39-1FAD-4C66-B3D9-0DE7DADC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558E8-A24A-46C0-88BD-862167C0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77953-9F13-4368-89DB-A1E129D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396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54CD7A-B802-4634-A717-6BFF1BBF9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FED40-1849-4DC9-9156-014C2ED6C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7D1E5-7F86-448D-B2E1-3DD25A703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E7C7-F067-4252-82EB-3479BF5CD8DA}" type="datetimeFigureOut">
              <a:rPr lang="en-NZ" smtClean="0"/>
              <a:t>20/03/2019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AA2E2-D923-4745-A1FA-4E9E7E79C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1837E-82F9-4ABF-B6D1-17371E848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611A9-EF19-4651-9D15-D66903F09D5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428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0C61E083-552B-40CA-9C92-C3F7A0BCBCCE}"/>
              </a:ext>
            </a:extLst>
          </p:cNvPr>
          <p:cNvSpPr/>
          <p:nvPr/>
        </p:nvSpPr>
        <p:spPr>
          <a:xfrm>
            <a:off x="942535" y="1913207"/>
            <a:ext cx="4923693" cy="2630658"/>
          </a:xfrm>
          <a:prstGeom prst="rt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D6637A97-C99E-4B33-AD0A-B53C21A8639A}"/>
              </a:ext>
            </a:extLst>
          </p:cNvPr>
          <p:cNvSpPr/>
          <p:nvPr/>
        </p:nvSpPr>
        <p:spPr>
          <a:xfrm>
            <a:off x="6325774" y="1913207"/>
            <a:ext cx="4923693" cy="2630658"/>
          </a:xfrm>
          <a:prstGeom prst="rtTriangle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237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125E-6 -1.85185E-6 L -0.44231 -0.00278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22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00B90D8-DE9D-425F-B529-BCE2D5C1E426}"/>
              </a:ext>
            </a:extLst>
          </p:cNvPr>
          <p:cNvGrpSpPr/>
          <p:nvPr/>
        </p:nvGrpSpPr>
        <p:grpSpPr>
          <a:xfrm>
            <a:off x="1641750" y="1362562"/>
            <a:ext cx="3643172" cy="4180595"/>
            <a:chOff x="1641750" y="1362562"/>
            <a:chExt cx="3643172" cy="418059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9DEBE32-DCB4-4F0D-BE63-3647D6B711DB}"/>
                </a:ext>
              </a:extLst>
            </p:cNvPr>
            <p:cNvCxnSpPr/>
            <p:nvPr/>
          </p:nvCxnSpPr>
          <p:spPr>
            <a:xfrm flipV="1">
              <a:off x="1663896" y="5502585"/>
              <a:ext cx="36210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4E4EAC3-7DFF-4BE8-B001-08C0C81C859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66125" y="1362562"/>
              <a:ext cx="1918797" cy="41805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9A2076A-5EAE-43B5-93AA-5BDF05B088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1750" y="1441837"/>
              <a:ext cx="1724373" cy="40813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A7FE0C7-495F-4157-AB30-6BA11EE5D5F7}"/>
                </a:ext>
              </a:extLst>
            </p:cNvPr>
            <p:cNvSpPr txBox="1"/>
            <p:nvPr/>
          </p:nvSpPr>
          <p:spPr>
            <a:xfrm>
              <a:off x="2715058" y="3943828"/>
              <a:ext cx="1304859" cy="868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A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DC370BE-BD34-4AED-8260-BA1303E0A9F8}"/>
              </a:ext>
            </a:extLst>
          </p:cNvPr>
          <p:cNvGrpSpPr/>
          <p:nvPr/>
        </p:nvGrpSpPr>
        <p:grpSpPr>
          <a:xfrm>
            <a:off x="6358228" y="1345775"/>
            <a:ext cx="3643172" cy="4180595"/>
            <a:chOff x="1641750" y="1362562"/>
            <a:chExt cx="3643172" cy="418059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B1EF612-E47D-4F15-81FA-5D32AFD8EBF9}"/>
                </a:ext>
              </a:extLst>
            </p:cNvPr>
            <p:cNvCxnSpPr/>
            <p:nvPr/>
          </p:nvCxnSpPr>
          <p:spPr>
            <a:xfrm flipV="1">
              <a:off x="1663896" y="5502585"/>
              <a:ext cx="36210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1E78C5E-8C5D-4F30-AAA0-E56D3087A30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66125" y="1362562"/>
              <a:ext cx="1918797" cy="41805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7B41C98-5D9D-405F-A6F0-ADCB2F6220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1750" y="1441837"/>
              <a:ext cx="1724373" cy="40813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9ADBD-EF63-464A-9D13-51B60AC9607D}"/>
                </a:ext>
              </a:extLst>
            </p:cNvPr>
            <p:cNvSpPr txBox="1"/>
            <p:nvPr/>
          </p:nvSpPr>
          <p:spPr>
            <a:xfrm>
              <a:off x="2715058" y="3943828"/>
              <a:ext cx="1304859" cy="868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816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4.07407E-6 L -0.24882 4.07407E-6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B8450A1-AFF1-43AE-9C15-99BBEDD53FA1}"/>
              </a:ext>
            </a:extLst>
          </p:cNvPr>
          <p:cNvGrpSpPr/>
          <p:nvPr/>
        </p:nvGrpSpPr>
        <p:grpSpPr>
          <a:xfrm>
            <a:off x="712923" y="1727687"/>
            <a:ext cx="6341564" cy="3805208"/>
            <a:chOff x="1368854" y="2719519"/>
            <a:chExt cx="3783875" cy="2270486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66BFAC8-DFD3-479A-B908-9BBCBD5202C2}"/>
                </a:ext>
              </a:extLst>
            </p:cNvPr>
            <p:cNvGrpSpPr/>
            <p:nvPr/>
          </p:nvGrpSpPr>
          <p:grpSpPr>
            <a:xfrm>
              <a:off x="1368854" y="2719519"/>
              <a:ext cx="3783875" cy="2270486"/>
              <a:chOff x="407571" y="4268333"/>
              <a:chExt cx="3783875" cy="2270486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F517DD26-C8C7-475F-BC33-74C24424AC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571" y="4268333"/>
                <a:ext cx="1921567" cy="225901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63B3AE92-027F-4766-8363-82B2729B4C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820" y="4306393"/>
                <a:ext cx="3734626" cy="223242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02AFA7C-1458-49B0-B5AD-E11ACCBF93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332780" y="6512993"/>
                <a:ext cx="1858261" cy="15977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049E86B-395B-43CA-82C0-0A323809B81B}"/>
                </a:ext>
              </a:extLst>
            </p:cNvPr>
            <p:cNvSpPr txBox="1"/>
            <p:nvPr/>
          </p:nvSpPr>
          <p:spPr>
            <a:xfrm>
              <a:off x="3013440" y="4121626"/>
              <a:ext cx="693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C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35BCF1-4620-479D-9254-3D797EAE880F}"/>
              </a:ext>
            </a:extLst>
          </p:cNvPr>
          <p:cNvGrpSpPr/>
          <p:nvPr/>
        </p:nvGrpSpPr>
        <p:grpSpPr>
          <a:xfrm>
            <a:off x="4693404" y="1804201"/>
            <a:ext cx="6341564" cy="3805208"/>
            <a:chOff x="1368854" y="2719519"/>
            <a:chExt cx="3783875" cy="227048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AEED3FE-31EC-4D55-8FB7-E22B630BFC06}"/>
                </a:ext>
              </a:extLst>
            </p:cNvPr>
            <p:cNvGrpSpPr/>
            <p:nvPr/>
          </p:nvGrpSpPr>
          <p:grpSpPr>
            <a:xfrm>
              <a:off x="1368854" y="2719519"/>
              <a:ext cx="3783875" cy="2270486"/>
              <a:chOff x="407571" y="4268333"/>
              <a:chExt cx="3783875" cy="2270486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9AAF0AF5-48F2-4817-9C54-EE7FB59435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571" y="4268333"/>
                <a:ext cx="1921567" cy="225901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FC3596AB-4262-41F2-B45C-0A86DDB671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820" y="4306393"/>
                <a:ext cx="3734626" cy="223242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A4C39D34-4DC8-473C-ABB3-2E5F026BD80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332780" y="6512993"/>
                <a:ext cx="1858261" cy="15977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D852CD-CBD8-47B0-90C8-5524C069CD34}"/>
                </a:ext>
              </a:extLst>
            </p:cNvPr>
            <p:cNvSpPr txBox="1"/>
            <p:nvPr/>
          </p:nvSpPr>
          <p:spPr>
            <a:xfrm>
              <a:off x="3013440" y="4121626"/>
              <a:ext cx="6939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035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875E-6 7.40741E-7 L -0.32226 -0.02014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20" y="-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2</cp:revision>
  <dcterms:created xsi:type="dcterms:W3CDTF">2019-03-19T20:23:53Z</dcterms:created>
  <dcterms:modified xsi:type="dcterms:W3CDTF">2019-03-19T20:53:48Z</dcterms:modified>
</cp:coreProperties>
</file>