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9036050" cy="565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B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2" y="5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9506" y="924910"/>
            <a:ext cx="6777038" cy="1967559"/>
          </a:xfrm>
        </p:spPr>
        <p:txBody>
          <a:bodyPr anchor="b"/>
          <a:lstStyle>
            <a:lvl1pPr algn="ctr">
              <a:defRPr sz="44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9506" y="2968346"/>
            <a:ext cx="6777038" cy="1364471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831" indent="0" algn="ctr">
              <a:buNone/>
              <a:defRPr sz="1482"/>
            </a:lvl2pPr>
            <a:lvl3pPr marL="677662" indent="0" algn="ctr">
              <a:buNone/>
              <a:defRPr sz="1334"/>
            </a:lvl3pPr>
            <a:lvl4pPr marL="1016493" indent="0" algn="ctr">
              <a:buNone/>
              <a:defRPr sz="1186"/>
            </a:lvl4pPr>
            <a:lvl5pPr marL="1355324" indent="0" algn="ctr">
              <a:buNone/>
              <a:defRPr sz="1186"/>
            </a:lvl5pPr>
            <a:lvl6pPr marL="1694155" indent="0" algn="ctr">
              <a:buNone/>
              <a:defRPr sz="1186"/>
            </a:lvl6pPr>
            <a:lvl7pPr marL="2032986" indent="0" algn="ctr">
              <a:buNone/>
              <a:defRPr sz="1186"/>
            </a:lvl7pPr>
            <a:lvl8pPr marL="2371816" indent="0" algn="ctr">
              <a:buNone/>
              <a:defRPr sz="1186"/>
            </a:lvl8pPr>
            <a:lvl9pPr marL="2710647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637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49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6423" y="300890"/>
            <a:ext cx="1948398" cy="47893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1229" y="300890"/>
            <a:ext cx="5732244" cy="47893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110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81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522" y="1408951"/>
            <a:ext cx="7793593" cy="235086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522" y="3782058"/>
            <a:ext cx="7793593" cy="1236265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1pPr>
            <a:lvl2pPr marL="338831" indent="0">
              <a:buNone/>
              <a:defRPr sz="1482">
                <a:solidFill>
                  <a:schemeClr val="tx1">
                    <a:tint val="75000"/>
                  </a:schemeClr>
                </a:solidFill>
              </a:defRPr>
            </a:lvl2pPr>
            <a:lvl3pPr marL="677662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3pPr>
            <a:lvl4pPr marL="1016493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32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15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2986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1816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064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212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9" y="1504450"/>
            <a:ext cx="3840321" cy="3585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500" y="1504450"/>
            <a:ext cx="3840321" cy="3585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808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405" y="300891"/>
            <a:ext cx="7793593" cy="10923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406" y="1385403"/>
            <a:ext cx="3822672" cy="678965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831" indent="0">
              <a:buNone/>
              <a:defRPr sz="1482" b="1"/>
            </a:lvl2pPr>
            <a:lvl3pPr marL="677662" indent="0">
              <a:buNone/>
              <a:defRPr sz="1334" b="1"/>
            </a:lvl3pPr>
            <a:lvl4pPr marL="1016493" indent="0">
              <a:buNone/>
              <a:defRPr sz="1186" b="1"/>
            </a:lvl4pPr>
            <a:lvl5pPr marL="1355324" indent="0">
              <a:buNone/>
              <a:defRPr sz="1186" b="1"/>
            </a:lvl5pPr>
            <a:lvl6pPr marL="1694155" indent="0">
              <a:buNone/>
              <a:defRPr sz="1186" b="1"/>
            </a:lvl6pPr>
            <a:lvl7pPr marL="2032986" indent="0">
              <a:buNone/>
              <a:defRPr sz="1186" b="1"/>
            </a:lvl7pPr>
            <a:lvl8pPr marL="2371816" indent="0">
              <a:buNone/>
              <a:defRPr sz="1186" b="1"/>
            </a:lvl8pPr>
            <a:lvl9pPr marL="2710647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406" y="2064368"/>
            <a:ext cx="3822672" cy="3036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4500" y="1385403"/>
            <a:ext cx="3841498" cy="678965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831" indent="0">
              <a:buNone/>
              <a:defRPr sz="1482" b="1"/>
            </a:lvl2pPr>
            <a:lvl3pPr marL="677662" indent="0">
              <a:buNone/>
              <a:defRPr sz="1334" b="1"/>
            </a:lvl3pPr>
            <a:lvl4pPr marL="1016493" indent="0">
              <a:buNone/>
              <a:defRPr sz="1186" b="1"/>
            </a:lvl4pPr>
            <a:lvl5pPr marL="1355324" indent="0">
              <a:buNone/>
              <a:defRPr sz="1186" b="1"/>
            </a:lvl5pPr>
            <a:lvl6pPr marL="1694155" indent="0">
              <a:buNone/>
              <a:defRPr sz="1186" b="1"/>
            </a:lvl6pPr>
            <a:lvl7pPr marL="2032986" indent="0">
              <a:buNone/>
              <a:defRPr sz="1186" b="1"/>
            </a:lvl7pPr>
            <a:lvl8pPr marL="2371816" indent="0">
              <a:buNone/>
              <a:defRPr sz="1186" b="1"/>
            </a:lvl8pPr>
            <a:lvl9pPr marL="2710647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4500" y="2064368"/>
            <a:ext cx="3841498" cy="3036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677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526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155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406" y="376767"/>
            <a:ext cx="2914361" cy="1318683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498" y="813712"/>
            <a:ext cx="4574500" cy="4016228"/>
          </a:xfrm>
        </p:spPr>
        <p:txBody>
          <a:bodyPr/>
          <a:lstStyle>
            <a:lvl1pPr>
              <a:defRPr sz="2372"/>
            </a:lvl1pPr>
            <a:lvl2pPr>
              <a:defRPr sz="2075"/>
            </a:lvl2pPr>
            <a:lvl3pPr>
              <a:defRPr sz="1779"/>
            </a:lvl3pPr>
            <a:lvl4pPr>
              <a:defRPr sz="1482"/>
            </a:lvl4pPr>
            <a:lvl5pPr>
              <a:defRPr sz="1482"/>
            </a:lvl5pPr>
            <a:lvl6pPr>
              <a:defRPr sz="1482"/>
            </a:lvl6pPr>
            <a:lvl7pPr>
              <a:defRPr sz="1482"/>
            </a:lvl7pPr>
            <a:lvl8pPr>
              <a:defRPr sz="1482"/>
            </a:lvl8pPr>
            <a:lvl9pPr>
              <a:defRPr sz="148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2406" y="1695450"/>
            <a:ext cx="2914361" cy="3141031"/>
          </a:xfrm>
        </p:spPr>
        <p:txBody>
          <a:bodyPr/>
          <a:lstStyle>
            <a:lvl1pPr marL="0" indent="0">
              <a:buNone/>
              <a:defRPr sz="1186"/>
            </a:lvl1pPr>
            <a:lvl2pPr marL="338831" indent="0">
              <a:buNone/>
              <a:defRPr sz="1038"/>
            </a:lvl2pPr>
            <a:lvl3pPr marL="677662" indent="0">
              <a:buNone/>
              <a:defRPr sz="889"/>
            </a:lvl3pPr>
            <a:lvl4pPr marL="1016493" indent="0">
              <a:buNone/>
              <a:defRPr sz="741"/>
            </a:lvl4pPr>
            <a:lvl5pPr marL="1355324" indent="0">
              <a:buNone/>
              <a:defRPr sz="741"/>
            </a:lvl5pPr>
            <a:lvl6pPr marL="1694155" indent="0">
              <a:buNone/>
              <a:defRPr sz="741"/>
            </a:lvl6pPr>
            <a:lvl7pPr marL="2032986" indent="0">
              <a:buNone/>
              <a:defRPr sz="741"/>
            </a:lvl7pPr>
            <a:lvl8pPr marL="2371816" indent="0">
              <a:buNone/>
              <a:defRPr sz="741"/>
            </a:lvl8pPr>
            <a:lvl9pPr marL="2710647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13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406" y="376767"/>
            <a:ext cx="2914361" cy="1318683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41498" y="813712"/>
            <a:ext cx="4574500" cy="4016228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831" indent="0">
              <a:buNone/>
              <a:defRPr sz="2075"/>
            </a:lvl2pPr>
            <a:lvl3pPr marL="677662" indent="0">
              <a:buNone/>
              <a:defRPr sz="1779"/>
            </a:lvl3pPr>
            <a:lvl4pPr marL="1016493" indent="0">
              <a:buNone/>
              <a:defRPr sz="1482"/>
            </a:lvl4pPr>
            <a:lvl5pPr marL="1355324" indent="0">
              <a:buNone/>
              <a:defRPr sz="1482"/>
            </a:lvl5pPr>
            <a:lvl6pPr marL="1694155" indent="0">
              <a:buNone/>
              <a:defRPr sz="1482"/>
            </a:lvl6pPr>
            <a:lvl7pPr marL="2032986" indent="0">
              <a:buNone/>
              <a:defRPr sz="1482"/>
            </a:lvl7pPr>
            <a:lvl8pPr marL="2371816" indent="0">
              <a:buNone/>
              <a:defRPr sz="1482"/>
            </a:lvl8pPr>
            <a:lvl9pPr marL="2710647" indent="0">
              <a:buNone/>
              <a:defRPr sz="148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2406" y="1695450"/>
            <a:ext cx="2914361" cy="3141031"/>
          </a:xfrm>
        </p:spPr>
        <p:txBody>
          <a:bodyPr/>
          <a:lstStyle>
            <a:lvl1pPr marL="0" indent="0">
              <a:buNone/>
              <a:defRPr sz="1186"/>
            </a:lvl1pPr>
            <a:lvl2pPr marL="338831" indent="0">
              <a:buNone/>
              <a:defRPr sz="1038"/>
            </a:lvl2pPr>
            <a:lvl3pPr marL="677662" indent="0">
              <a:buNone/>
              <a:defRPr sz="889"/>
            </a:lvl3pPr>
            <a:lvl4pPr marL="1016493" indent="0">
              <a:buNone/>
              <a:defRPr sz="741"/>
            </a:lvl4pPr>
            <a:lvl5pPr marL="1355324" indent="0">
              <a:buNone/>
              <a:defRPr sz="741"/>
            </a:lvl5pPr>
            <a:lvl6pPr marL="1694155" indent="0">
              <a:buNone/>
              <a:defRPr sz="741"/>
            </a:lvl6pPr>
            <a:lvl7pPr marL="2032986" indent="0">
              <a:buNone/>
              <a:defRPr sz="741"/>
            </a:lvl7pPr>
            <a:lvl8pPr marL="2371816" indent="0">
              <a:buNone/>
              <a:defRPr sz="741"/>
            </a:lvl8pPr>
            <a:lvl9pPr marL="2710647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51783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229" y="300891"/>
            <a:ext cx="7793593" cy="109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229" y="1504450"/>
            <a:ext cx="7793593" cy="3585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229" y="5238104"/>
            <a:ext cx="2033111" cy="3008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20FA-BC88-4688-97E8-061EF84CB47F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3192" y="5238104"/>
            <a:ext cx="3049667" cy="3008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81710" y="5238104"/>
            <a:ext cx="2033111" cy="3008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7E197-4024-4D8F-BEE6-612BA64BC62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8300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77662" rtl="0" eaLnBrk="1" latinLnBrk="0" hangingPunct="1">
        <a:lnSpc>
          <a:spcPct val="90000"/>
        </a:lnSpc>
        <a:spcBef>
          <a:spcPct val="0"/>
        </a:spcBef>
        <a:buNone/>
        <a:defRPr sz="32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15" indent="-169415" algn="l" defTabSz="677662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5" kern="1200">
          <a:solidFill>
            <a:schemeClr val="tx1"/>
          </a:solidFill>
          <a:latin typeface="+mn-lt"/>
          <a:ea typeface="+mn-ea"/>
          <a:cs typeface="+mn-cs"/>
        </a:defRPr>
      </a:lvl1pPr>
      <a:lvl2pPr marL="508246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077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2" kern="1200">
          <a:solidFill>
            <a:schemeClr val="tx1"/>
          </a:solidFill>
          <a:latin typeface="+mn-lt"/>
          <a:ea typeface="+mn-ea"/>
          <a:cs typeface="+mn-cs"/>
        </a:defRPr>
      </a:lvl3pPr>
      <a:lvl4pPr marL="1185908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4pPr>
      <a:lvl5pPr marL="1524739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5pPr>
      <a:lvl6pPr marL="1863570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6pPr>
      <a:lvl7pPr marL="2202401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7pPr>
      <a:lvl8pPr marL="2541232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8pPr>
      <a:lvl9pPr marL="2880063" indent="-169415" algn="l" defTabSz="677662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1pPr>
      <a:lvl2pPr marL="338831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2pPr>
      <a:lvl3pPr marL="677662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3pPr>
      <a:lvl4pPr marL="1016493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4pPr>
      <a:lvl5pPr marL="1355324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5pPr>
      <a:lvl6pPr marL="1694155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6pPr>
      <a:lvl7pPr marL="2032986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7pPr>
      <a:lvl8pPr marL="2371816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8pPr>
      <a:lvl9pPr marL="2710647" algn="l" defTabSz="677662" rtl="0" eaLnBrk="1" latinLnBrk="0" hangingPunct="1">
        <a:defRPr sz="13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6D93429A-E638-41E5-A714-04A6DC85C1C8}"/>
              </a:ext>
            </a:extLst>
          </p:cNvPr>
          <p:cNvSpPr/>
          <p:nvPr/>
        </p:nvSpPr>
        <p:spPr>
          <a:xfrm flipH="1">
            <a:off x="1677178" y="1683048"/>
            <a:ext cx="1702445" cy="2042934"/>
          </a:xfrm>
          <a:prstGeom prst="rt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E8E65890-D8A7-4538-B8ED-14A36EBC35A5}"/>
              </a:ext>
            </a:extLst>
          </p:cNvPr>
          <p:cNvSpPr/>
          <p:nvPr/>
        </p:nvSpPr>
        <p:spPr>
          <a:xfrm>
            <a:off x="1594636" y="1559235"/>
            <a:ext cx="5870857" cy="2166748"/>
          </a:xfrm>
          <a:prstGeom prst="flowChartInputOutp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6CC681CA-16FE-4B79-BC0E-0A6E1D0F89C0}"/>
              </a:ext>
            </a:extLst>
          </p:cNvPr>
          <p:cNvSpPr/>
          <p:nvPr/>
        </p:nvSpPr>
        <p:spPr>
          <a:xfrm flipH="1">
            <a:off x="1620267" y="1597262"/>
            <a:ext cx="1148264" cy="2116067"/>
          </a:xfrm>
          <a:prstGeom prst="rtTriangle">
            <a:avLst/>
          </a:prstGeom>
          <a:solidFill>
            <a:schemeClr val="bg1">
              <a:lumMod val="6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DBEE60-3B1E-4762-AE08-BDB2FB0B0883}"/>
              </a:ext>
            </a:extLst>
          </p:cNvPr>
          <p:cNvSpPr/>
          <p:nvPr/>
        </p:nvSpPr>
        <p:spPr>
          <a:xfrm>
            <a:off x="2781188" y="1559235"/>
            <a:ext cx="4684305" cy="216674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</p:spTree>
    <p:extLst>
      <p:ext uri="{BB962C8B-B14F-4D97-AF65-F5344CB8AC3E}">
        <p14:creationId xmlns:p14="http://schemas.microsoft.com/office/powerpoint/2010/main" val="18340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52566 -0.00069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7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68345AE9-D734-4C22-9A70-332AAA6C839F}"/>
              </a:ext>
            </a:extLst>
          </p:cNvPr>
          <p:cNvSpPr/>
          <p:nvPr/>
        </p:nvSpPr>
        <p:spPr>
          <a:xfrm flipH="1">
            <a:off x="6317225" y="1593453"/>
            <a:ext cx="1148264" cy="2116067"/>
          </a:xfrm>
          <a:prstGeom prst="rtTriangle">
            <a:avLst/>
          </a:prstGeom>
          <a:noFill/>
          <a:ln w="38100">
            <a:solidFill>
              <a:srgbClr val="ABBF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  <p:sp>
        <p:nvSpPr>
          <p:cNvPr id="2" name="Flowchart: Data 1">
            <a:extLst>
              <a:ext uri="{FF2B5EF4-FFF2-40B4-BE49-F238E27FC236}">
                <a16:creationId xmlns:a16="http://schemas.microsoft.com/office/drawing/2014/main" id="{EF5CAB83-8596-48EF-931E-253E0E509800}"/>
              </a:ext>
            </a:extLst>
          </p:cNvPr>
          <p:cNvSpPr/>
          <p:nvPr/>
        </p:nvSpPr>
        <p:spPr>
          <a:xfrm>
            <a:off x="1594636" y="1559235"/>
            <a:ext cx="5870857" cy="2166748"/>
          </a:xfrm>
          <a:prstGeom prst="flowChartInputOutp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46109B-462A-4FFF-88A5-CF32CA63FAB9}"/>
              </a:ext>
            </a:extLst>
          </p:cNvPr>
          <p:cNvSpPr/>
          <p:nvPr/>
        </p:nvSpPr>
        <p:spPr>
          <a:xfrm>
            <a:off x="2781188" y="1559235"/>
            <a:ext cx="4684305" cy="216674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6AF0C26B-0382-4CE0-834C-25E6DC3F6963}"/>
              </a:ext>
            </a:extLst>
          </p:cNvPr>
          <p:cNvSpPr/>
          <p:nvPr/>
        </p:nvSpPr>
        <p:spPr>
          <a:xfrm flipH="1">
            <a:off x="6317227" y="1609915"/>
            <a:ext cx="1148264" cy="2116067"/>
          </a:xfrm>
          <a:prstGeom prst="rtTriangle">
            <a:avLst/>
          </a:prstGeom>
          <a:solidFill>
            <a:schemeClr val="bg1">
              <a:lumMod val="6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7066" tIns="33533" rIns="67066" bIns="335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NZ" sz="1020"/>
          </a:p>
        </p:txBody>
      </p:sp>
    </p:spTree>
    <p:extLst>
      <p:ext uri="{BB962C8B-B14F-4D97-AF65-F5344CB8AC3E}">
        <p14:creationId xmlns:p14="http://schemas.microsoft.com/office/powerpoint/2010/main" val="277237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158 -1.1236E-7 L -0.52003 0.00084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31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animBg="1"/>
      <p:bldP spid="5" grpId="3" animBg="1"/>
      <p:bldP spid="2" grpId="0" animBg="1"/>
      <p:bldP spid="3" grpId="0" animBg="1"/>
      <p:bldP spid="3" grpId="1" animBg="1"/>
      <p:bldP spid="3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4</cp:revision>
  <dcterms:created xsi:type="dcterms:W3CDTF">2019-03-19T01:19:26Z</dcterms:created>
  <dcterms:modified xsi:type="dcterms:W3CDTF">2019-03-21T23:04:53Z</dcterms:modified>
</cp:coreProperties>
</file>