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52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B71D0-53D3-4D49-8629-69DC09C47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ECE63C-DBD3-4B69-9CFE-A0A9AFBE6A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E4B22-7118-4873-AF8C-95469CE55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5FBC-3BCC-4A80-9AEA-2E01B2A4B0A9}" type="datetimeFigureOut">
              <a:rPr lang="en-NZ" smtClean="0"/>
              <a:t>19/03/2019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B555A-2E0B-40F5-8E1E-1205A3C2B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64C26-C8D9-49B3-87EB-C7157E33F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E95C4-28D7-45FC-9647-1FDFFF0EE59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44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A15C8-1122-462C-B322-67FCB3DA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3D3EE8-6429-4CB9-902F-23A8A46D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8A3CE-804D-4894-ADA2-18F74030F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5FBC-3BCC-4A80-9AEA-2E01B2A4B0A9}" type="datetimeFigureOut">
              <a:rPr lang="en-NZ" smtClean="0"/>
              <a:t>19/03/2019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4882F-DFE8-4BDD-B3B0-865B3C6A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B9112-194C-4522-BFFB-B08E4E233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E95C4-28D7-45FC-9647-1FDFFF0EE59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20766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A92952-4232-4F3E-A1D8-2385D1C24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87CCDF-173D-47ED-B454-EBCD6D683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79B7-2A4E-407F-BAD6-B6848C227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5FBC-3BCC-4A80-9AEA-2E01B2A4B0A9}" type="datetimeFigureOut">
              <a:rPr lang="en-NZ" smtClean="0"/>
              <a:t>19/03/2019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24628-8C3F-4EAF-9217-92B423008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8C846-6360-4A40-A9D3-6806A7709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E95C4-28D7-45FC-9647-1FDFFF0EE59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091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6E70D-DF34-43B7-BBDD-17A923258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E1B18-E975-47A2-8E7B-0994E89B7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A2745-3D29-49CB-A9EA-940E974AD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5FBC-3BCC-4A80-9AEA-2E01B2A4B0A9}" type="datetimeFigureOut">
              <a:rPr lang="en-NZ" smtClean="0"/>
              <a:t>19/03/2019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27A87-7C3A-4EF1-BA67-381A302CB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E1551-3D04-4E34-8755-D8EE057C4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E95C4-28D7-45FC-9647-1FDFFF0EE59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8156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2D2F5-05C8-4F1C-B2D2-AD32CA6C1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7A2A6-D203-4B85-B158-00B6C1C2E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5EDAC-AEFC-43AD-BC82-26C3D2815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5FBC-3BCC-4A80-9AEA-2E01B2A4B0A9}" type="datetimeFigureOut">
              <a:rPr lang="en-NZ" smtClean="0"/>
              <a:t>19/03/2019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11A17-7B1A-4B20-BDFA-C3B3955CE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79214-C541-4503-99BF-6E001EBA4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E95C4-28D7-45FC-9647-1FDFFF0EE59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368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109F7-5186-442B-B58B-0DAA14CE6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29231-C144-4C75-A64E-4BDD75C21E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DDD823-2525-4F38-94C2-C05B2AAA4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81CAD-7841-4341-8E0B-C60D181EC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5FBC-3BCC-4A80-9AEA-2E01B2A4B0A9}" type="datetimeFigureOut">
              <a:rPr lang="en-NZ" smtClean="0"/>
              <a:t>19/03/2019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624EB-DDCA-4C37-9C01-98F27D56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E94BC6-6963-4FCE-8653-7EDC5A60D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E95C4-28D7-45FC-9647-1FDFFF0EE59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765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4957-210D-4C8E-A07F-82A24DAAD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0B03A-03A1-41CB-86A1-7F5E165A9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E68DD6-1D8E-4FD8-92D3-872A6302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41E3F5-BF03-4054-B49A-5149DE8E56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F396F9-D446-40DE-81FD-3088BFA10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88A618-1547-497B-B83F-7AF0D18F0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5FBC-3BCC-4A80-9AEA-2E01B2A4B0A9}" type="datetimeFigureOut">
              <a:rPr lang="en-NZ" smtClean="0"/>
              <a:t>19/03/2019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853C5E-B2F9-4BD7-B365-72F8A4B05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BE07C4-9836-4A83-A052-6A3585D18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E95C4-28D7-45FC-9647-1FDFFF0EE59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427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06595-67AA-468C-8F9E-3CA131B73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A5C596-45FB-4774-98E8-53A068DA1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5FBC-3BCC-4A80-9AEA-2E01B2A4B0A9}" type="datetimeFigureOut">
              <a:rPr lang="en-NZ" smtClean="0"/>
              <a:t>19/03/2019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2A6E40-7D7D-4EB1-AE27-4F37E032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2E72E2-EA1D-4C46-A535-B84AC2377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E95C4-28D7-45FC-9647-1FDFFF0EE59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85849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218A27-EE02-45B4-8D85-9AEA0DA7A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5FBC-3BCC-4A80-9AEA-2E01B2A4B0A9}" type="datetimeFigureOut">
              <a:rPr lang="en-NZ" smtClean="0"/>
              <a:t>19/03/2019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C66696-B785-49BB-9FBD-1FCD457AC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02F0CA-41E9-4F46-B37D-63499DBA0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E95C4-28D7-45FC-9647-1FDFFF0EE59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103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7EE29-7EB8-4F64-9AF4-8887A8B5D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F4099-E36E-492D-9A2E-E3F3F7CAF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DC6F9F-0CF7-41EE-8B50-89826E90B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D5152-606A-40AD-9921-2ABD9EF81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5FBC-3BCC-4A80-9AEA-2E01B2A4B0A9}" type="datetimeFigureOut">
              <a:rPr lang="en-NZ" smtClean="0"/>
              <a:t>19/03/2019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913A5-DDD6-4602-A574-26144107E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764F4-5DC0-4625-A571-23E911D36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E95C4-28D7-45FC-9647-1FDFFF0EE59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685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4820E-3460-46A4-A5DA-6089D2BE2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44DEA6-C7E1-4AE7-9F8F-8E118A0997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87BD90-234F-4977-8911-112354F3A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45014-0514-4E30-A304-0CE1097B3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5FBC-3BCC-4A80-9AEA-2E01B2A4B0A9}" type="datetimeFigureOut">
              <a:rPr lang="en-NZ" smtClean="0"/>
              <a:t>19/03/2019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DD3B2-620C-498D-A624-DBC9A5827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7F824-CE68-4DF2-97E9-CCFC59187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E95C4-28D7-45FC-9647-1FDFFF0EE59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151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073B8E-4A77-4541-966D-B86A9F110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39D73-0B7D-4B84-8843-27079A3B7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1AF49-075D-47D3-BF5E-646F01D531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65FBC-3BCC-4A80-9AEA-2E01B2A4B0A9}" type="datetimeFigureOut">
              <a:rPr lang="en-NZ" smtClean="0"/>
              <a:t>19/03/2019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4201A-36DD-40F5-980B-0D8964259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3A44B-60D4-46F4-8438-892DFD426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E95C4-28D7-45FC-9647-1FDFFF0EE59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294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1C850C0-065C-440A-A099-28DB4B3BF0C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3132" y="168306"/>
            <a:ext cx="9601933" cy="652138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7C3B923-C5CF-4551-A33B-F6752A6A6719}"/>
              </a:ext>
            </a:extLst>
          </p:cNvPr>
          <p:cNvSpPr/>
          <p:nvPr/>
        </p:nvSpPr>
        <p:spPr>
          <a:xfrm>
            <a:off x="5522831" y="845182"/>
            <a:ext cx="3464520" cy="2313323"/>
          </a:xfrm>
          <a:prstGeom prst="rect">
            <a:avLst/>
          </a:prstGeom>
          <a:solidFill>
            <a:srgbClr val="00B0F0">
              <a:alpha val="50000"/>
            </a:srgb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0AABA3-DCEE-4AF1-8A19-D1D32A28282F}"/>
              </a:ext>
            </a:extLst>
          </p:cNvPr>
          <p:cNvSpPr/>
          <p:nvPr/>
        </p:nvSpPr>
        <p:spPr>
          <a:xfrm rot="16200000">
            <a:off x="-528240" y="1712224"/>
            <a:ext cx="4615720" cy="1737723"/>
          </a:xfrm>
          <a:prstGeom prst="rect">
            <a:avLst/>
          </a:prstGeom>
          <a:solidFill>
            <a:srgbClr val="FFFF00">
              <a:alpha val="50000"/>
            </a:srgb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011282-E541-4968-B146-83C7B6D272ED}"/>
              </a:ext>
            </a:extLst>
          </p:cNvPr>
          <p:cNvSpPr/>
          <p:nvPr/>
        </p:nvSpPr>
        <p:spPr>
          <a:xfrm rot="10800000">
            <a:off x="3213150" y="4306059"/>
            <a:ext cx="6925394" cy="1154840"/>
          </a:xfrm>
          <a:prstGeom prst="rect">
            <a:avLst/>
          </a:prstGeom>
          <a:solidFill>
            <a:srgbClr val="92D050">
              <a:alpha val="50000"/>
            </a:srgb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5262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1C850C0-065C-440A-A099-28DB4B3BF0C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3132" y="168306"/>
            <a:ext cx="9601933" cy="652138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7C3B923-C5CF-4551-A33B-F6752A6A6719}"/>
              </a:ext>
            </a:extLst>
          </p:cNvPr>
          <p:cNvSpPr/>
          <p:nvPr/>
        </p:nvSpPr>
        <p:spPr>
          <a:xfrm>
            <a:off x="5522831" y="845182"/>
            <a:ext cx="3464520" cy="2313323"/>
          </a:xfrm>
          <a:prstGeom prst="rect">
            <a:avLst/>
          </a:prstGeom>
          <a:solidFill>
            <a:srgbClr val="00B0F0">
              <a:alpha val="50000"/>
            </a:srgb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0AABA3-DCEE-4AF1-8A19-D1D32A28282F}"/>
              </a:ext>
            </a:extLst>
          </p:cNvPr>
          <p:cNvSpPr/>
          <p:nvPr/>
        </p:nvSpPr>
        <p:spPr>
          <a:xfrm rot="16200000">
            <a:off x="-528240" y="1712224"/>
            <a:ext cx="4615720" cy="1737723"/>
          </a:xfrm>
          <a:prstGeom prst="rect">
            <a:avLst/>
          </a:prstGeom>
          <a:solidFill>
            <a:srgbClr val="FFFF00">
              <a:alpha val="50000"/>
            </a:srgb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011282-E541-4968-B146-83C7B6D272ED}"/>
              </a:ext>
            </a:extLst>
          </p:cNvPr>
          <p:cNvSpPr/>
          <p:nvPr/>
        </p:nvSpPr>
        <p:spPr>
          <a:xfrm rot="10800000">
            <a:off x="3213150" y="4306059"/>
            <a:ext cx="6925394" cy="1154840"/>
          </a:xfrm>
          <a:prstGeom prst="rect">
            <a:avLst/>
          </a:prstGeom>
          <a:solidFill>
            <a:srgbClr val="92D050">
              <a:alpha val="50000"/>
            </a:srgb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917AD8-5651-499D-923E-76AA55667E1D}"/>
              </a:ext>
            </a:extLst>
          </p:cNvPr>
          <p:cNvSpPr/>
          <p:nvPr/>
        </p:nvSpPr>
        <p:spPr>
          <a:xfrm>
            <a:off x="935472" y="4302739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A464AE-20D9-4345-8E03-D46740B87798}"/>
              </a:ext>
            </a:extLst>
          </p:cNvPr>
          <p:cNvSpPr/>
          <p:nvPr/>
        </p:nvSpPr>
        <p:spPr>
          <a:xfrm>
            <a:off x="1508494" y="4302739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CEBEF7-75A9-4E45-9C0A-7FF5ADF09FAD}"/>
              </a:ext>
            </a:extLst>
          </p:cNvPr>
          <p:cNvSpPr/>
          <p:nvPr/>
        </p:nvSpPr>
        <p:spPr>
          <a:xfrm>
            <a:off x="2078170" y="4306059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3C7D45B-9346-4B25-AE0D-995FEBB966AC}"/>
              </a:ext>
            </a:extLst>
          </p:cNvPr>
          <p:cNvGrpSpPr/>
          <p:nvPr/>
        </p:nvGrpSpPr>
        <p:grpSpPr>
          <a:xfrm>
            <a:off x="935695" y="3719432"/>
            <a:ext cx="1712397" cy="584060"/>
            <a:chOff x="994733" y="3808216"/>
            <a:chExt cx="1712397" cy="584060"/>
          </a:xfrm>
          <a:solidFill>
            <a:srgbClr val="FF5050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25840FB-A414-4645-8F40-5A1DF10722B1}"/>
                </a:ext>
              </a:extLst>
            </p:cNvPr>
            <p:cNvSpPr/>
            <p:nvPr/>
          </p:nvSpPr>
          <p:spPr>
            <a:xfrm>
              <a:off x="994733" y="380821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B1E6BA7-63BC-4F72-872E-182D00BA7797}"/>
                </a:ext>
              </a:extLst>
            </p:cNvPr>
            <p:cNvSpPr/>
            <p:nvPr/>
          </p:nvSpPr>
          <p:spPr>
            <a:xfrm>
              <a:off x="1567755" y="380821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22C3FF4-30A9-44B6-A7B4-F06B6F83CD2A}"/>
                </a:ext>
              </a:extLst>
            </p:cNvPr>
            <p:cNvSpPr/>
            <p:nvPr/>
          </p:nvSpPr>
          <p:spPr>
            <a:xfrm>
              <a:off x="2137431" y="381153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ABA7329-4C9F-46C2-97DB-7405D2B8FFE2}"/>
              </a:ext>
            </a:extLst>
          </p:cNvPr>
          <p:cNvGrpSpPr/>
          <p:nvPr/>
        </p:nvGrpSpPr>
        <p:grpSpPr>
          <a:xfrm>
            <a:off x="933145" y="3136712"/>
            <a:ext cx="1721845" cy="581326"/>
            <a:chOff x="994733" y="3807630"/>
            <a:chExt cx="1721845" cy="581326"/>
          </a:xfrm>
          <a:solidFill>
            <a:srgbClr val="FF5050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E588B4E-4EE1-473E-92A2-5DD0B3FAAC05}"/>
                </a:ext>
              </a:extLst>
            </p:cNvPr>
            <p:cNvSpPr/>
            <p:nvPr/>
          </p:nvSpPr>
          <p:spPr>
            <a:xfrm>
              <a:off x="994733" y="380821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7DCDD7B-33A4-4042-9986-CC7E76FE6988}"/>
                </a:ext>
              </a:extLst>
            </p:cNvPr>
            <p:cNvSpPr/>
            <p:nvPr/>
          </p:nvSpPr>
          <p:spPr>
            <a:xfrm>
              <a:off x="1567755" y="380821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5665E08-DA29-4EA5-A36F-2C77AFF68A07}"/>
                </a:ext>
              </a:extLst>
            </p:cNvPr>
            <p:cNvSpPr/>
            <p:nvPr/>
          </p:nvSpPr>
          <p:spPr>
            <a:xfrm>
              <a:off x="2146879" y="3807630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5E35CB1-402D-42A9-876C-7A9FE6D2F182}"/>
              </a:ext>
            </a:extLst>
          </p:cNvPr>
          <p:cNvGrpSpPr/>
          <p:nvPr/>
        </p:nvGrpSpPr>
        <p:grpSpPr>
          <a:xfrm>
            <a:off x="937051" y="2543494"/>
            <a:ext cx="1712397" cy="592410"/>
            <a:chOff x="994733" y="3796546"/>
            <a:chExt cx="1712397" cy="592410"/>
          </a:xfrm>
          <a:solidFill>
            <a:srgbClr val="FF5050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A9C12C9-C4A9-4DC0-92B2-18A07408F6F1}"/>
                </a:ext>
              </a:extLst>
            </p:cNvPr>
            <p:cNvSpPr/>
            <p:nvPr/>
          </p:nvSpPr>
          <p:spPr>
            <a:xfrm>
              <a:off x="994733" y="380821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7EC4EE8-38B3-48E4-9164-517661432D3B}"/>
                </a:ext>
              </a:extLst>
            </p:cNvPr>
            <p:cNvSpPr/>
            <p:nvPr/>
          </p:nvSpPr>
          <p:spPr>
            <a:xfrm>
              <a:off x="1567755" y="380821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6950565-8339-4096-82DB-6AB3AE341C0D}"/>
                </a:ext>
              </a:extLst>
            </p:cNvPr>
            <p:cNvSpPr/>
            <p:nvPr/>
          </p:nvSpPr>
          <p:spPr>
            <a:xfrm>
              <a:off x="2137431" y="379654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CC1827B-3B94-4AE3-B42F-958075B0AB32}"/>
              </a:ext>
            </a:extLst>
          </p:cNvPr>
          <p:cNvGrpSpPr/>
          <p:nvPr/>
        </p:nvGrpSpPr>
        <p:grpSpPr>
          <a:xfrm>
            <a:off x="933145" y="2001843"/>
            <a:ext cx="1717939" cy="581326"/>
            <a:chOff x="994733" y="3807630"/>
            <a:chExt cx="1717939" cy="581326"/>
          </a:xfrm>
          <a:solidFill>
            <a:srgbClr val="FF5050"/>
          </a:solidFill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EDBEC15-A39B-444E-98D4-0EC18B06B0EB}"/>
                </a:ext>
              </a:extLst>
            </p:cNvPr>
            <p:cNvSpPr/>
            <p:nvPr/>
          </p:nvSpPr>
          <p:spPr>
            <a:xfrm>
              <a:off x="994733" y="380821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7504216-16FB-42BA-A0DF-90DBCD8A1266}"/>
                </a:ext>
              </a:extLst>
            </p:cNvPr>
            <p:cNvSpPr/>
            <p:nvPr/>
          </p:nvSpPr>
          <p:spPr>
            <a:xfrm>
              <a:off x="1567755" y="380821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9CC1CEF-C4E5-4854-8A82-CE80D5869298}"/>
                </a:ext>
              </a:extLst>
            </p:cNvPr>
            <p:cNvSpPr/>
            <p:nvPr/>
          </p:nvSpPr>
          <p:spPr>
            <a:xfrm>
              <a:off x="2142973" y="3807630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349B717-2946-4E7D-99D3-644E4D5B4445}"/>
              </a:ext>
            </a:extLst>
          </p:cNvPr>
          <p:cNvGrpSpPr/>
          <p:nvPr/>
        </p:nvGrpSpPr>
        <p:grpSpPr>
          <a:xfrm>
            <a:off x="942593" y="1411527"/>
            <a:ext cx="1712397" cy="586868"/>
            <a:chOff x="994733" y="3802088"/>
            <a:chExt cx="1712397" cy="586868"/>
          </a:xfrm>
          <a:solidFill>
            <a:srgbClr val="FF5050"/>
          </a:solidFill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9C7685B-461A-4F82-85B2-4597E648175C}"/>
                </a:ext>
              </a:extLst>
            </p:cNvPr>
            <p:cNvSpPr/>
            <p:nvPr/>
          </p:nvSpPr>
          <p:spPr>
            <a:xfrm>
              <a:off x="994733" y="380821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6BDA4E3-950B-4EFB-A13C-2DB3A24BE6AE}"/>
                </a:ext>
              </a:extLst>
            </p:cNvPr>
            <p:cNvSpPr/>
            <p:nvPr/>
          </p:nvSpPr>
          <p:spPr>
            <a:xfrm>
              <a:off x="1567755" y="380821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8AB4A79-02E4-4C54-A7AE-3573FD1CF479}"/>
                </a:ext>
              </a:extLst>
            </p:cNvPr>
            <p:cNvSpPr/>
            <p:nvPr/>
          </p:nvSpPr>
          <p:spPr>
            <a:xfrm>
              <a:off x="2137431" y="3802088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65166F0-4575-42CF-AE54-86DE8EC3899D}"/>
              </a:ext>
            </a:extLst>
          </p:cNvPr>
          <p:cNvGrpSpPr/>
          <p:nvPr/>
        </p:nvGrpSpPr>
        <p:grpSpPr>
          <a:xfrm>
            <a:off x="935472" y="839008"/>
            <a:ext cx="1712397" cy="586868"/>
            <a:chOff x="994733" y="3802088"/>
            <a:chExt cx="1712397" cy="586868"/>
          </a:xfrm>
          <a:solidFill>
            <a:srgbClr val="FF5050"/>
          </a:solidFill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1AE3292-ADFA-4420-9115-BFDFACA11B37}"/>
                </a:ext>
              </a:extLst>
            </p:cNvPr>
            <p:cNvSpPr/>
            <p:nvPr/>
          </p:nvSpPr>
          <p:spPr>
            <a:xfrm>
              <a:off x="994733" y="380821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920691F-8631-42B7-BFFC-FE41EEDC9085}"/>
                </a:ext>
              </a:extLst>
            </p:cNvPr>
            <p:cNvSpPr/>
            <p:nvPr/>
          </p:nvSpPr>
          <p:spPr>
            <a:xfrm>
              <a:off x="1567755" y="380821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9307638-325E-401E-AFF9-54690252EA01}"/>
                </a:ext>
              </a:extLst>
            </p:cNvPr>
            <p:cNvSpPr/>
            <p:nvPr/>
          </p:nvSpPr>
          <p:spPr>
            <a:xfrm>
              <a:off x="2137431" y="3802088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7F88A48-3E91-4244-B525-CE931DCD8660}"/>
              </a:ext>
            </a:extLst>
          </p:cNvPr>
          <p:cNvGrpSpPr/>
          <p:nvPr/>
        </p:nvGrpSpPr>
        <p:grpSpPr>
          <a:xfrm>
            <a:off x="944265" y="277466"/>
            <a:ext cx="1712397" cy="586868"/>
            <a:chOff x="994733" y="3802088"/>
            <a:chExt cx="1712397" cy="586868"/>
          </a:xfrm>
          <a:solidFill>
            <a:srgbClr val="FF5050"/>
          </a:solidFill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D38E7A5-0219-454D-BAF0-35B76FF9B173}"/>
                </a:ext>
              </a:extLst>
            </p:cNvPr>
            <p:cNvSpPr/>
            <p:nvPr/>
          </p:nvSpPr>
          <p:spPr>
            <a:xfrm>
              <a:off x="994733" y="380821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9E426F1-4A43-4199-8DF9-BC08CCDDCC4F}"/>
                </a:ext>
              </a:extLst>
            </p:cNvPr>
            <p:cNvSpPr/>
            <p:nvPr/>
          </p:nvSpPr>
          <p:spPr>
            <a:xfrm>
              <a:off x="1567755" y="3808216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86437CD-8C72-4172-95F5-95F20A7928EB}"/>
                </a:ext>
              </a:extLst>
            </p:cNvPr>
            <p:cNvSpPr/>
            <p:nvPr/>
          </p:nvSpPr>
          <p:spPr>
            <a:xfrm>
              <a:off x="2137431" y="3802088"/>
              <a:ext cx="569699" cy="58074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0D904AA0-2991-404A-97B2-1F42CAF6A221}"/>
              </a:ext>
            </a:extLst>
          </p:cNvPr>
          <p:cNvSpPr/>
          <p:nvPr/>
        </p:nvSpPr>
        <p:spPr>
          <a:xfrm>
            <a:off x="5550730" y="2576610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40C6A3D-94C0-4FBB-BF6C-CE4289B3CB39}"/>
              </a:ext>
            </a:extLst>
          </p:cNvPr>
          <p:cNvSpPr/>
          <p:nvPr/>
        </p:nvSpPr>
        <p:spPr>
          <a:xfrm>
            <a:off x="6123752" y="2576610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1257D26-196B-43E9-BC7A-B945D640DF65}"/>
              </a:ext>
            </a:extLst>
          </p:cNvPr>
          <p:cNvSpPr/>
          <p:nvPr/>
        </p:nvSpPr>
        <p:spPr>
          <a:xfrm>
            <a:off x="6693428" y="2579930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4DACC7A-6091-4712-AF87-D5C347E610BA}"/>
              </a:ext>
            </a:extLst>
          </p:cNvPr>
          <p:cNvSpPr/>
          <p:nvPr/>
        </p:nvSpPr>
        <p:spPr>
          <a:xfrm>
            <a:off x="7263127" y="2585647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D5ACC69-9DB6-44A5-A93D-33CC512C6855}"/>
              </a:ext>
            </a:extLst>
          </p:cNvPr>
          <p:cNvSpPr/>
          <p:nvPr/>
        </p:nvSpPr>
        <p:spPr>
          <a:xfrm>
            <a:off x="7836149" y="2585647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1858ACB-5144-4B65-9560-87E95A2CEFA5}"/>
              </a:ext>
            </a:extLst>
          </p:cNvPr>
          <p:cNvSpPr/>
          <p:nvPr/>
        </p:nvSpPr>
        <p:spPr>
          <a:xfrm>
            <a:off x="8405825" y="2576610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4BD6A24-8FEF-4316-9653-5379211E4411}"/>
              </a:ext>
            </a:extLst>
          </p:cNvPr>
          <p:cNvGrpSpPr/>
          <p:nvPr/>
        </p:nvGrpSpPr>
        <p:grpSpPr>
          <a:xfrm>
            <a:off x="5542694" y="2001843"/>
            <a:ext cx="3424794" cy="587380"/>
            <a:chOff x="5703130" y="2725690"/>
            <a:chExt cx="3424794" cy="587380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1B0AEB8-4126-4679-9CEE-C3D96EE87719}"/>
                </a:ext>
              </a:extLst>
            </p:cNvPr>
            <p:cNvSpPr/>
            <p:nvPr/>
          </p:nvSpPr>
          <p:spPr>
            <a:xfrm>
              <a:off x="5703130" y="2729010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4ECB052E-B491-4B4A-A611-65080264FDBF}"/>
                </a:ext>
              </a:extLst>
            </p:cNvPr>
            <p:cNvSpPr/>
            <p:nvPr/>
          </p:nvSpPr>
          <p:spPr>
            <a:xfrm>
              <a:off x="6276152" y="2729010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135F310-60CF-423F-8F39-B703F7C61584}"/>
                </a:ext>
              </a:extLst>
            </p:cNvPr>
            <p:cNvSpPr/>
            <p:nvPr/>
          </p:nvSpPr>
          <p:spPr>
            <a:xfrm>
              <a:off x="6845828" y="2732330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2C136C6-D5A3-4C64-B1C7-86638070D165}"/>
                </a:ext>
              </a:extLst>
            </p:cNvPr>
            <p:cNvSpPr/>
            <p:nvPr/>
          </p:nvSpPr>
          <p:spPr>
            <a:xfrm>
              <a:off x="7415527" y="2725690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2D9FC2F7-721C-4295-B9AD-A0762791E9ED}"/>
                </a:ext>
              </a:extLst>
            </p:cNvPr>
            <p:cNvSpPr/>
            <p:nvPr/>
          </p:nvSpPr>
          <p:spPr>
            <a:xfrm>
              <a:off x="7988549" y="2725690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A1E4A707-E77B-4E54-A45D-CDA0AD1B87E3}"/>
                </a:ext>
              </a:extLst>
            </p:cNvPr>
            <p:cNvSpPr/>
            <p:nvPr/>
          </p:nvSpPr>
          <p:spPr>
            <a:xfrm>
              <a:off x="8558225" y="2729010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AFCF852-BE38-44D7-ACDC-B54883BEFC6D}"/>
              </a:ext>
            </a:extLst>
          </p:cNvPr>
          <p:cNvGrpSpPr/>
          <p:nvPr/>
        </p:nvGrpSpPr>
        <p:grpSpPr>
          <a:xfrm>
            <a:off x="5542671" y="1417575"/>
            <a:ext cx="3424794" cy="589777"/>
            <a:chOff x="5542671" y="1417575"/>
            <a:chExt cx="3424794" cy="589777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9A176F3-BCE9-4702-9C3E-B21C558CCCE3}"/>
                </a:ext>
              </a:extLst>
            </p:cNvPr>
            <p:cNvSpPr/>
            <p:nvPr/>
          </p:nvSpPr>
          <p:spPr>
            <a:xfrm>
              <a:off x="5542671" y="1417575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9E27AFDE-B4AD-4799-8753-3ECFC1147EC6}"/>
                </a:ext>
              </a:extLst>
            </p:cNvPr>
            <p:cNvSpPr/>
            <p:nvPr/>
          </p:nvSpPr>
          <p:spPr>
            <a:xfrm>
              <a:off x="6115693" y="1417575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AEDC26B-08C2-446B-B357-4F426158C9AA}"/>
                </a:ext>
              </a:extLst>
            </p:cNvPr>
            <p:cNvSpPr/>
            <p:nvPr/>
          </p:nvSpPr>
          <p:spPr>
            <a:xfrm>
              <a:off x="6685369" y="1420895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8386E2CD-1633-4B1E-9098-C08E3A4DB647}"/>
                </a:ext>
              </a:extLst>
            </p:cNvPr>
            <p:cNvSpPr/>
            <p:nvPr/>
          </p:nvSpPr>
          <p:spPr>
            <a:xfrm>
              <a:off x="7255068" y="1426612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5EA0CFB3-7218-47E3-9E80-AADA377387BC}"/>
                </a:ext>
              </a:extLst>
            </p:cNvPr>
            <p:cNvSpPr/>
            <p:nvPr/>
          </p:nvSpPr>
          <p:spPr>
            <a:xfrm>
              <a:off x="7828090" y="1426612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91FE3630-F3D7-4470-BF3A-2C26DE57FDF0}"/>
                </a:ext>
              </a:extLst>
            </p:cNvPr>
            <p:cNvSpPr/>
            <p:nvPr/>
          </p:nvSpPr>
          <p:spPr>
            <a:xfrm>
              <a:off x="8397766" y="1417575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B473799-4A05-4F45-915B-993FB1161F5E}"/>
              </a:ext>
            </a:extLst>
          </p:cNvPr>
          <p:cNvGrpSpPr/>
          <p:nvPr/>
        </p:nvGrpSpPr>
        <p:grpSpPr>
          <a:xfrm>
            <a:off x="5550730" y="842772"/>
            <a:ext cx="3424794" cy="589777"/>
            <a:chOff x="5542671" y="1417575"/>
            <a:chExt cx="3424794" cy="589777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8EE81EF-1D91-48A3-9A10-9856B92BC5E7}"/>
                </a:ext>
              </a:extLst>
            </p:cNvPr>
            <p:cNvSpPr/>
            <p:nvPr/>
          </p:nvSpPr>
          <p:spPr>
            <a:xfrm>
              <a:off x="5542671" y="1417575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5329FA3-070F-481F-8BDC-98571CCB0597}"/>
                </a:ext>
              </a:extLst>
            </p:cNvPr>
            <p:cNvSpPr/>
            <p:nvPr/>
          </p:nvSpPr>
          <p:spPr>
            <a:xfrm>
              <a:off x="6115693" y="1417575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F146DE0C-DF64-4FA3-9799-70E6FE597C05}"/>
                </a:ext>
              </a:extLst>
            </p:cNvPr>
            <p:cNvSpPr/>
            <p:nvPr/>
          </p:nvSpPr>
          <p:spPr>
            <a:xfrm>
              <a:off x="6685369" y="1420895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62BF6FFF-E58C-4D32-A6FB-D0E2011FD03D}"/>
                </a:ext>
              </a:extLst>
            </p:cNvPr>
            <p:cNvSpPr/>
            <p:nvPr/>
          </p:nvSpPr>
          <p:spPr>
            <a:xfrm>
              <a:off x="7255068" y="1426612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3C5337F-410D-4303-B182-EB45C9BE047A}"/>
                </a:ext>
              </a:extLst>
            </p:cNvPr>
            <p:cNvSpPr/>
            <p:nvPr/>
          </p:nvSpPr>
          <p:spPr>
            <a:xfrm>
              <a:off x="7828090" y="1426612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D7CD3D7-B54C-4104-B23C-8098C1A9F7F2}"/>
                </a:ext>
              </a:extLst>
            </p:cNvPr>
            <p:cNvSpPr/>
            <p:nvPr/>
          </p:nvSpPr>
          <p:spPr>
            <a:xfrm>
              <a:off x="8397766" y="1417575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033E886E-DBA2-448E-BBBE-7B584FDF6B0E}"/>
              </a:ext>
            </a:extLst>
          </p:cNvPr>
          <p:cNvSpPr/>
          <p:nvPr/>
        </p:nvSpPr>
        <p:spPr>
          <a:xfrm>
            <a:off x="3233031" y="4880160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779A49B-3695-4A9B-B88A-6C81E1AA1922}"/>
              </a:ext>
            </a:extLst>
          </p:cNvPr>
          <p:cNvSpPr/>
          <p:nvPr/>
        </p:nvSpPr>
        <p:spPr>
          <a:xfrm>
            <a:off x="3806053" y="4880160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1C0A9F8-97B9-472B-8951-820E33826231}"/>
              </a:ext>
            </a:extLst>
          </p:cNvPr>
          <p:cNvSpPr/>
          <p:nvPr/>
        </p:nvSpPr>
        <p:spPr>
          <a:xfrm>
            <a:off x="4375729" y="4883480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DCE1B5B-2C34-4FB8-BECA-2DBCF8447BC5}"/>
              </a:ext>
            </a:extLst>
          </p:cNvPr>
          <p:cNvSpPr/>
          <p:nvPr/>
        </p:nvSpPr>
        <p:spPr>
          <a:xfrm>
            <a:off x="4945428" y="4889197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E15849F-E690-4EAF-89ED-741EC609CCE2}"/>
              </a:ext>
            </a:extLst>
          </p:cNvPr>
          <p:cNvSpPr/>
          <p:nvPr/>
        </p:nvSpPr>
        <p:spPr>
          <a:xfrm>
            <a:off x="5518450" y="4889197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728464E-9C69-4F7F-AE9B-CD591AD5A273}"/>
              </a:ext>
            </a:extLst>
          </p:cNvPr>
          <p:cNvSpPr/>
          <p:nvPr/>
        </p:nvSpPr>
        <p:spPr>
          <a:xfrm>
            <a:off x="6088126" y="4880160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75E03BB-3EF8-4F5B-A93B-68D827D4A421}"/>
              </a:ext>
            </a:extLst>
          </p:cNvPr>
          <p:cNvSpPr/>
          <p:nvPr/>
        </p:nvSpPr>
        <p:spPr>
          <a:xfrm>
            <a:off x="6677737" y="4884774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BC07521-9099-4224-B017-5AECDD8C2FE3}"/>
              </a:ext>
            </a:extLst>
          </p:cNvPr>
          <p:cNvSpPr/>
          <p:nvPr/>
        </p:nvSpPr>
        <p:spPr>
          <a:xfrm>
            <a:off x="7250759" y="4884774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BF034AC-F8F7-4B1B-B0E9-A08D128DB974}"/>
              </a:ext>
            </a:extLst>
          </p:cNvPr>
          <p:cNvSpPr/>
          <p:nvPr/>
        </p:nvSpPr>
        <p:spPr>
          <a:xfrm>
            <a:off x="7820435" y="4888094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36AA81F-1B17-4C0E-9E9B-AFC54A36DF50}"/>
              </a:ext>
            </a:extLst>
          </p:cNvPr>
          <p:cNvSpPr/>
          <p:nvPr/>
        </p:nvSpPr>
        <p:spPr>
          <a:xfrm>
            <a:off x="8390134" y="4893811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6E1972B-6654-41A5-AEBE-C4234D084203}"/>
              </a:ext>
            </a:extLst>
          </p:cNvPr>
          <p:cNvSpPr/>
          <p:nvPr/>
        </p:nvSpPr>
        <p:spPr>
          <a:xfrm>
            <a:off x="8963156" y="4893811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4509CC8-A7D1-4961-A063-25856F5E4160}"/>
              </a:ext>
            </a:extLst>
          </p:cNvPr>
          <p:cNvSpPr/>
          <p:nvPr/>
        </p:nvSpPr>
        <p:spPr>
          <a:xfrm>
            <a:off x="9545189" y="4897131"/>
            <a:ext cx="569699" cy="580740"/>
          </a:xfrm>
          <a:prstGeom prst="rect">
            <a:avLst/>
          </a:prstGeom>
          <a:solidFill>
            <a:srgbClr val="FF5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72F79143-C83A-4230-ABCD-DDF11FD22E15}"/>
              </a:ext>
            </a:extLst>
          </p:cNvPr>
          <p:cNvGrpSpPr/>
          <p:nvPr/>
        </p:nvGrpSpPr>
        <p:grpSpPr>
          <a:xfrm>
            <a:off x="3241097" y="4319485"/>
            <a:ext cx="6869500" cy="594391"/>
            <a:chOff x="3385431" y="5032560"/>
            <a:chExt cx="6869500" cy="594391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F3CC307F-2049-44E3-B065-C5DA14710438}"/>
                </a:ext>
              </a:extLst>
            </p:cNvPr>
            <p:cNvSpPr/>
            <p:nvPr/>
          </p:nvSpPr>
          <p:spPr>
            <a:xfrm>
              <a:off x="3385431" y="5032560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C76716A5-8BD9-4CDB-A78C-C387B5A8BCE3}"/>
                </a:ext>
              </a:extLst>
            </p:cNvPr>
            <p:cNvSpPr/>
            <p:nvPr/>
          </p:nvSpPr>
          <p:spPr>
            <a:xfrm>
              <a:off x="3958453" y="5032560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9B159E8-0F1A-4BCD-ABD0-907BA71D6AA5}"/>
                </a:ext>
              </a:extLst>
            </p:cNvPr>
            <p:cNvSpPr/>
            <p:nvPr/>
          </p:nvSpPr>
          <p:spPr>
            <a:xfrm>
              <a:off x="4528129" y="5035880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150519DC-AF15-44BB-A14F-5E0784B8F868}"/>
                </a:ext>
              </a:extLst>
            </p:cNvPr>
            <p:cNvSpPr/>
            <p:nvPr/>
          </p:nvSpPr>
          <p:spPr>
            <a:xfrm>
              <a:off x="5097828" y="5041597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E3052CF7-39CE-4311-A5BD-A3A69604EE65}"/>
                </a:ext>
              </a:extLst>
            </p:cNvPr>
            <p:cNvSpPr/>
            <p:nvPr/>
          </p:nvSpPr>
          <p:spPr>
            <a:xfrm>
              <a:off x="5670850" y="5041597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2E544175-1062-4240-A1D0-F15964EADA39}"/>
                </a:ext>
              </a:extLst>
            </p:cNvPr>
            <p:cNvSpPr/>
            <p:nvPr/>
          </p:nvSpPr>
          <p:spPr>
            <a:xfrm>
              <a:off x="6240526" y="5032560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EF585527-B720-45D0-AAC5-A94DD26BCC3E}"/>
                </a:ext>
              </a:extLst>
            </p:cNvPr>
            <p:cNvSpPr/>
            <p:nvPr/>
          </p:nvSpPr>
          <p:spPr>
            <a:xfrm>
              <a:off x="6830137" y="5037174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DEEF02B2-A1DD-444B-A9DE-3AD590042061}"/>
                </a:ext>
              </a:extLst>
            </p:cNvPr>
            <p:cNvSpPr/>
            <p:nvPr/>
          </p:nvSpPr>
          <p:spPr>
            <a:xfrm>
              <a:off x="7403159" y="5037174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49E78955-5F1B-49F9-B4E3-29E77689476C}"/>
                </a:ext>
              </a:extLst>
            </p:cNvPr>
            <p:cNvSpPr/>
            <p:nvPr/>
          </p:nvSpPr>
          <p:spPr>
            <a:xfrm>
              <a:off x="7972835" y="5040494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D12BCF3F-BB68-407A-A6CD-45DB59F4377B}"/>
                </a:ext>
              </a:extLst>
            </p:cNvPr>
            <p:cNvSpPr/>
            <p:nvPr/>
          </p:nvSpPr>
          <p:spPr>
            <a:xfrm>
              <a:off x="8542534" y="5046211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F2209ADE-E4D4-40F7-A463-B4589AFDFBDB}"/>
                </a:ext>
              </a:extLst>
            </p:cNvPr>
            <p:cNvSpPr/>
            <p:nvPr/>
          </p:nvSpPr>
          <p:spPr>
            <a:xfrm>
              <a:off x="9115556" y="5046211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172A0AA6-5141-4655-93C1-A551BCC46161}"/>
                </a:ext>
              </a:extLst>
            </p:cNvPr>
            <p:cNvSpPr/>
            <p:nvPr/>
          </p:nvSpPr>
          <p:spPr>
            <a:xfrm>
              <a:off x="9685232" y="5037174"/>
              <a:ext cx="569699" cy="580740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64108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E702195-3F8E-4AC0-88AF-3F7613D10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164" y="385008"/>
            <a:ext cx="9621407" cy="604193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E012575-400F-4DD9-8DE2-9B2DC0669757}"/>
              </a:ext>
            </a:extLst>
          </p:cNvPr>
          <p:cNvSpPr/>
          <p:nvPr/>
        </p:nvSpPr>
        <p:spPr>
          <a:xfrm>
            <a:off x="1491264" y="780424"/>
            <a:ext cx="7834184" cy="321276"/>
          </a:xfrm>
          <a:prstGeom prst="rect">
            <a:avLst/>
          </a:prstGeom>
          <a:solidFill>
            <a:schemeClr val="accent2">
              <a:lumMod val="60000"/>
              <a:lumOff val="40000"/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00D265-7303-4F61-9772-C11FA0D46F78}"/>
              </a:ext>
            </a:extLst>
          </p:cNvPr>
          <p:cNvSpPr txBox="1"/>
          <p:nvPr/>
        </p:nvSpPr>
        <p:spPr>
          <a:xfrm>
            <a:off x="4975870" y="1101700"/>
            <a:ext cx="5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42E0BD-87E6-48F2-8863-E78264134D45}"/>
              </a:ext>
            </a:extLst>
          </p:cNvPr>
          <p:cNvSpPr txBox="1"/>
          <p:nvPr/>
        </p:nvSpPr>
        <p:spPr>
          <a:xfrm>
            <a:off x="998152" y="756396"/>
            <a:ext cx="5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955A93-81FF-47EB-8900-C387967EBDEE}"/>
              </a:ext>
            </a:extLst>
          </p:cNvPr>
          <p:cNvSpPr/>
          <p:nvPr/>
        </p:nvSpPr>
        <p:spPr>
          <a:xfrm>
            <a:off x="1491264" y="1755237"/>
            <a:ext cx="3929964" cy="656691"/>
          </a:xfrm>
          <a:prstGeom prst="rect">
            <a:avLst/>
          </a:prstGeom>
          <a:solidFill>
            <a:srgbClr val="FF505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07A26C-64DF-4EF2-8A86-7640ECE5245D}"/>
              </a:ext>
            </a:extLst>
          </p:cNvPr>
          <p:cNvSpPr txBox="1"/>
          <p:nvPr/>
        </p:nvSpPr>
        <p:spPr>
          <a:xfrm>
            <a:off x="3159684" y="2443040"/>
            <a:ext cx="5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12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2BB42D-9FD7-4F92-81C5-98151573BC7F}"/>
              </a:ext>
            </a:extLst>
          </p:cNvPr>
          <p:cNvSpPr txBox="1"/>
          <p:nvPr/>
        </p:nvSpPr>
        <p:spPr>
          <a:xfrm>
            <a:off x="998152" y="1898916"/>
            <a:ext cx="5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AFFBC6-8895-4974-851F-3733F2604D5C}"/>
              </a:ext>
            </a:extLst>
          </p:cNvPr>
          <p:cNvSpPr/>
          <p:nvPr/>
        </p:nvSpPr>
        <p:spPr>
          <a:xfrm>
            <a:off x="1491264" y="3048066"/>
            <a:ext cx="2615514" cy="978500"/>
          </a:xfrm>
          <a:prstGeom prst="rect">
            <a:avLst/>
          </a:prstGeom>
          <a:solidFill>
            <a:srgbClr val="FF505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238052-82D6-4E66-B503-E3BD35052A10}"/>
              </a:ext>
            </a:extLst>
          </p:cNvPr>
          <p:cNvSpPr txBox="1"/>
          <p:nvPr/>
        </p:nvSpPr>
        <p:spPr>
          <a:xfrm>
            <a:off x="2601649" y="4010524"/>
            <a:ext cx="39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4A11A8-C492-4E73-A217-462D59C94F0A}"/>
              </a:ext>
            </a:extLst>
          </p:cNvPr>
          <p:cNvSpPr txBox="1"/>
          <p:nvPr/>
        </p:nvSpPr>
        <p:spPr>
          <a:xfrm>
            <a:off x="1126488" y="3336123"/>
            <a:ext cx="39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61A0F7-3F6D-4747-8E17-2694F5913EB3}"/>
              </a:ext>
            </a:extLst>
          </p:cNvPr>
          <p:cNvSpPr/>
          <p:nvPr/>
        </p:nvSpPr>
        <p:spPr>
          <a:xfrm>
            <a:off x="1507306" y="4654717"/>
            <a:ext cx="1957788" cy="1331790"/>
          </a:xfrm>
          <a:prstGeom prst="rect">
            <a:avLst/>
          </a:prstGeom>
          <a:solidFill>
            <a:srgbClr val="FF505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9C352C-473C-4581-8D74-CD95B31A6C3F}"/>
              </a:ext>
            </a:extLst>
          </p:cNvPr>
          <p:cNvSpPr txBox="1"/>
          <p:nvPr/>
        </p:nvSpPr>
        <p:spPr>
          <a:xfrm>
            <a:off x="2296851" y="5986141"/>
            <a:ext cx="39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C0F288-1746-4604-9543-57E2DC0B779E}"/>
              </a:ext>
            </a:extLst>
          </p:cNvPr>
          <p:cNvSpPr txBox="1"/>
          <p:nvPr/>
        </p:nvSpPr>
        <p:spPr>
          <a:xfrm>
            <a:off x="1126488" y="5151320"/>
            <a:ext cx="39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AEFFA32-AB37-4E89-8CED-0895FDD96278}"/>
              </a:ext>
            </a:extLst>
          </p:cNvPr>
          <p:cNvSpPr/>
          <p:nvPr/>
        </p:nvSpPr>
        <p:spPr>
          <a:xfrm>
            <a:off x="8648463" y="4321031"/>
            <a:ext cx="1332035" cy="2003693"/>
          </a:xfrm>
          <a:prstGeom prst="rect">
            <a:avLst/>
          </a:prstGeom>
          <a:solidFill>
            <a:srgbClr val="FF505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E929E3-5510-488B-9891-64A8E439B80B}"/>
              </a:ext>
            </a:extLst>
          </p:cNvPr>
          <p:cNvSpPr txBox="1"/>
          <p:nvPr/>
        </p:nvSpPr>
        <p:spPr>
          <a:xfrm>
            <a:off x="9117108" y="6293393"/>
            <a:ext cx="39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B59F40-91C7-4811-98A7-A62D4C6984A5}"/>
              </a:ext>
            </a:extLst>
          </p:cNvPr>
          <p:cNvSpPr txBox="1"/>
          <p:nvPr/>
        </p:nvSpPr>
        <p:spPr>
          <a:xfrm>
            <a:off x="8262403" y="5100837"/>
            <a:ext cx="39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5959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-0.03379 L -0.08763 -0.1613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97" y="-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1.85185E-6 L 0.06836 0.1400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 animBg="1"/>
      <p:bldP spid="7" grpId="0"/>
      <p:bldP spid="8" grpId="0"/>
      <p:bldP spid="9" grpId="0" animBg="1"/>
      <p:bldP spid="10" grpId="0"/>
      <p:bldP spid="11" grpId="0"/>
      <p:bldP spid="12" grpId="0" animBg="1"/>
      <p:bldP spid="13" grpId="0"/>
      <p:bldP spid="14" grpId="0"/>
      <p:bldP spid="15" grpId="0" animBg="1"/>
      <p:bldP spid="15" grpId="1" animBg="1"/>
      <p:bldP spid="16" grpId="0"/>
      <p:bldP spid="16" grpId="1"/>
      <p:bldP spid="17" grpId="0"/>
      <p:bldP spid="1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1C850C0-065C-440A-A099-28DB4B3BF0C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3132" y="168306"/>
            <a:ext cx="9601933" cy="652138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7C3B923-C5CF-4551-A33B-F6752A6A6719}"/>
              </a:ext>
            </a:extLst>
          </p:cNvPr>
          <p:cNvSpPr/>
          <p:nvPr/>
        </p:nvSpPr>
        <p:spPr>
          <a:xfrm>
            <a:off x="1427080" y="845182"/>
            <a:ext cx="4097419" cy="2888618"/>
          </a:xfrm>
          <a:prstGeom prst="rect">
            <a:avLst/>
          </a:prstGeom>
          <a:solidFill>
            <a:srgbClr val="00B0F0">
              <a:alpha val="50000"/>
            </a:srgb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C25406-EE82-45A8-8936-9987E3F4114F}"/>
              </a:ext>
            </a:extLst>
          </p:cNvPr>
          <p:cNvSpPr/>
          <p:nvPr/>
        </p:nvSpPr>
        <p:spPr>
          <a:xfrm>
            <a:off x="1436679" y="4857750"/>
            <a:ext cx="8716971" cy="1798306"/>
          </a:xfrm>
          <a:prstGeom prst="rect">
            <a:avLst/>
          </a:prstGeom>
          <a:solidFill>
            <a:srgbClr val="00B0F0">
              <a:alpha val="50000"/>
            </a:srgb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49DC72-2EFE-4DAC-9EDE-2256EE6A5594}"/>
              </a:ext>
            </a:extLst>
          </p:cNvPr>
          <p:cNvSpPr txBox="1"/>
          <p:nvPr/>
        </p:nvSpPr>
        <p:spPr>
          <a:xfrm>
            <a:off x="3278417" y="3733800"/>
            <a:ext cx="394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7C6CF1-F3E8-4BEC-A6BA-3F8C041A2082}"/>
              </a:ext>
            </a:extLst>
          </p:cNvPr>
          <p:cNvSpPr txBox="1"/>
          <p:nvPr/>
        </p:nvSpPr>
        <p:spPr>
          <a:xfrm>
            <a:off x="1032337" y="2086412"/>
            <a:ext cx="394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8DD388-FCAE-4629-AAD5-9BFC781F2FB7}"/>
              </a:ext>
            </a:extLst>
          </p:cNvPr>
          <p:cNvSpPr txBox="1"/>
          <p:nvPr/>
        </p:nvSpPr>
        <p:spPr>
          <a:xfrm>
            <a:off x="5524499" y="4362447"/>
            <a:ext cx="571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15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7B2FBE-3625-43D4-907C-12C2B82FB7EA}"/>
              </a:ext>
            </a:extLst>
          </p:cNvPr>
          <p:cNvSpPr txBox="1"/>
          <p:nvPr/>
        </p:nvSpPr>
        <p:spPr>
          <a:xfrm>
            <a:off x="926725" y="5526070"/>
            <a:ext cx="394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7230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14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10</cp:revision>
  <dcterms:created xsi:type="dcterms:W3CDTF">2019-03-18T19:33:34Z</dcterms:created>
  <dcterms:modified xsi:type="dcterms:W3CDTF">2019-03-18T22:38:04Z</dcterms:modified>
</cp:coreProperties>
</file>