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  <p:sldId id="264" r:id="rId7"/>
    <p:sldId id="262" r:id="rId8"/>
    <p:sldId id="266" r:id="rId9"/>
    <p:sldId id="263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1" d="100"/>
          <a:sy n="71" d="100"/>
        </p:scale>
        <p:origin x="-174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8F6A2-5BD9-415D-8E79-5E8720262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4C2B9D-0B5D-4D1E-9911-83C868D3C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53D4D-DDE4-4246-94FA-B323A39C8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9D3A-D912-4D81-9024-6F1F1AEE41B7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C997-0B2A-4F60-8321-4833930D8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8BAD-72D1-476A-8BDA-92D3BBD53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6ED0-0DDC-4C6B-8421-EDF1F888806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623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F1DF4-8922-48CC-82FD-C5281AAE9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3A67D4-D485-44E1-AF80-EB4879C90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A8EFC-5DCF-49E6-A1A7-C3FC313E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9D3A-D912-4D81-9024-6F1F1AEE41B7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B8908-CCC3-467E-B76A-1A7197FE6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1D2E1-CF7A-4CBB-950F-A99B8E504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6ED0-0DDC-4C6B-8421-EDF1F888806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672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F122AB-906D-4157-BF97-5AB0681CF9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F61B85-C071-4309-8396-6AF2D0C4A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088FB-2358-44D3-AAE4-59CFD0F24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9D3A-D912-4D81-9024-6F1F1AEE41B7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3DD2C-8300-4F48-B6D2-8C85FC530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A5C78-025D-4111-BD3B-8C0145656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6ED0-0DDC-4C6B-8421-EDF1F888806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6197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C42E4-AA5E-4F4F-89AD-A9D0DEF8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A648A-F320-49B1-A612-26ED3C21A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02137-8AC8-4AE0-80DB-23BE11BEF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9D3A-D912-4D81-9024-6F1F1AEE41B7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8E1C3-B4A6-402E-95A0-A0FD4EECA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66470-CC43-4B9B-9736-CA7251C7B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6ED0-0DDC-4C6B-8421-EDF1F888806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201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F9276-FA75-43B7-AC1B-219808D52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F718F-9B6D-4CAC-9F94-C5F4DC79B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A38F0-ABE5-48C8-AEC9-0E8DDF72C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9D3A-D912-4D81-9024-6F1F1AEE41B7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E0B41-6CBB-4A19-A6C8-F80696215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AEB88-109D-41CD-A909-FF590CDC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6ED0-0DDC-4C6B-8421-EDF1F888806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797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828C8-5583-46B5-BD9B-1ACB283DA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3AEF7-5464-4446-A985-3BE377F767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41A0D-6F4B-42B1-9F42-DF194409B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7E9365-1676-4CF9-815A-1BDC43A2F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9D3A-D912-4D81-9024-6F1F1AEE41B7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84387-8E55-4586-A9CE-4B8411EA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570EDC-BBEA-46C5-827D-921E629A5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6ED0-0DDC-4C6B-8421-EDF1F888806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758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54893-60B3-48F5-86C5-8C307A277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ED9E-2097-4854-B843-86107512B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A316C7-5E82-4469-BC38-A0EC53BAA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8F2B47-BBB0-4B2A-963C-B806D7553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A66577-7F5D-41EA-AF30-143681451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B4A4F-C55A-46EE-99BA-76F6CB1E2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9D3A-D912-4D81-9024-6F1F1AEE41B7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776EBE-37D8-43F5-9190-0A856E882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B02B4B-4C6D-4399-9FF2-B0A7354A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6ED0-0DDC-4C6B-8421-EDF1F888806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4711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269C5-445E-4AC2-A7A7-D4EAA7BB1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FF999B-68B1-415E-8E90-0E9234414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9D3A-D912-4D81-9024-6F1F1AEE41B7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CD961B-3F03-480A-8F93-C44395747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F278C-35F4-4733-9973-FDF68E3A6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6ED0-0DDC-4C6B-8421-EDF1F888806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6558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A51C83-6847-4B67-BC1C-E965C8207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9D3A-D912-4D81-9024-6F1F1AEE41B7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D913D-98D9-4937-900F-A51D82111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B2EF38-CBF5-4654-9915-2E2DFFC9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6ED0-0DDC-4C6B-8421-EDF1F888806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152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C483E-721F-40B6-AE95-C00DE41AA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C65DF-57D4-4344-AC90-211471C5B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D8A7E2-010F-4618-A2B1-7898D86AC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FD095-E32D-4F00-8959-EE96D09B4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9D3A-D912-4D81-9024-6F1F1AEE41B7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E4C040-BC48-4ACF-8B23-47E127DB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BDB0B-5091-4CE0-9A0D-14871A8F3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6ED0-0DDC-4C6B-8421-EDF1F888806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9083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86B4B-DA1C-4A66-BF0C-9A7F7268E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C076F9-D327-43E1-BF00-F6A0C3024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48B777-75E9-4379-8E95-E5F7F03DD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E2C6E-922B-4476-900C-FB55373D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39D3A-D912-4D81-9024-6F1F1AEE41B7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76C6F-FE67-4C77-AE56-768A9977C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3D66A-E7E7-4A03-92C4-8100B4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36ED0-0DDC-4C6B-8421-EDF1F888806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7372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1182CF-3540-4A02-B5BB-1FDC14FB4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777FE-F53C-48F0-9E51-BB58B01C9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B3287-D26A-4067-9A68-B1989A702D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39D3A-D912-4D81-9024-6F1F1AEE41B7}" type="datetimeFigureOut">
              <a:rPr lang="en-NZ" smtClean="0"/>
              <a:t>22/03/2019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473A5-9DCB-4C79-9432-2AB0F7C32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C5D84-DD2A-49BC-BA2C-396CA1B215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36ED0-0DDC-4C6B-8421-EDF1F888806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7689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1C850C0-065C-440A-A099-28DB4B3BF0C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3132" y="168306"/>
            <a:ext cx="9601933" cy="6521388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322EC894-BB3D-4A10-AD30-EE27A4BBEFC5}"/>
              </a:ext>
            </a:extLst>
          </p:cNvPr>
          <p:cNvGrpSpPr/>
          <p:nvPr/>
        </p:nvGrpSpPr>
        <p:grpSpPr>
          <a:xfrm>
            <a:off x="3179297" y="267280"/>
            <a:ext cx="5808053" cy="5773100"/>
            <a:chOff x="3179297" y="267280"/>
            <a:chExt cx="5808053" cy="57731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7C3B923-C5CF-4551-A33B-F6752A6A6719}"/>
                </a:ext>
              </a:extLst>
            </p:cNvPr>
            <p:cNvSpPr/>
            <p:nvPr/>
          </p:nvSpPr>
          <p:spPr>
            <a:xfrm>
              <a:off x="3179297" y="267281"/>
              <a:ext cx="5808053" cy="5773099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1858ACB-5144-4B65-9560-87E95A2CEFA5}"/>
                </a:ext>
              </a:extLst>
            </p:cNvPr>
            <p:cNvSpPr/>
            <p:nvPr/>
          </p:nvSpPr>
          <p:spPr>
            <a:xfrm>
              <a:off x="3179297" y="267280"/>
              <a:ext cx="618980" cy="582111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641081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E1A118D-598D-4D9F-A7BD-091CDCC88B88}"/>
              </a:ext>
            </a:extLst>
          </p:cNvPr>
          <p:cNvGrpSpPr/>
          <p:nvPr/>
        </p:nvGrpSpPr>
        <p:grpSpPr>
          <a:xfrm>
            <a:off x="4100101" y="3744429"/>
            <a:ext cx="2949507" cy="1285296"/>
            <a:chOff x="4745560" y="1592899"/>
            <a:chExt cx="2949507" cy="128529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109B137-D4E8-423D-9B60-96D08436BFC3}"/>
                </a:ext>
              </a:extLst>
            </p:cNvPr>
            <p:cNvGrpSpPr/>
            <p:nvPr/>
          </p:nvGrpSpPr>
          <p:grpSpPr>
            <a:xfrm>
              <a:off x="5296540" y="1592899"/>
              <a:ext cx="2398527" cy="745589"/>
              <a:chOff x="5296540" y="1592899"/>
              <a:chExt cx="2398527" cy="745589"/>
            </a:xfrm>
          </p:grpSpPr>
          <p:sp>
            <p:nvSpPr>
              <p:cNvPr id="189" name="Cube 188">
                <a:extLst>
                  <a:ext uri="{FF2B5EF4-FFF2-40B4-BE49-F238E27FC236}">
                    <a16:creationId xmlns:a16="http://schemas.microsoft.com/office/drawing/2014/main" id="{B28BB6FE-5451-4839-AEE4-E257DAAD6616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0" name="Cube 189">
                <a:extLst>
                  <a:ext uri="{FF2B5EF4-FFF2-40B4-BE49-F238E27FC236}">
                    <a16:creationId xmlns:a16="http://schemas.microsoft.com/office/drawing/2014/main" id="{5D2CA4B3-9061-41F0-893B-7201734E18FE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1" name="Cube 190">
                <a:extLst>
                  <a:ext uri="{FF2B5EF4-FFF2-40B4-BE49-F238E27FC236}">
                    <a16:creationId xmlns:a16="http://schemas.microsoft.com/office/drawing/2014/main" id="{B071D9A3-97C3-46A9-B4EC-95857226D265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2" name="Cube 191">
                <a:extLst>
                  <a:ext uri="{FF2B5EF4-FFF2-40B4-BE49-F238E27FC236}">
                    <a16:creationId xmlns:a16="http://schemas.microsoft.com/office/drawing/2014/main" id="{E51EC483-A123-4B9F-91B0-2833CFD219BA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EA1AA5F0-9426-469C-A2B7-DB93BC0CAB72}"/>
                </a:ext>
              </a:extLst>
            </p:cNvPr>
            <p:cNvGrpSpPr/>
            <p:nvPr/>
          </p:nvGrpSpPr>
          <p:grpSpPr>
            <a:xfrm>
              <a:off x="5119427" y="1758434"/>
              <a:ext cx="2398527" cy="745589"/>
              <a:chOff x="5296540" y="1592899"/>
              <a:chExt cx="2398527" cy="745589"/>
            </a:xfrm>
          </p:grpSpPr>
          <p:sp>
            <p:nvSpPr>
              <p:cNvPr id="194" name="Cube 193">
                <a:extLst>
                  <a:ext uri="{FF2B5EF4-FFF2-40B4-BE49-F238E27FC236}">
                    <a16:creationId xmlns:a16="http://schemas.microsoft.com/office/drawing/2014/main" id="{5843871D-9A4E-4E48-9932-1FB0CEA73C5D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5" name="Cube 194">
                <a:extLst>
                  <a:ext uri="{FF2B5EF4-FFF2-40B4-BE49-F238E27FC236}">
                    <a16:creationId xmlns:a16="http://schemas.microsoft.com/office/drawing/2014/main" id="{CC1D0494-BB6C-4216-9BFC-4DBF26C6F442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6" name="Cube 195">
                <a:extLst>
                  <a:ext uri="{FF2B5EF4-FFF2-40B4-BE49-F238E27FC236}">
                    <a16:creationId xmlns:a16="http://schemas.microsoft.com/office/drawing/2014/main" id="{01E01E30-F81A-4131-80EE-BE84A7FEEA9C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7" name="Cube 196">
                <a:extLst>
                  <a:ext uri="{FF2B5EF4-FFF2-40B4-BE49-F238E27FC236}">
                    <a16:creationId xmlns:a16="http://schemas.microsoft.com/office/drawing/2014/main" id="{8B26D06A-62A3-4C6F-AEED-A719510B5F08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98" name="Group 197">
              <a:extLst>
                <a:ext uri="{FF2B5EF4-FFF2-40B4-BE49-F238E27FC236}">
                  <a16:creationId xmlns:a16="http://schemas.microsoft.com/office/drawing/2014/main" id="{E37DDFCA-04DB-44CB-B538-98FC35A4D298}"/>
                </a:ext>
              </a:extLst>
            </p:cNvPr>
            <p:cNvGrpSpPr/>
            <p:nvPr/>
          </p:nvGrpSpPr>
          <p:grpSpPr>
            <a:xfrm>
              <a:off x="4936581" y="1952245"/>
              <a:ext cx="2398527" cy="745589"/>
              <a:chOff x="5296540" y="1592899"/>
              <a:chExt cx="2398527" cy="745589"/>
            </a:xfrm>
          </p:grpSpPr>
          <p:sp>
            <p:nvSpPr>
              <p:cNvPr id="199" name="Cube 198">
                <a:extLst>
                  <a:ext uri="{FF2B5EF4-FFF2-40B4-BE49-F238E27FC236}">
                    <a16:creationId xmlns:a16="http://schemas.microsoft.com/office/drawing/2014/main" id="{F399652F-34D5-406D-8C04-EEA3E5C58726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0" name="Cube 199">
                <a:extLst>
                  <a:ext uri="{FF2B5EF4-FFF2-40B4-BE49-F238E27FC236}">
                    <a16:creationId xmlns:a16="http://schemas.microsoft.com/office/drawing/2014/main" id="{5C08A57F-DB1C-4E1B-8F4D-05921942BE26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1" name="Cube 200">
                <a:extLst>
                  <a:ext uri="{FF2B5EF4-FFF2-40B4-BE49-F238E27FC236}">
                    <a16:creationId xmlns:a16="http://schemas.microsoft.com/office/drawing/2014/main" id="{BDFF30BE-1C07-4225-BC1F-454DE998D909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2" name="Cube 201">
                <a:extLst>
                  <a:ext uri="{FF2B5EF4-FFF2-40B4-BE49-F238E27FC236}">
                    <a16:creationId xmlns:a16="http://schemas.microsoft.com/office/drawing/2014/main" id="{CC8299CE-A46E-4DD4-9CE6-21D94F827D7E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03" name="Group 202">
              <a:extLst>
                <a:ext uri="{FF2B5EF4-FFF2-40B4-BE49-F238E27FC236}">
                  <a16:creationId xmlns:a16="http://schemas.microsoft.com/office/drawing/2014/main" id="{CD8CA1F0-5DD5-4CA9-85FE-BE0EBD2396ED}"/>
                </a:ext>
              </a:extLst>
            </p:cNvPr>
            <p:cNvGrpSpPr/>
            <p:nvPr/>
          </p:nvGrpSpPr>
          <p:grpSpPr>
            <a:xfrm>
              <a:off x="4745560" y="2132606"/>
              <a:ext cx="2398527" cy="745589"/>
              <a:chOff x="5296540" y="1592899"/>
              <a:chExt cx="2398527" cy="745589"/>
            </a:xfrm>
          </p:grpSpPr>
          <p:sp>
            <p:nvSpPr>
              <p:cNvPr id="204" name="Cube 203">
                <a:extLst>
                  <a:ext uri="{FF2B5EF4-FFF2-40B4-BE49-F238E27FC236}">
                    <a16:creationId xmlns:a16="http://schemas.microsoft.com/office/drawing/2014/main" id="{E4FDF80F-53CC-4263-95C5-DDCD68719DCD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5" name="Cube 204">
                <a:extLst>
                  <a:ext uri="{FF2B5EF4-FFF2-40B4-BE49-F238E27FC236}">
                    <a16:creationId xmlns:a16="http://schemas.microsoft.com/office/drawing/2014/main" id="{F9994C9E-9580-4765-B01B-9CC9A578DF05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6" name="Cube 205">
                <a:extLst>
                  <a:ext uri="{FF2B5EF4-FFF2-40B4-BE49-F238E27FC236}">
                    <a16:creationId xmlns:a16="http://schemas.microsoft.com/office/drawing/2014/main" id="{0A3675A0-9223-45E0-A69F-E7943651C1DA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07" name="Cube 206">
                <a:extLst>
                  <a:ext uri="{FF2B5EF4-FFF2-40B4-BE49-F238E27FC236}">
                    <a16:creationId xmlns:a16="http://schemas.microsoft.com/office/drawing/2014/main" id="{DB556A76-C3F6-4CE4-9846-AFE3607E1CE7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58F17F3C-F51B-48E1-A624-20BDDC476C4E}"/>
              </a:ext>
            </a:extLst>
          </p:cNvPr>
          <p:cNvGrpSpPr/>
          <p:nvPr/>
        </p:nvGrpSpPr>
        <p:grpSpPr>
          <a:xfrm>
            <a:off x="4099488" y="3183858"/>
            <a:ext cx="2949507" cy="1285296"/>
            <a:chOff x="4745560" y="1592899"/>
            <a:chExt cx="2949507" cy="1285296"/>
          </a:xfrm>
        </p:grpSpPr>
        <p:grpSp>
          <p:nvGrpSpPr>
            <p:cNvPr id="209" name="Group 208">
              <a:extLst>
                <a:ext uri="{FF2B5EF4-FFF2-40B4-BE49-F238E27FC236}">
                  <a16:creationId xmlns:a16="http://schemas.microsoft.com/office/drawing/2014/main" id="{77B58E03-BF90-4F91-8945-4EA0F8B88A9D}"/>
                </a:ext>
              </a:extLst>
            </p:cNvPr>
            <p:cNvGrpSpPr/>
            <p:nvPr/>
          </p:nvGrpSpPr>
          <p:grpSpPr>
            <a:xfrm>
              <a:off x="5296540" y="1592899"/>
              <a:ext cx="2398527" cy="745589"/>
              <a:chOff x="5296540" y="1592899"/>
              <a:chExt cx="2398527" cy="745589"/>
            </a:xfrm>
          </p:grpSpPr>
          <p:sp>
            <p:nvSpPr>
              <p:cNvPr id="225" name="Cube 224">
                <a:extLst>
                  <a:ext uri="{FF2B5EF4-FFF2-40B4-BE49-F238E27FC236}">
                    <a16:creationId xmlns:a16="http://schemas.microsoft.com/office/drawing/2014/main" id="{BC0DDA7B-7BBA-4257-BCD6-4D25B62EA3E1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6" name="Cube 225">
                <a:extLst>
                  <a:ext uri="{FF2B5EF4-FFF2-40B4-BE49-F238E27FC236}">
                    <a16:creationId xmlns:a16="http://schemas.microsoft.com/office/drawing/2014/main" id="{DB56F2E9-3D49-4B05-A2B0-4135A73E1DD3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7" name="Cube 226">
                <a:extLst>
                  <a:ext uri="{FF2B5EF4-FFF2-40B4-BE49-F238E27FC236}">
                    <a16:creationId xmlns:a16="http://schemas.microsoft.com/office/drawing/2014/main" id="{E5BDEEC7-8697-48CB-BA1F-61D9445767B5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8" name="Cube 227">
                <a:extLst>
                  <a:ext uri="{FF2B5EF4-FFF2-40B4-BE49-F238E27FC236}">
                    <a16:creationId xmlns:a16="http://schemas.microsoft.com/office/drawing/2014/main" id="{9C858DC9-C6FE-4511-8E63-125D86FADBB6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id="{29449AF2-E5BB-45E5-9122-7E01BFD92627}"/>
                </a:ext>
              </a:extLst>
            </p:cNvPr>
            <p:cNvGrpSpPr/>
            <p:nvPr/>
          </p:nvGrpSpPr>
          <p:grpSpPr>
            <a:xfrm>
              <a:off x="5119427" y="1758434"/>
              <a:ext cx="2398527" cy="745589"/>
              <a:chOff x="5296540" y="1592899"/>
              <a:chExt cx="2398527" cy="745589"/>
            </a:xfrm>
          </p:grpSpPr>
          <p:sp>
            <p:nvSpPr>
              <p:cNvPr id="221" name="Cube 220">
                <a:extLst>
                  <a:ext uri="{FF2B5EF4-FFF2-40B4-BE49-F238E27FC236}">
                    <a16:creationId xmlns:a16="http://schemas.microsoft.com/office/drawing/2014/main" id="{6A5F5B58-C5E0-401A-9618-17A9BA85F3BE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2" name="Cube 221">
                <a:extLst>
                  <a:ext uri="{FF2B5EF4-FFF2-40B4-BE49-F238E27FC236}">
                    <a16:creationId xmlns:a16="http://schemas.microsoft.com/office/drawing/2014/main" id="{23DD37A6-A5A3-4E86-BC7B-032FFC31F0DA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3" name="Cube 222">
                <a:extLst>
                  <a:ext uri="{FF2B5EF4-FFF2-40B4-BE49-F238E27FC236}">
                    <a16:creationId xmlns:a16="http://schemas.microsoft.com/office/drawing/2014/main" id="{B2CF9094-6CEA-497B-B6E2-224157D52593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4" name="Cube 223">
                <a:extLst>
                  <a:ext uri="{FF2B5EF4-FFF2-40B4-BE49-F238E27FC236}">
                    <a16:creationId xmlns:a16="http://schemas.microsoft.com/office/drawing/2014/main" id="{AA6968E0-D20D-4576-B163-7801755E7901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11" name="Group 210">
              <a:extLst>
                <a:ext uri="{FF2B5EF4-FFF2-40B4-BE49-F238E27FC236}">
                  <a16:creationId xmlns:a16="http://schemas.microsoft.com/office/drawing/2014/main" id="{24492BCC-FACB-49D1-A0C6-4CC95BD0D8C9}"/>
                </a:ext>
              </a:extLst>
            </p:cNvPr>
            <p:cNvGrpSpPr/>
            <p:nvPr/>
          </p:nvGrpSpPr>
          <p:grpSpPr>
            <a:xfrm>
              <a:off x="4936581" y="1952245"/>
              <a:ext cx="2398527" cy="745589"/>
              <a:chOff x="5296540" y="1592899"/>
              <a:chExt cx="2398527" cy="745589"/>
            </a:xfrm>
          </p:grpSpPr>
          <p:sp>
            <p:nvSpPr>
              <p:cNvPr id="217" name="Cube 216">
                <a:extLst>
                  <a:ext uri="{FF2B5EF4-FFF2-40B4-BE49-F238E27FC236}">
                    <a16:creationId xmlns:a16="http://schemas.microsoft.com/office/drawing/2014/main" id="{103D0964-364E-428A-983C-C0316CDBD4FC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8" name="Cube 217">
                <a:extLst>
                  <a:ext uri="{FF2B5EF4-FFF2-40B4-BE49-F238E27FC236}">
                    <a16:creationId xmlns:a16="http://schemas.microsoft.com/office/drawing/2014/main" id="{FE8781F1-B778-4F62-A223-E44C92B9D994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9" name="Cube 218">
                <a:extLst>
                  <a:ext uri="{FF2B5EF4-FFF2-40B4-BE49-F238E27FC236}">
                    <a16:creationId xmlns:a16="http://schemas.microsoft.com/office/drawing/2014/main" id="{40748407-FD29-42C3-958B-96D4071CA6DC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0" name="Cube 219">
                <a:extLst>
                  <a:ext uri="{FF2B5EF4-FFF2-40B4-BE49-F238E27FC236}">
                    <a16:creationId xmlns:a16="http://schemas.microsoft.com/office/drawing/2014/main" id="{E9EC878F-F9D7-40D9-AC95-A14665122FA6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12" name="Group 211">
              <a:extLst>
                <a:ext uri="{FF2B5EF4-FFF2-40B4-BE49-F238E27FC236}">
                  <a16:creationId xmlns:a16="http://schemas.microsoft.com/office/drawing/2014/main" id="{1489273D-ACBD-4B1E-9E58-C514E4D58962}"/>
                </a:ext>
              </a:extLst>
            </p:cNvPr>
            <p:cNvGrpSpPr/>
            <p:nvPr/>
          </p:nvGrpSpPr>
          <p:grpSpPr>
            <a:xfrm>
              <a:off x="4745560" y="2132606"/>
              <a:ext cx="2398527" cy="745589"/>
              <a:chOff x="5296540" y="1592899"/>
              <a:chExt cx="2398527" cy="745589"/>
            </a:xfrm>
          </p:grpSpPr>
          <p:sp>
            <p:nvSpPr>
              <p:cNvPr id="213" name="Cube 212">
                <a:extLst>
                  <a:ext uri="{FF2B5EF4-FFF2-40B4-BE49-F238E27FC236}">
                    <a16:creationId xmlns:a16="http://schemas.microsoft.com/office/drawing/2014/main" id="{C9C5BAD4-B3C6-436E-A705-2374009D4B8C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4" name="Cube 213">
                <a:extLst>
                  <a:ext uri="{FF2B5EF4-FFF2-40B4-BE49-F238E27FC236}">
                    <a16:creationId xmlns:a16="http://schemas.microsoft.com/office/drawing/2014/main" id="{530A8A1D-87D5-42AD-8BCD-A94376048D87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5" name="Cube 214">
                <a:extLst>
                  <a:ext uri="{FF2B5EF4-FFF2-40B4-BE49-F238E27FC236}">
                    <a16:creationId xmlns:a16="http://schemas.microsoft.com/office/drawing/2014/main" id="{2696BD51-C83A-4C72-ADA1-550A2E50B87D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6" name="Cube 215">
                <a:extLst>
                  <a:ext uri="{FF2B5EF4-FFF2-40B4-BE49-F238E27FC236}">
                    <a16:creationId xmlns:a16="http://schemas.microsoft.com/office/drawing/2014/main" id="{D9D619E8-89E9-4CB6-8098-B1BB67EE3EA2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229" name="Group 228">
            <a:extLst>
              <a:ext uri="{FF2B5EF4-FFF2-40B4-BE49-F238E27FC236}">
                <a16:creationId xmlns:a16="http://schemas.microsoft.com/office/drawing/2014/main" id="{81D092E2-E3A4-4C3D-8A37-B09CE1564C13}"/>
              </a:ext>
            </a:extLst>
          </p:cNvPr>
          <p:cNvGrpSpPr/>
          <p:nvPr/>
        </p:nvGrpSpPr>
        <p:grpSpPr>
          <a:xfrm>
            <a:off x="4098875" y="2617250"/>
            <a:ext cx="2949507" cy="1285296"/>
            <a:chOff x="4745560" y="1592899"/>
            <a:chExt cx="2949507" cy="1285296"/>
          </a:xfrm>
        </p:grpSpPr>
        <p:grpSp>
          <p:nvGrpSpPr>
            <p:cNvPr id="230" name="Group 229">
              <a:extLst>
                <a:ext uri="{FF2B5EF4-FFF2-40B4-BE49-F238E27FC236}">
                  <a16:creationId xmlns:a16="http://schemas.microsoft.com/office/drawing/2014/main" id="{5F4BDF8D-30AA-42C6-8FE5-083F2E445CFA}"/>
                </a:ext>
              </a:extLst>
            </p:cNvPr>
            <p:cNvGrpSpPr/>
            <p:nvPr/>
          </p:nvGrpSpPr>
          <p:grpSpPr>
            <a:xfrm>
              <a:off x="5296540" y="1592899"/>
              <a:ext cx="2398527" cy="745589"/>
              <a:chOff x="5296540" y="1592899"/>
              <a:chExt cx="2398527" cy="745589"/>
            </a:xfrm>
          </p:grpSpPr>
          <p:sp>
            <p:nvSpPr>
              <p:cNvPr id="246" name="Cube 245">
                <a:extLst>
                  <a:ext uri="{FF2B5EF4-FFF2-40B4-BE49-F238E27FC236}">
                    <a16:creationId xmlns:a16="http://schemas.microsoft.com/office/drawing/2014/main" id="{ED0670E7-B658-4CCD-82D3-3D7C6954373F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7" name="Cube 246">
                <a:extLst>
                  <a:ext uri="{FF2B5EF4-FFF2-40B4-BE49-F238E27FC236}">
                    <a16:creationId xmlns:a16="http://schemas.microsoft.com/office/drawing/2014/main" id="{796A2F29-D9F7-4106-A61A-E26069EBBBE9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8" name="Cube 247">
                <a:extLst>
                  <a:ext uri="{FF2B5EF4-FFF2-40B4-BE49-F238E27FC236}">
                    <a16:creationId xmlns:a16="http://schemas.microsoft.com/office/drawing/2014/main" id="{F137F404-A93F-4E37-9B5E-F375068FB704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9" name="Cube 248">
                <a:extLst>
                  <a:ext uri="{FF2B5EF4-FFF2-40B4-BE49-F238E27FC236}">
                    <a16:creationId xmlns:a16="http://schemas.microsoft.com/office/drawing/2014/main" id="{1197E21B-DF3B-4059-9BA1-54CB4EA1286D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31" name="Group 230">
              <a:extLst>
                <a:ext uri="{FF2B5EF4-FFF2-40B4-BE49-F238E27FC236}">
                  <a16:creationId xmlns:a16="http://schemas.microsoft.com/office/drawing/2014/main" id="{C09AAF29-4818-4807-AB70-6371CF778F73}"/>
                </a:ext>
              </a:extLst>
            </p:cNvPr>
            <p:cNvGrpSpPr/>
            <p:nvPr/>
          </p:nvGrpSpPr>
          <p:grpSpPr>
            <a:xfrm>
              <a:off x="5119427" y="1758434"/>
              <a:ext cx="2398527" cy="745589"/>
              <a:chOff x="5296540" y="1592899"/>
              <a:chExt cx="2398527" cy="745589"/>
            </a:xfrm>
          </p:grpSpPr>
          <p:sp>
            <p:nvSpPr>
              <p:cNvPr id="242" name="Cube 241">
                <a:extLst>
                  <a:ext uri="{FF2B5EF4-FFF2-40B4-BE49-F238E27FC236}">
                    <a16:creationId xmlns:a16="http://schemas.microsoft.com/office/drawing/2014/main" id="{0423A741-2092-40C1-B3A4-15B8A7F25D9F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3" name="Cube 242">
                <a:extLst>
                  <a:ext uri="{FF2B5EF4-FFF2-40B4-BE49-F238E27FC236}">
                    <a16:creationId xmlns:a16="http://schemas.microsoft.com/office/drawing/2014/main" id="{6484B4B9-CAB9-4265-A9D5-670E380754DE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4" name="Cube 243">
                <a:extLst>
                  <a:ext uri="{FF2B5EF4-FFF2-40B4-BE49-F238E27FC236}">
                    <a16:creationId xmlns:a16="http://schemas.microsoft.com/office/drawing/2014/main" id="{480468AB-B86C-4FCC-91FB-607FA9099DA9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5" name="Cube 244">
                <a:extLst>
                  <a:ext uri="{FF2B5EF4-FFF2-40B4-BE49-F238E27FC236}">
                    <a16:creationId xmlns:a16="http://schemas.microsoft.com/office/drawing/2014/main" id="{DFDB2C0C-2A46-40D2-928F-9293324FD147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32" name="Group 231">
              <a:extLst>
                <a:ext uri="{FF2B5EF4-FFF2-40B4-BE49-F238E27FC236}">
                  <a16:creationId xmlns:a16="http://schemas.microsoft.com/office/drawing/2014/main" id="{47CE3762-F247-44E6-9A78-BFC8455CB7BD}"/>
                </a:ext>
              </a:extLst>
            </p:cNvPr>
            <p:cNvGrpSpPr/>
            <p:nvPr/>
          </p:nvGrpSpPr>
          <p:grpSpPr>
            <a:xfrm>
              <a:off x="4936581" y="1952245"/>
              <a:ext cx="2398527" cy="745589"/>
              <a:chOff x="5296540" y="1592899"/>
              <a:chExt cx="2398527" cy="745589"/>
            </a:xfrm>
          </p:grpSpPr>
          <p:sp>
            <p:nvSpPr>
              <p:cNvPr id="238" name="Cube 237">
                <a:extLst>
                  <a:ext uri="{FF2B5EF4-FFF2-40B4-BE49-F238E27FC236}">
                    <a16:creationId xmlns:a16="http://schemas.microsoft.com/office/drawing/2014/main" id="{A60A14FF-D74A-447A-B366-4E407529DE81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9" name="Cube 238">
                <a:extLst>
                  <a:ext uri="{FF2B5EF4-FFF2-40B4-BE49-F238E27FC236}">
                    <a16:creationId xmlns:a16="http://schemas.microsoft.com/office/drawing/2014/main" id="{FF357489-6BC8-4981-9D93-EDB9EFCFE648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0" name="Cube 239">
                <a:extLst>
                  <a:ext uri="{FF2B5EF4-FFF2-40B4-BE49-F238E27FC236}">
                    <a16:creationId xmlns:a16="http://schemas.microsoft.com/office/drawing/2014/main" id="{4534C9D9-AF97-4A6B-AEDC-DA1E45397F53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1" name="Cube 240">
                <a:extLst>
                  <a:ext uri="{FF2B5EF4-FFF2-40B4-BE49-F238E27FC236}">
                    <a16:creationId xmlns:a16="http://schemas.microsoft.com/office/drawing/2014/main" id="{C5261B97-0305-489C-AAF1-59BAAF319B9E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33" name="Group 232">
              <a:extLst>
                <a:ext uri="{FF2B5EF4-FFF2-40B4-BE49-F238E27FC236}">
                  <a16:creationId xmlns:a16="http://schemas.microsoft.com/office/drawing/2014/main" id="{2B346AA7-F8F3-4E9B-974B-B9E2BA54584A}"/>
                </a:ext>
              </a:extLst>
            </p:cNvPr>
            <p:cNvGrpSpPr/>
            <p:nvPr/>
          </p:nvGrpSpPr>
          <p:grpSpPr>
            <a:xfrm>
              <a:off x="4745560" y="2132606"/>
              <a:ext cx="2398527" cy="745589"/>
              <a:chOff x="5296540" y="1592899"/>
              <a:chExt cx="2398527" cy="745589"/>
            </a:xfrm>
          </p:grpSpPr>
          <p:sp>
            <p:nvSpPr>
              <p:cNvPr id="234" name="Cube 233">
                <a:extLst>
                  <a:ext uri="{FF2B5EF4-FFF2-40B4-BE49-F238E27FC236}">
                    <a16:creationId xmlns:a16="http://schemas.microsoft.com/office/drawing/2014/main" id="{A1047DE2-0C0E-4A86-BAD5-2D3ED9F97750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5" name="Cube 234">
                <a:extLst>
                  <a:ext uri="{FF2B5EF4-FFF2-40B4-BE49-F238E27FC236}">
                    <a16:creationId xmlns:a16="http://schemas.microsoft.com/office/drawing/2014/main" id="{DA9EC819-A942-45D5-85DC-211B8036E46D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6" name="Cube 235">
                <a:extLst>
                  <a:ext uri="{FF2B5EF4-FFF2-40B4-BE49-F238E27FC236}">
                    <a16:creationId xmlns:a16="http://schemas.microsoft.com/office/drawing/2014/main" id="{5C9892D9-B214-4F05-9C32-65DAB4AA66B2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37" name="Cube 236">
                <a:extLst>
                  <a:ext uri="{FF2B5EF4-FFF2-40B4-BE49-F238E27FC236}">
                    <a16:creationId xmlns:a16="http://schemas.microsoft.com/office/drawing/2014/main" id="{976BABA7-065F-402C-91E2-234C5F8752C9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73713CC7-5639-4AC2-BA71-CBEF116950F6}"/>
              </a:ext>
            </a:extLst>
          </p:cNvPr>
          <p:cNvGrpSpPr/>
          <p:nvPr/>
        </p:nvGrpSpPr>
        <p:grpSpPr>
          <a:xfrm>
            <a:off x="4098262" y="2069260"/>
            <a:ext cx="2949507" cy="1285296"/>
            <a:chOff x="4745560" y="1592899"/>
            <a:chExt cx="2949507" cy="1285296"/>
          </a:xfrm>
        </p:grpSpPr>
        <p:grpSp>
          <p:nvGrpSpPr>
            <p:cNvPr id="251" name="Group 250">
              <a:extLst>
                <a:ext uri="{FF2B5EF4-FFF2-40B4-BE49-F238E27FC236}">
                  <a16:creationId xmlns:a16="http://schemas.microsoft.com/office/drawing/2014/main" id="{3705A252-7E47-48FD-A05B-3F08BF3BDA6A}"/>
                </a:ext>
              </a:extLst>
            </p:cNvPr>
            <p:cNvGrpSpPr/>
            <p:nvPr/>
          </p:nvGrpSpPr>
          <p:grpSpPr>
            <a:xfrm>
              <a:off x="5296540" y="1592899"/>
              <a:ext cx="2398527" cy="745589"/>
              <a:chOff x="5296540" y="1592899"/>
              <a:chExt cx="2398527" cy="745589"/>
            </a:xfrm>
          </p:grpSpPr>
          <p:sp>
            <p:nvSpPr>
              <p:cNvPr id="267" name="Cube 266">
                <a:extLst>
                  <a:ext uri="{FF2B5EF4-FFF2-40B4-BE49-F238E27FC236}">
                    <a16:creationId xmlns:a16="http://schemas.microsoft.com/office/drawing/2014/main" id="{FE722D7F-2B93-478E-8FAA-8624EC8125EC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8" name="Cube 267">
                <a:extLst>
                  <a:ext uri="{FF2B5EF4-FFF2-40B4-BE49-F238E27FC236}">
                    <a16:creationId xmlns:a16="http://schemas.microsoft.com/office/drawing/2014/main" id="{7763ABF0-F387-4A76-AC97-2849E5C20173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9" name="Cube 268">
                <a:extLst>
                  <a:ext uri="{FF2B5EF4-FFF2-40B4-BE49-F238E27FC236}">
                    <a16:creationId xmlns:a16="http://schemas.microsoft.com/office/drawing/2014/main" id="{B0F34A7C-545D-4707-B386-62AC3ABD602B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70" name="Cube 269">
                <a:extLst>
                  <a:ext uri="{FF2B5EF4-FFF2-40B4-BE49-F238E27FC236}">
                    <a16:creationId xmlns:a16="http://schemas.microsoft.com/office/drawing/2014/main" id="{145D5420-C5CD-49B1-BA00-68B5283596C3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52" name="Group 251">
              <a:extLst>
                <a:ext uri="{FF2B5EF4-FFF2-40B4-BE49-F238E27FC236}">
                  <a16:creationId xmlns:a16="http://schemas.microsoft.com/office/drawing/2014/main" id="{1F2008D0-5410-419F-90E1-3FB6B8286F82}"/>
                </a:ext>
              </a:extLst>
            </p:cNvPr>
            <p:cNvGrpSpPr/>
            <p:nvPr/>
          </p:nvGrpSpPr>
          <p:grpSpPr>
            <a:xfrm>
              <a:off x="5119427" y="1758434"/>
              <a:ext cx="2398527" cy="745589"/>
              <a:chOff x="5296540" y="1592899"/>
              <a:chExt cx="2398527" cy="745589"/>
            </a:xfrm>
          </p:grpSpPr>
          <p:sp>
            <p:nvSpPr>
              <p:cNvPr id="263" name="Cube 262">
                <a:extLst>
                  <a:ext uri="{FF2B5EF4-FFF2-40B4-BE49-F238E27FC236}">
                    <a16:creationId xmlns:a16="http://schemas.microsoft.com/office/drawing/2014/main" id="{F58914AE-7DED-44F0-A665-84D5D16FD51B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4" name="Cube 263">
                <a:extLst>
                  <a:ext uri="{FF2B5EF4-FFF2-40B4-BE49-F238E27FC236}">
                    <a16:creationId xmlns:a16="http://schemas.microsoft.com/office/drawing/2014/main" id="{C71A020E-5156-4B95-9543-D4D72E78950B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5" name="Cube 264">
                <a:extLst>
                  <a:ext uri="{FF2B5EF4-FFF2-40B4-BE49-F238E27FC236}">
                    <a16:creationId xmlns:a16="http://schemas.microsoft.com/office/drawing/2014/main" id="{7A65CA00-CE8A-454E-A2A3-2D9AB16086A4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6" name="Cube 265">
                <a:extLst>
                  <a:ext uri="{FF2B5EF4-FFF2-40B4-BE49-F238E27FC236}">
                    <a16:creationId xmlns:a16="http://schemas.microsoft.com/office/drawing/2014/main" id="{C5F9E838-A632-4CFA-898B-5F4D634CE4DC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651BB703-4E38-4977-9588-365ED1DC9704}"/>
                </a:ext>
              </a:extLst>
            </p:cNvPr>
            <p:cNvGrpSpPr/>
            <p:nvPr/>
          </p:nvGrpSpPr>
          <p:grpSpPr>
            <a:xfrm>
              <a:off x="4936581" y="1952245"/>
              <a:ext cx="2398527" cy="745589"/>
              <a:chOff x="5296540" y="1592899"/>
              <a:chExt cx="2398527" cy="745589"/>
            </a:xfrm>
          </p:grpSpPr>
          <p:sp>
            <p:nvSpPr>
              <p:cNvPr id="259" name="Cube 258">
                <a:extLst>
                  <a:ext uri="{FF2B5EF4-FFF2-40B4-BE49-F238E27FC236}">
                    <a16:creationId xmlns:a16="http://schemas.microsoft.com/office/drawing/2014/main" id="{22DFADC2-F72D-453D-905A-06F6A08A164D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0" name="Cube 259">
                <a:extLst>
                  <a:ext uri="{FF2B5EF4-FFF2-40B4-BE49-F238E27FC236}">
                    <a16:creationId xmlns:a16="http://schemas.microsoft.com/office/drawing/2014/main" id="{6F6990A0-0957-4406-A04B-9BC211B11250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1" name="Cube 260">
                <a:extLst>
                  <a:ext uri="{FF2B5EF4-FFF2-40B4-BE49-F238E27FC236}">
                    <a16:creationId xmlns:a16="http://schemas.microsoft.com/office/drawing/2014/main" id="{A4FF15AF-A996-40D1-A0D0-8D0B4D436246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62" name="Cube 261">
                <a:extLst>
                  <a:ext uri="{FF2B5EF4-FFF2-40B4-BE49-F238E27FC236}">
                    <a16:creationId xmlns:a16="http://schemas.microsoft.com/office/drawing/2014/main" id="{9BA47BDC-02E3-4154-96B5-4BFEC8D06B7A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54" name="Group 253">
              <a:extLst>
                <a:ext uri="{FF2B5EF4-FFF2-40B4-BE49-F238E27FC236}">
                  <a16:creationId xmlns:a16="http://schemas.microsoft.com/office/drawing/2014/main" id="{30607963-C11E-4800-B356-3E2DC83531B2}"/>
                </a:ext>
              </a:extLst>
            </p:cNvPr>
            <p:cNvGrpSpPr/>
            <p:nvPr/>
          </p:nvGrpSpPr>
          <p:grpSpPr>
            <a:xfrm>
              <a:off x="4745560" y="2132606"/>
              <a:ext cx="2398527" cy="745589"/>
              <a:chOff x="5296540" y="1592899"/>
              <a:chExt cx="2398527" cy="745589"/>
            </a:xfrm>
          </p:grpSpPr>
          <p:sp>
            <p:nvSpPr>
              <p:cNvPr id="255" name="Cube 254">
                <a:extLst>
                  <a:ext uri="{FF2B5EF4-FFF2-40B4-BE49-F238E27FC236}">
                    <a16:creationId xmlns:a16="http://schemas.microsoft.com/office/drawing/2014/main" id="{439D5D1B-7D86-4C6F-A2C0-B9F55C85D277}"/>
                  </a:ext>
                </a:extLst>
              </p:cNvPr>
              <p:cNvSpPr/>
              <p:nvPr/>
            </p:nvSpPr>
            <p:spPr>
              <a:xfrm>
                <a:off x="5296540" y="1592901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6" name="Cube 255">
                <a:extLst>
                  <a:ext uri="{FF2B5EF4-FFF2-40B4-BE49-F238E27FC236}">
                    <a16:creationId xmlns:a16="http://schemas.microsoft.com/office/drawing/2014/main" id="{7672D204-FCD3-48A4-80E7-095F6B5B7E57}"/>
                  </a:ext>
                </a:extLst>
              </p:cNvPr>
              <p:cNvSpPr/>
              <p:nvPr/>
            </p:nvSpPr>
            <p:spPr>
              <a:xfrm>
                <a:off x="5847520" y="1592900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7" name="Cube 256">
                <a:extLst>
                  <a:ext uri="{FF2B5EF4-FFF2-40B4-BE49-F238E27FC236}">
                    <a16:creationId xmlns:a16="http://schemas.microsoft.com/office/drawing/2014/main" id="{3190D9AD-D291-4EE9-A4F5-B58F12662994}"/>
                  </a:ext>
                </a:extLst>
              </p:cNvPr>
              <p:cNvSpPr/>
              <p:nvPr/>
            </p:nvSpPr>
            <p:spPr>
              <a:xfrm>
                <a:off x="639850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8" name="Cube 257">
                <a:extLst>
                  <a:ext uri="{FF2B5EF4-FFF2-40B4-BE49-F238E27FC236}">
                    <a16:creationId xmlns:a16="http://schemas.microsoft.com/office/drawing/2014/main" id="{52E18913-79EC-419D-96A4-E79DF3F9BB41}"/>
                  </a:ext>
                </a:extLst>
              </p:cNvPr>
              <p:cNvSpPr/>
              <p:nvPr/>
            </p:nvSpPr>
            <p:spPr>
              <a:xfrm>
                <a:off x="6949480" y="159289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2615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45833E-6 -3.7037E-7 L -0.00117 -0.22685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1134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45833E-6 -1.48148E-6 L 4.16667E-7 -0.07986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590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45833E-6 -3.7037E-7 L 0.00013 0.08171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1C850C0-065C-440A-A099-28DB4B3BF0C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72044" y="168306"/>
            <a:ext cx="9601933" cy="6521388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322EC894-BB3D-4A10-AD30-EE27A4BBEFC5}"/>
              </a:ext>
            </a:extLst>
          </p:cNvPr>
          <p:cNvGrpSpPr/>
          <p:nvPr/>
        </p:nvGrpSpPr>
        <p:grpSpPr>
          <a:xfrm>
            <a:off x="4185136" y="1382845"/>
            <a:ext cx="3514112" cy="3500048"/>
            <a:chOff x="4116301" y="2107338"/>
            <a:chExt cx="5808055" cy="577310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7C3B923-C5CF-4551-A33B-F6752A6A6719}"/>
                </a:ext>
              </a:extLst>
            </p:cNvPr>
            <p:cNvSpPr/>
            <p:nvPr/>
          </p:nvSpPr>
          <p:spPr>
            <a:xfrm>
              <a:off x="4116303" y="2107340"/>
              <a:ext cx="5808053" cy="5773099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1858ACB-5144-4B65-9560-87E95A2CEFA5}"/>
                </a:ext>
              </a:extLst>
            </p:cNvPr>
            <p:cNvSpPr/>
            <p:nvPr/>
          </p:nvSpPr>
          <p:spPr>
            <a:xfrm>
              <a:off x="4116301" y="2107338"/>
              <a:ext cx="1032338" cy="1007053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151646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1C850C0-065C-440A-A099-28DB4B3BF0C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72044" y="168306"/>
            <a:ext cx="9601933" cy="6521388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322EC894-BB3D-4A10-AD30-EE27A4BBEFC5}"/>
              </a:ext>
            </a:extLst>
          </p:cNvPr>
          <p:cNvGrpSpPr/>
          <p:nvPr/>
        </p:nvGrpSpPr>
        <p:grpSpPr>
          <a:xfrm>
            <a:off x="3062403" y="834205"/>
            <a:ext cx="5203773" cy="5237592"/>
            <a:chOff x="4116302" y="2107338"/>
            <a:chExt cx="5808054" cy="577310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7C3B923-C5CF-4551-A33B-F6752A6A6719}"/>
                </a:ext>
              </a:extLst>
            </p:cNvPr>
            <p:cNvSpPr/>
            <p:nvPr/>
          </p:nvSpPr>
          <p:spPr>
            <a:xfrm>
              <a:off x="4116303" y="2107340"/>
              <a:ext cx="5808053" cy="5773099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1858ACB-5144-4B65-9560-87E95A2CEFA5}"/>
                </a:ext>
              </a:extLst>
            </p:cNvPr>
            <p:cNvSpPr/>
            <p:nvPr/>
          </p:nvSpPr>
          <p:spPr>
            <a:xfrm>
              <a:off x="4116302" y="2107338"/>
              <a:ext cx="664313" cy="672971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4180802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79D524-D544-4715-83B1-09456848F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944" y="-31854"/>
            <a:ext cx="10899647" cy="6933872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14949E5-5AD2-491B-910F-90CDDDD8D342}"/>
              </a:ext>
            </a:extLst>
          </p:cNvPr>
          <p:cNvGrpSpPr/>
          <p:nvPr/>
        </p:nvGrpSpPr>
        <p:grpSpPr>
          <a:xfrm>
            <a:off x="3014705" y="395297"/>
            <a:ext cx="6257311" cy="6298111"/>
            <a:chOff x="3179297" y="267281"/>
            <a:chExt cx="5808053" cy="577309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74ECD34-7962-4FC1-B113-A7EC9F5478CE}"/>
                </a:ext>
              </a:extLst>
            </p:cNvPr>
            <p:cNvSpPr/>
            <p:nvPr/>
          </p:nvSpPr>
          <p:spPr>
            <a:xfrm>
              <a:off x="3179297" y="267281"/>
              <a:ext cx="5808053" cy="5773099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37FECAE-1D0A-4781-8C4D-B57D6E41160C}"/>
                </a:ext>
              </a:extLst>
            </p:cNvPr>
            <p:cNvSpPr/>
            <p:nvPr/>
          </p:nvSpPr>
          <p:spPr>
            <a:xfrm>
              <a:off x="3179297" y="267281"/>
              <a:ext cx="359087" cy="375249"/>
            </a:xfrm>
            <a:prstGeom prst="rect">
              <a:avLst/>
            </a:prstGeom>
            <a:solidFill>
              <a:srgbClr val="FF5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2488535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oiletry&#10;&#10;Description automatically generated">
            <a:extLst>
              <a:ext uri="{FF2B5EF4-FFF2-40B4-BE49-F238E27FC236}">
                <a16:creationId xmlns:a16="http://schemas.microsoft.com/office/drawing/2014/main" id="{B68D7CCA-47EE-4BAB-BC78-E60D6E7C5C0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95" t="10373" r="23745" b="9703"/>
          <a:stretch/>
        </p:blipFill>
        <p:spPr>
          <a:xfrm>
            <a:off x="3108960" y="576775"/>
            <a:ext cx="5542672" cy="552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581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883EB064-F8E0-46DE-A8F4-1A78DF017359}"/>
              </a:ext>
            </a:extLst>
          </p:cNvPr>
          <p:cNvGrpSpPr/>
          <p:nvPr/>
        </p:nvGrpSpPr>
        <p:grpSpPr>
          <a:xfrm>
            <a:off x="4480562" y="3667647"/>
            <a:ext cx="2183671" cy="1104316"/>
            <a:chOff x="4480562" y="3249635"/>
            <a:chExt cx="2183671" cy="110431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BBAE57A-FD4E-4A47-89C9-36AB544849BA}"/>
                </a:ext>
              </a:extLst>
            </p:cNvPr>
            <p:cNvGrpSpPr/>
            <p:nvPr/>
          </p:nvGrpSpPr>
          <p:grpSpPr>
            <a:xfrm>
              <a:off x="4835437" y="3249635"/>
              <a:ext cx="1828796" cy="745589"/>
              <a:chOff x="4818184" y="3249635"/>
              <a:chExt cx="1828796" cy="745589"/>
            </a:xfrm>
          </p:grpSpPr>
          <p:sp>
            <p:nvSpPr>
              <p:cNvPr id="3" name="Cube 2">
                <a:extLst>
                  <a:ext uri="{FF2B5EF4-FFF2-40B4-BE49-F238E27FC236}">
                    <a16:creationId xmlns:a16="http://schemas.microsoft.com/office/drawing/2014/main" id="{CE5EDA90-4E55-4C0F-9BB0-684344D07271}"/>
                  </a:ext>
                </a:extLst>
              </p:cNvPr>
              <p:cNvSpPr/>
              <p:nvPr/>
            </p:nvSpPr>
            <p:spPr>
              <a:xfrm>
                <a:off x="4818184" y="324963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" name="Cube 3">
                <a:extLst>
                  <a:ext uri="{FF2B5EF4-FFF2-40B4-BE49-F238E27FC236}">
                    <a16:creationId xmlns:a16="http://schemas.microsoft.com/office/drawing/2014/main" id="{4BF4B0C3-DE5E-4F84-B365-0C9EC5667444}"/>
                  </a:ext>
                </a:extLst>
              </p:cNvPr>
              <p:cNvSpPr/>
              <p:nvPr/>
            </p:nvSpPr>
            <p:spPr>
              <a:xfrm>
                <a:off x="5350413" y="324963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" name="Cube 4">
                <a:extLst>
                  <a:ext uri="{FF2B5EF4-FFF2-40B4-BE49-F238E27FC236}">
                    <a16:creationId xmlns:a16="http://schemas.microsoft.com/office/drawing/2014/main" id="{61A59F42-3C71-4DA7-B854-A54ED879FE32}"/>
                  </a:ext>
                </a:extLst>
              </p:cNvPr>
              <p:cNvSpPr/>
              <p:nvPr/>
            </p:nvSpPr>
            <p:spPr>
              <a:xfrm>
                <a:off x="5901393" y="3249635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6783D7D-88DA-462F-84AD-B125F389569E}"/>
                </a:ext>
              </a:extLst>
            </p:cNvPr>
            <p:cNvGrpSpPr/>
            <p:nvPr/>
          </p:nvGrpSpPr>
          <p:grpSpPr>
            <a:xfrm>
              <a:off x="4660875" y="3429000"/>
              <a:ext cx="1828796" cy="745589"/>
              <a:chOff x="4818184" y="3249635"/>
              <a:chExt cx="1828796" cy="745589"/>
            </a:xfrm>
          </p:grpSpPr>
          <p:sp>
            <p:nvSpPr>
              <p:cNvPr id="8" name="Cube 7">
                <a:extLst>
                  <a:ext uri="{FF2B5EF4-FFF2-40B4-BE49-F238E27FC236}">
                    <a16:creationId xmlns:a16="http://schemas.microsoft.com/office/drawing/2014/main" id="{78F8586E-CC81-4380-802B-7D626CF7B5B4}"/>
                  </a:ext>
                </a:extLst>
              </p:cNvPr>
              <p:cNvSpPr/>
              <p:nvPr/>
            </p:nvSpPr>
            <p:spPr>
              <a:xfrm>
                <a:off x="4818184" y="324963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" name="Cube 8">
                <a:extLst>
                  <a:ext uri="{FF2B5EF4-FFF2-40B4-BE49-F238E27FC236}">
                    <a16:creationId xmlns:a16="http://schemas.microsoft.com/office/drawing/2014/main" id="{802C34D2-257D-4907-AC71-4AA71B1C9D78}"/>
                  </a:ext>
                </a:extLst>
              </p:cNvPr>
              <p:cNvSpPr/>
              <p:nvPr/>
            </p:nvSpPr>
            <p:spPr>
              <a:xfrm>
                <a:off x="5350413" y="324963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" name="Cube 9">
                <a:extLst>
                  <a:ext uri="{FF2B5EF4-FFF2-40B4-BE49-F238E27FC236}">
                    <a16:creationId xmlns:a16="http://schemas.microsoft.com/office/drawing/2014/main" id="{B677EC79-9D45-4618-A2E5-2268A01470F0}"/>
                  </a:ext>
                </a:extLst>
              </p:cNvPr>
              <p:cNvSpPr/>
              <p:nvPr/>
            </p:nvSpPr>
            <p:spPr>
              <a:xfrm>
                <a:off x="5901393" y="3249635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D9CE898-CFA8-4949-8397-B00890B46B20}"/>
                </a:ext>
              </a:extLst>
            </p:cNvPr>
            <p:cNvGrpSpPr/>
            <p:nvPr/>
          </p:nvGrpSpPr>
          <p:grpSpPr>
            <a:xfrm>
              <a:off x="4480562" y="3608362"/>
              <a:ext cx="1828796" cy="745589"/>
              <a:chOff x="4818184" y="3249635"/>
              <a:chExt cx="1828796" cy="745589"/>
            </a:xfrm>
          </p:grpSpPr>
          <p:sp>
            <p:nvSpPr>
              <p:cNvPr id="12" name="Cube 11">
                <a:extLst>
                  <a:ext uri="{FF2B5EF4-FFF2-40B4-BE49-F238E27FC236}">
                    <a16:creationId xmlns:a16="http://schemas.microsoft.com/office/drawing/2014/main" id="{46DCDA9D-F712-445C-87D0-7AD513A5670B}"/>
                  </a:ext>
                </a:extLst>
              </p:cNvPr>
              <p:cNvSpPr/>
              <p:nvPr/>
            </p:nvSpPr>
            <p:spPr>
              <a:xfrm>
                <a:off x="4818184" y="324963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Cube 12">
                <a:extLst>
                  <a:ext uri="{FF2B5EF4-FFF2-40B4-BE49-F238E27FC236}">
                    <a16:creationId xmlns:a16="http://schemas.microsoft.com/office/drawing/2014/main" id="{CE27D437-0ECC-4E92-B6AB-66955CDEA9BD}"/>
                  </a:ext>
                </a:extLst>
              </p:cNvPr>
              <p:cNvSpPr/>
              <p:nvPr/>
            </p:nvSpPr>
            <p:spPr>
              <a:xfrm>
                <a:off x="5350413" y="324963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Cube 13">
                <a:extLst>
                  <a:ext uri="{FF2B5EF4-FFF2-40B4-BE49-F238E27FC236}">
                    <a16:creationId xmlns:a16="http://schemas.microsoft.com/office/drawing/2014/main" id="{E1C4B7DB-5771-4117-8E42-B32FBDA1390A}"/>
                  </a:ext>
                </a:extLst>
              </p:cNvPr>
              <p:cNvSpPr/>
              <p:nvPr/>
            </p:nvSpPr>
            <p:spPr>
              <a:xfrm>
                <a:off x="5901393" y="3249635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B018043-2891-46FD-BD28-EF2539E38FB7}"/>
              </a:ext>
            </a:extLst>
          </p:cNvPr>
          <p:cNvGrpSpPr/>
          <p:nvPr/>
        </p:nvGrpSpPr>
        <p:grpSpPr>
          <a:xfrm>
            <a:off x="4478155" y="3115489"/>
            <a:ext cx="2183671" cy="1104316"/>
            <a:chOff x="4480562" y="3249635"/>
            <a:chExt cx="2183671" cy="1104316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8E1E4BE-833D-4FCB-B8D2-7E777E54EE21}"/>
                </a:ext>
              </a:extLst>
            </p:cNvPr>
            <p:cNvGrpSpPr/>
            <p:nvPr/>
          </p:nvGrpSpPr>
          <p:grpSpPr>
            <a:xfrm>
              <a:off x="4835437" y="3249635"/>
              <a:ext cx="1828796" cy="745589"/>
              <a:chOff x="4818184" y="3249635"/>
              <a:chExt cx="1828796" cy="745589"/>
            </a:xfrm>
          </p:grpSpPr>
          <p:sp>
            <p:nvSpPr>
              <p:cNvPr id="26" name="Cube 25">
                <a:extLst>
                  <a:ext uri="{FF2B5EF4-FFF2-40B4-BE49-F238E27FC236}">
                    <a16:creationId xmlns:a16="http://schemas.microsoft.com/office/drawing/2014/main" id="{8F525914-4DA7-4236-A9DB-C7D2D77BD19D}"/>
                  </a:ext>
                </a:extLst>
              </p:cNvPr>
              <p:cNvSpPr/>
              <p:nvPr/>
            </p:nvSpPr>
            <p:spPr>
              <a:xfrm>
                <a:off x="4818184" y="324963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7" name="Cube 26">
                <a:extLst>
                  <a:ext uri="{FF2B5EF4-FFF2-40B4-BE49-F238E27FC236}">
                    <a16:creationId xmlns:a16="http://schemas.microsoft.com/office/drawing/2014/main" id="{3CD1E6C9-7D6D-462A-9CF5-047FAFF23C0A}"/>
                  </a:ext>
                </a:extLst>
              </p:cNvPr>
              <p:cNvSpPr/>
              <p:nvPr/>
            </p:nvSpPr>
            <p:spPr>
              <a:xfrm>
                <a:off x="5350413" y="324963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8" name="Cube 27">
                <a:extLst>
                  <a:ext uri="{FF2B5EF4-FFF2-40B4-BE49-F238E27FC236}">
                    <a16:creationId xmlns:a16="http://schemas.microsoft.com/office/drawing/2014/main" id="{189FEE5C-B37A-484E-A5E6-3444D8C86F12}"/>
                  </a:ext>
                </a:extLst>
              </p:cNvPr>
              <p:cNvSpPr/>
              <p:nvPr/>
            </p:nvSpPr>
            <p:spPr>
              <a:xfrm>
                <a:off x="5901393" y="3249635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82984743-5FA0-42B9-A731-9B9DA69E32F0}"/>
                </a:ext>
              </a:extLst>
            </p:cNvPr>
            <p:cNvGrpSpPr/>
            <p:nvPr/>
          </p:nvGrpSpPr>
          <p:grpSpPr>
            <a:xfrm>
              <a:off x="4660875" y="3429000"/>
              <a:ext cx="1828796" cy="745589"/>
              <a:chOff x="4818184" y="3249635"/>
              <a:chExt cx="1828796" cy="745589"/>
            </a:xfrm>
          </p:grpSpPr>
          <p:sp>
            <p:nvSpPr>
              <p:cNvPr id="23" name="Cube 22">
                <a:extLst>
                  <a:ext uri="{FF2B5EF4-FFF2-40B4-BE49-F238E27FC236}">
                    <a16:creationId xmlns:a16="http://schemas.microsoft.com/office/drawing/2014/main" id="{8DBFAE15-ACD2-4CB6-ACE4-77948E4BF731}"/>
                  </a:ext>
                </a:extLst>
              </p:cNvPr>
              <p:cNvSpPr/>
              <p:nvPr/>
            </p:nvSpPr>
            <p:spPr>
              <a:xfrm>
                <a:off x="4818184" y="324963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4" name="Cube 23">
                <a:extLst>
                  <a:ext uri="{FF2B5EF4-FFF2-40B4-BE49-F238E27FC236}">
                    <a16:creationId xmlns:a16="http://schemas.microsoft.com/office/drawing/2014/main" id="{9DF929E6-08A0-41A5-A780-CF0695BACDE1}"/>
                  </a:ext>
                </a:extLst>
              </p:cNvPr>
              <p:cNvSpPr/>
              <p:nvPr/>
            </p:nvSpPr>
            <p:spPr>
              <a:xfrm>
                <a:off x="5350413" y="324963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5" name="Cube 24">
                <a:extLst>
                  <a:ext uri="{FF2B5EF4-FFF2-40B4-BE49-F238E27FC236}">
                    <a16:creationId xmlns:a16="http://schemas.microsoft.com/office/drawing/2014/main" id="{CA6C24F8-8A9E-415E-99CA-C18320FB3AE2}"/>
                  </a:ext>
                </a:extLst>
              </p:cNvPr>
              <p:cNvSpPr/>
              <p:nvPr/>
            </p:nvSpPr>
            <p:spPr>
              <a:xfrm>
                <a:off x="5901393" y="3249635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43E0B86-6A55-4A2E-B0A6-ABC2D1980C92}"/>
                </a:ext>
              </a:extLst>
            </p:cNvPr>
            <p:cNvGrpSpPr/>
            <p:nvPr/>
          </p:nvGrpSpPr>
          <p:grpSpPr>
            <a:xfrm>
              <a:off x="4480562" y="3608362"/>
              <a:ext cx="1828796" cy="745589"/>
              <a:chOff x="4818184" y="3249635"/>
              <a:chExt cx="1828796" cy="745589"/>
            </a:xfrm>
          </p:grpSpPr>
          <p:sp>
            <p:nvSpPr>
              <p:cNvPr id="20" name="Cube 19">
                <a:extLst>
                  <a:ext uri="{FF2B5EF4-FFF2-40B4-BE49-F238E27FC236}">
                    <a16:creationId xmlns:a16="http://schemas.microsoft.com/office/drawing/2014/main" id="{55B4ADB2-C3E0-4B9D-9CBC-C8619CA4551A}"/>
                  </a:ext>
                </a:extLst>
              </p:cNvPr>
              <p:cNvSpPr/>
              <p:nvPr/>
            </p:nvSpPr>
            <p:spPr>
              <a:xfrm>
                <a:off x="4818184" y="324963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1" name="Cube 20">
                <a:extLst>
                  <a:ext uri="{FF2B5EF4-FFF2-40B4-BE49-F238E27FC236}">
                    <a16:creationId xmlns:a16="http://schemas.microsoft.com/office/drawing/2014/main" id="{46AD74BD-7B4F-44C6-A190-6F87E008BBF7}"/>
                  </a:ext>
                </a:extLst>
              </p:cNvPr>
              <p:cNvSpPr/>
              <p:nvPr/>
            </p:nvSpPr>
            <p:spPr>
              <a:xfrm>
                <a:off x="5350413" y="324963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2" name="Cube 21">
                <a:extLst>
                  <a:ext uri="{FF2B5EF4-FFF2-40B4-BE49-F238E27FC236}">
                    <a16:creationId xmlns:a16="http://schemas.microsoft.com/office/drawing/2014/main" id="{A2A8A3B4-30D5-4AA0-B63D-91C7EE85DB69}"/>
                  </a:ext>
                </a:extLst>
              </p:cNvPr>
              <p:cNvSpPr/>
              <p:nvPr/>
            </p:nvSpPr>
            <p:spPr>
              <a:xfrm>
                <a:off x="5901393" y="3249635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0108CA7-4A97-4D00-9AD1-99434559A3EE}"/>
              </a:ext>
            </a:extLst>
          </p:cNvPr>
          <p:cNvGrpSpPr/>
          <p:nvPr/>
        </p:nvGrpSpPr>
        <p:grpSpPr>
          <a:xfrm>
            <a:off x="4475971" y="2556172"/>
            <a:ext cx="2183671" cy="1104316"/>
            <a:chOff x="4480562" y="3249635"/>
            <a:chExt cx="2183671" cy="1104316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6337FB7E-7D89-4EA5-9D2C-F6AA7EA45CEF}"/>
                </a:ext>
              </a:extLst>
            </p:cNvPr>
            <p:cNvGrpSpPr/>
            <p:nvPr/>
          </p:nvGrpSpPr>
          <p:grpSpPr>
            <a:xfrm>
              <a:off x="4835437" y="3249635"/>
              <a:ext cx="1828796" cy="745589"/>
              <a:chOff x="4818184" y="3249635"/>
              <a:chExt cx="1828796" cy="745589"/>
            </a:xfrm>
          </p:grpSpPr>
          <p:sp>
            <p:nvSpPr>
              <p:cNvPr id="39" name="Cube 38">
                <a:extLst>
                  <a:ext uri="{FF2B5EF4-FFF2-40B4-BE49-F238E27FC236}">
                    <a16:creationId xmlns:a16="http://schemas.microsoft.com/office/drawing/2014/main" id="{515462C3-8E53-4B09-BB51-C899CFE601EE}"/>
                  </a:ext>
                </a:extLst>
              </p:cNvPr>
              <p:cNvSpPr/>
              <p:nvPr/>
            </p:nvSpPr>
            <p:spPr>
              <a:xfrm>
                <a:off x="4818184" y="324963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0" name="Cube 39">
                <a:extLst>
                  <a:ext uri="{FF2B5EF4-FFF2-40B4-BE49-F238E27FC236}">
                    <a16:creationId xmlns:a16="http://schemas.microsoft.com/office/drawing/2014/main" id="{FBB455CB-9AA2-48EF-B60C-EB82855D61AC}"/>
                  </a:ext>
                </a:extLst>
              </p:cNvPr>
              <p:cNvSpPr/>
              <p:nvPr/>
            </p:nvSpPr>
            <p:spPr>
              <a:xfrm>
                <a:off x="5350413" y="324963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1" name="Cube 40">
                <a:extLst>
                  <a:ext uri="{FF2B5EF4-FFF2-40B4-BE49-F238E27FC236}">
                    <a16:creationId xmlns:a16="http://schemas.microsoft.com/office/drawing/2014/main" id="{BEE9CFBA-B386-4D9E-B433-28C006DD2404}"/>
                  </a:ext>
                </a:extLst>
              </p:cNvPr>
              <p:cNvSpPr/>
              <p:nvPr/>
            </p:nvSpPr>
            <p:spPr>
              <a:xfrm>
                <a:off x="5901393" y="3249635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5CE4656E-BA9D-4D0C-A37E-95D431A815B7}"/>
                </a:ext>
              </a:extLst>
            </p:cNvPr>
            <p:cNvGrpSpPr/>
            <p:nvPr/>
          </p:nvGrpSpPr>
          <p:grpSpPr>
            <a:xfrm>
              <a:off x="4660875" y="3429000"/>
              <a:ext cx="1828796" cy="745589"/>
              <a:chOff x="4818184" y="3249635"/>
              <a:chExt cx="1828796" cy="745589"/>
            </a:xfrm>
          </p:grpSpPr>
          <p:sp>
            <p:nvSpPr>
              <p:cNvPr id="36" name="Cube 35">
                <a:extLst>
                  <a:ext uri="{FF2B5EF4-FFF2-40B4-BE49-F238E27FC236}">
                    <a16:creationId xmlns:a16="http://schemas.microsoft.com/office/drawing/2014/main" id="{502DAE27-9119-4E0C-BD74-674A20418CCB}"/>
                  </a:ext>
                </a:extLst>
              </p:cNvPr>
              <p:cNvSpPr/>
              <p:nvPr/>
            </p:nvSpPr>
            <p:spPr>
              <a:xfrm>
                <a:off x="4818184" y="324963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7" name="Cube 36">
                <a:extLst>
                  <a:ext uri="{FF2B5EF4-FFF2-40B4-BE49-F238E27FC236}">
                    <a16:creationId xmlns:a16="http://schemas.microsoft.com/office/drawing/2014/main" id="{7FB0706A-265D-4FBA-8280-2530C864E361}"/>
                  </a:ext>
                </a:extLst>
              </p:cNvPr>
              <p:cNvSpPr/>
              <p:nvPr/>
            </p:nvSpPr>
            <p:spPr>
              <a:xfrm>
                <a:off x="5350413" y="324963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A40B75FD-0B9D-4FDC-A3D3-C25AC5D978D8}"/>
                  </a:ext>
                </a:extLst>
              </p:cNvPr>
              <p:cNvSpPr/>
              <p:nvPr/>
            </p:nvSpPr>
            <p:spPr>
              <a:xfrm>
                <a:off x="5901393" y="3249635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12FBCF2E-0D21-4B1F-BFF6-87473CD99A27}"/>
                </a:ext>
              </a:extLst>
            </p:cNvPr>
            <p:cNvGrpSpPr/>
            <p:nvPr/>
          </p:nvGrpSpPr>
          <p:grpSpPr>
            <a:xfrm>
              <a:off x="4480562" y="3608362"/>
              <a:ext cx="1828796" cy="745589"/>
              <a:chOff x="4818184" y="3249635"/>
              <a:chExt cx="1828796" cy="745589"/>
            </a:xfrm>
          </p:grpSpPr>
          <p:sp>
            <p:nvSpPr>
              <p:cNvPr id="33" name="Cube 32">
                <a:extLst>
                  <a:ext uri="{FF2B5EF4-FFF2-40B4-BE49-F238E27FC236}">
                    <a16:creationId xmlns:a16="http://schemas.microsoft.com/office/drawing/2014/main" id="{B5FFFF36-8642-4270-949A-F34D2E64C15E}"/>
                  </a:ext>
                </a:extLst>
              </p:cNvPr>
              <p:cNvSpPr/>
              <p:nvPr/>
            </p:nvSpPr>
            <p:spPr>
              <a:xfrm>
                <a:off x="4818184" y="324963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4" name="Cube 33">
                <a:extLst>
                  <a:ext uri="{FF2B5EF4-FFF2-40B4-BE49-F238E27FC236}">
                    <a16:creationId xmlns:a16="http://schemas.microsoft.com/office/drawing/2014/main" id="{9F53EC6D-69EA-462A-80BC-55CD41536BA3}"/>
                  </a:ext>
                </a:extLst>
              </p:cNvPr>
              <p:cNvSpPr/>
              <p:nvPr/>
            </p:nvSpPr>
            <p:spPr>
              <a:xfrm>
                <a:off x="5350413" y="324963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Cube 34">
                <a:extLst>
                  <a:ext uri="{FF2B5EF4-FFF2-40B4-BE49-F238E27FC236}">
                    <a16:creationId xmlns:a16="http://schemas.microsoft.com/office/drawing/2014/main" id="{DD02B3EC-5281-46E9-9876-7BE6DE130348}"/>
                  </a:ext>
                </a:extLst>
              </p:cNvPr>
              <p:cNvSpPr/>
              <p:nvPr/>
            </p:nvSpPr>
            <p:spPr>
              <a:xfrm>
                <a:off x="5901393" y="3249635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2715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6.25E-7 -7.40741E-7 L 0.00117 -0.1349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675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25E-6 2.22222E-6 L 0.00026 0.15972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ntainer&#10;&#10;Description automatically generated">
            <a:extLst>
              <a:ext uri="{FF2B5EF4-FFF2-40B4-BE49-F238E27FC236}">
                <a16:creationId xmlns:a16="http://schemas.microsoft.com/office/drawing/2014/main" id="{0D1A4B96-1C40-4916-B38C-B5B5519E62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671" y="-101600"/>
            <a:ext cx="7706700" cy="721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64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>
            <a:extLst>
              <a:ext uri="{FF2B5EF4-FFF2-40B4-BE49-F238E27FC236}">
                <a16:creationId xmlns:a16="http://schemas.microsoft.com/office/drawing/2014/main" id="{69CA7FDF-64D3-4DAC-8E82-E86ED10E1039}"/>
              </a:ext>
            </a:extLst>
          </p:cNvPr>
          <p:cNvGrpSpPr/>
          <p:nvPr/>
        </p:nvGrpSpPr>
        <p:grpSpPr>
          <a:xfrm>
            <a:off x="4021740" y="3822567"/>
            <a:ext cx="3669935" cy="1483803"/>
            <a:chOff x="4096258" y="3667646"/>
            <a:chExt cx="3669935" cy="1483803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B8FFE60F-04F8-4A06-A470-DE2DFA3AEE53}"/>
                </a:ext>
              </a:extLst>
            </p:cNvPr>
            <p:cNvGrpSpPr/>
            <p:nvPr/>
          </p:nvGrpSpPr>
          <p:grpSpPr>
            <a:xfrm>
              <a:off x="4835437" y="3667646"/>
              <a:ext cx="2930756" cy="745590"/>
              <a:chOff x="4835437" y="3667646"/>
              <a:chExt cx="2930756" cy="745590"/>
            </a:xfrm>
          </p:grpSpPr>
          <p:sp>
            <p:nvSpPr>
              <p:cNvPr id="3" name="Cube 2">
                <a:extLst>
                  <a:ext uri="{FF2B5EF4-FFF2-40B4-BE49-F238E27FC236}">
                    <a16:creationId xmlns:a16="http://schemas.microsoft.com/office/drawing/2014/main" id="{CE5EDA90-4E55-4C0F-9BB0-684344D07271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" name="Cube 3">
                <a:extLst>
                  <a:ext uri="{FF2B5EF4-FFF2-40B4-BE49-F238E27FC236}">
                    <a16:creationId xmlns:a16="http://schemas.microsoft.com/office/drawing/2014/main" id="{4BF4B0C3-DE5E-4F84-B365-0C9EC5667444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" name="Cube 4">
                <a:extLst>
                  <a:ext uri="{FF2B5EF4-FFF2-40B4-BE49-F238E27FC236}">
                    <a16:creationId xmlns:a16="http://schemas.microsoft.com/office/drawing/2014/main" id="{61A59F42-3C71-4DA7-B854-A54ED879FE32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2" name="Cube 41">
                <a:extLst>
                  <a:ext uri="{FF2B5EF4-FFF2-40B4-BE49-F238E27FC236}">
                    <a16:creationId xmlns:a16="http://schemas.microsoft.com/office/drawing/2014/main" id="{452C2908-0654-4965-850C-CBAFF3562DBB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3" name="Cube 42">
                <a:extLst>
                  <a:ext uri="{FF2B5EF4-FFF2-40B4-BE49-F238E27FC236}">
                    <a16:creationId xmlns:a16="http://schemas.microsoft.com/office/drawing/2014/main" id="{D3E196CF-9F38-4BA7-8AE0-E9B9799A0BC2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09D24166-3FBB-4A5E-8658-FF057AB4589D}"/>
                </a:ext>
              </a:extLst>
            </p:cNvPr>
            <p:cNvGrpSpPr/>
            <p:nvPr/>
          </p:nvGrpSpPr>
          <p:grpSpPr>
            <a:xfrm>
              <a:off x="4655249" y="3849542"/>
              <a:ext cx="2930756" cy="745590"/>
              <a:chOff x="4835437" y="3667646"/>
              <a:chExt cx="2930756" cy="745590"/>
            </a:xfrm>
          </p:grpSpPr>
          <p:sp>
            <p:nvSpPr>
              <p:cNvPr id="45" name="Cube 44">
                <a:extLst>
                  <a:ext uri="{FF2B5EF4-FFF2-40B4-BE49-F238E27FC236}">
                    <a16:creationId xmlns:a16="http://schemas.microsoft.com/office/drawing/2014/main" id="{3EFEE832-C2BA-4915-BD59-7E8EB7EC87A0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6" name="Cube 45">
                <a:extLst>
                  <a:ext uri="{FF2B5EF4-FFF2-40B4-BE49-F238E27FC236}">
                    <a16:creationId xmlns:a16="http://schemas.microsoft.com/office/drawing/2014/main" id="{6AB13F64-7256-4AA6-BA9A-A7601813EEE0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7" name="Cube 46">
                <a:extLst>
                  <a:ext uri="{FF2B5EF4-FFF2-40B4-BE49-F238E27FC236}">
                    <a16:creationId xmlns:a16="http://schemas.microsoft.com/office/drawing/2014/main" id="{D30D9F4E-3EA7-45C5-B11F-1E4FAA137AED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8" name="Cube 47">
                <a:extLst>
                  <a:ext uri="{FF2B5EF4-FFF2-40B4-BE49-F238E27FC236}">
                    <a16:creationId xmlns:a16="http://schemas.microsoft.com/office/drawing/2014/main" id="{5FEBB701-DC1C-44CF-903B-AE6F1AA2B553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9" name="Cube 48">
                <a:extLst>
                  <a:ext uri="{FF2B5EF4-FFF2-40B4-BE49-F238E27FC236}">
                    <a16:creationId xmlns:a16="http://schemas.microsoft.com/office/drawing/2014/main" id="{9C8BC2C5-F942-41D9-98E0-F3F65B7A4F61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321ABD7A-8226-41A6-A5F9-B475C5B200BF}"/>
                </a:ext>
              </a:extLst>
            </p:cNvPr>
            <p:cNvGrpSpPr/>
            <p:nvPr/>
          </p:nvGrpSpPr>
          <p:grpSpPr>
            <a:xfrm>
              <a:off x="4467687" y="4033064"/>
              <a:ext cx="2930756" cy="745590"/>
              <a:chOff x="4835437" y="3667646"/>
              <a:chExt cx="2930756" cy="745590"/>
            </a:xfrm>
          </p:grpSpPr>
          <p:sp>
            <p:nvSpPr>
              <p:cNvPr id="51" name="Cube 50">
                <a:extLst>
                  <a:ext uri="{FF2B5EF4-FFF2-40B4-BE49-F238E27FC236}">
                    <a16:creationId xmlns:a16="http://schemas.microsoft.com/office/drawing/2014/main" id="{343263AB-67E6-4F2D-866A-A6418168AEE0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" name="Cube 51">
                <a:extLst>
                  <a:ext uri="{FF2B5EF4-FFF2-40B4-BE49-F238E27FC236}">
                    <a16:creationId xmlns:a16="http://schemas.microsoft.com/office/drawing/2014/main" id="{7163B0CA-EB24-4B80-883A-DF2508B01FB5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" name="Cube 52">
                <a:extLst>
                  <a:ext uri="{FF2B5EF4-FFF2-40B4-BE49-F238E27FC236}">
                    <a16:creationId xmlns:a16="http://schemas.microsoft.com/office/drawing/2014/main" id="{825F4282-8265-4DE3-9441-1850125CF65A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4" name="Cube 53">
                <a:extLst>
                  <a:ext uri="{FF2B5EF4-FFF2-40B4-BE49-F238E27FC236}">
                    <a16:creationId xmlns:a16="http://schemas.microsoft.com/office/drawing/2014/main" id="{54424B9C-9F00-4568-82BB-79AE9C4D083D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5" name="Cube 54">
                <a:extLst>
                  <a:ext uri="{FF2B5EF4-FFF2-40B4-BE49-F238E27FC236}">
                    <a16:creationId xmlns:a16="http://schemas.microsoft.com/office/drawing/2014/main" id="{DC8E679C-06E0-467F-8A91-5A649FE977FC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852B34FA-D921-4507-9109-A39C857780A7}"/>
                </a:ext>
              </a:extLst>
            </p:cNvPr>
            <p:cNvGrpSpPr/>
            <p:nvPr/>
          </p:nvGrpSpPr>
          <p:grpSpPr>
            <a:xfrm>
              <a:off x="4283491" y="4214961"/>
              <a:ext cx="2930756" cy="745590"/>
              <a:chOff x="4835437" y="3667646"/>
              <a:chExt cx="2930756" cy="745590"/>
            </a:xfrm>
          </p:grpSpPr>
          <p:sp>
            <p:nvSpPr>
              <p:cNvPr id="57" name="Cube 56">
                <a:extLst>
                  <a:ext uri="{FF2B5EF4-FFF2-40B4-BE49-F238E27FC236}">
                    <a16:creationId xmlns:a16="http://schemas.microsoft.com/office/drawing/2014/main" id="{7BC161D6-A2C3-4849-891B-3490A47FFB74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8" name="Cube 57">
                <a:extLst>
                  <a:ext uri="{FF2B5EF4-FFF2-40B4-BE49-F238E27FC236}">
                    <a16:creationId xmlns:a16="http://schemas.microsoft.com/office/drawing/2014/main" id="{746B4E0D-98B3-4E69-94DE-FEC1C6F13670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9" name="Cube 58">
                <a:extLst>
                  <a:ext uri="{FF2B5EF4-FFF2-40B4-BE49-F238E27FC236}">
                    <a16:creationId xmlns:a16="http://schemas.microsoft.com/office/drawing/2014/main" id="{F0B3BAEC-E93E-4C88-A598-851647F23051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0" name="Cube 59">
                <a:extLst>
                  <a:ext uri="{FF2B5EF4-FFF2-40B4-BE49-F238E27FC236}">
                    <a16:creationId xmlns:a16="http://schemas.microsoft.com/office/drawing/2014/main" id="{DDAD6627-5C74-4A92-9291-3917B22F7702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1" name="Cube 60">
                <a:extLst>
                  <a:ext uri="{FF2B5EF4-FFF2-40B4-BE49-F238E27FC236}">
                    <a16:creationId xmlns:a16="http://schemas.microsoft.com/office/drawing/2014/main" id="{8BD702AA-D3F0-41FC-BEE3-BB97B6CD1125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736C390F-D038-41A0-8875-5AA713650EE2}"/>
                </a:ext>
              </a:extLst>
            </p:cNvPr>
            <p:cNvGrpSpPr/>
            <p:nvPr/>
          </p:nvGrpSpPr>
          <p:grpSpPr>
            <a:xfrm>
              <a:off x="4096258" y="4405859"/>
              <a:ext cx="2930756" cy="745590"/>
              <a:chOff x="4835437" y="3667646"/>
              <a:chExt cx="2930756" cy="745590"/>
            </a:xfrm>
          </p:grpSpPr>
          <p:sp>
            <p:nvSpPr>
              <p:cNvPr id="63" name="Cube 62">
                <a:extLst>
                  <a:ext uri="{FF2B5EF4-FFF2-40B4-BE49-F238E27FC236}">
                    <a16:creationId xmlns:a16="http://schemas.microsoft.com/office/drawing/2014/main" id="{6A0CA97B-7A0E-4711-9026-F7F095C1803F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4" name="Cube 63">
                <a:extLst>
                  <a:ext uri="{FF2B5EF4-FFF2-40B4-BE49-F238E27FC236}">
                    <a16:creationId xmlns:a16="http://schemas.microsoft.com/office/drawing/2014/main" id="{394259CF-B6DE-4079-B2DC-1866D3529614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5" name="Cube 64">
                <a:extLst>
                  <a:ext uri="{FF2B5EF4-FFF2-40B4-BE49-F238E27FC236}">
                    <a16:creationId xmlns:a16="http://schemas.microsoft.com/office/drawing/2014/main" id="{7E41C58F-A568-4A7A-85AD-AA0CEA75EB3B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6" name="Cube 65">
                <a:extLst>
                  <a:ext uri="{FF2B5EF4-FFF2-40B4-BE49-F238E27FC236}">
                    <a16:creationId xmlns:a16="http://schemas.microsoft.com/office/drawing/2014/main" id="{F72F6C63-C2DE-4A18-9465-834B0CE722FF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7" name="Cube 66">
                <a:extLst>
                  <a:ext uri="{FF2B5EF4-FFF2-40B4-BE49-F238E27FC236}">
                    <a16:creationId xmlns:a16="http://schemas.microsoft.com/office/drawing/2014/main" id="{9973595C-1A0A-4598-B92C-1FD7D3E07672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40DABF58-D4AF-4C84-AD8A-EC2821771129}"/>
              </a:ext>
            </a:extLst>
          </p:cNvPr>
          <p:cNvGrpSpPr/>
          <p:nvPr/>
        </p:nvGrpSpPr>
        <p:grpSpPr>
          <a:xfrm>
            <a:off x="4023579" y="3266248"/>
            <a:ext cx="3669935" cy="1475070"/>
            <a:chOff x="4096258" y="3667646"/>
            <a:chExt cx="3669935" cy="1483803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6D435C9B-1131-4A15-9947-F0D9E79BB215}"/>
                </a:ext>
              </a:extLst>
            </p:cNvPr>
            <p:cNvGrpSpPr/>
            <p:nvPr/>
          </p:nvGrpSpPr>
          <p:grpSpPr>
            <a:xfrm>
              <a:off x="4835437" y="3667646"/>
              <a:ext cx="2930756" cy="745590"/>
              <a:chOff x="4835437" y="3667646"/>
              <a:chExt cx="2930756" cy="745590"/>
            </a:xfrm>
          </p:grpSpPr>
          <p:sp>
            <p:nvSpPr>
              <p:cNvPr id="95" name="Cube 94">
                <a:extLst>
                  <a:ext uri="{FF2B5EF4-FFF2-40B4-BE49-F238E27FC236}">
                    <a16:creationId xmlns:a16="http://schemas.microsoft.com/office/drawing/2014/main" id="{AD1EA102-2DF2-47EA-BD95-DD2016C531FB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6" name="Cube 95">
                <a:extLst>
                  <a:ext uri="{FF2B5EF4-FFF2-40B4-BE49-F238E27FC236}">
                    <a16:creationId xmlns:a16="http://schemas.microsoft.com/office/drawing/2014/main" id="{EAF21A96-B879-4452-9219-DC3DB59B011C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7" name="Cube 96">
                <a:extLst>
                  <a:ext uri="{FF2B5EF4-FFF2-40B4-BE49-F238E27FC236}">
                    <a16:creationId xmlns:a16="http://schemas.microsoft.com/office/drawing/2014/main" id="{8EB961E3-F6D3-421E-BF8A-E2AF33D8ACCB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8" name="Cube 97">
                <a:extLst>
                  <a:ext uri="{FF2B5EF4-FFF2-40B4-BE49-F238E27FC236}">
                    <a16:creationId xmlns:a16="http://schemas.microsoft.com/office/drawing/2014/main" id="{C0F2FCE3-404D-4A0F-8550-401ED434F54E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9" name="Cube 98">
                <a:extLst>
                  <a:ext uri="{FF2B5EF4-FFF2-40B4-BE49-F238E27FC236}">
                    <a16:creationId xmlns:a16="http://schemas.microsoft.com/office/drawing/2014/main" id="{AAB04EC4-EE8E-4A91-A5E9-23D1D57F55CE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0DD2DB26-EDE6-40B8-8E3E-265E2DD62E96}"/>
                </a:ext>
              </a:extLst>
            </p:cNvPr>
            <p:cNvGrpSpPr/>
            <p:nvPr/>
          </p:nvGrpSpPr>
          <p:grpSpPr>
            <a:xfrm>
              <a:off x="4655249" y="3849542"/>
              <a:ext cx="2930756" cy="745590"/>
              <a:chOff x="4835437" y="3667646"/>
              <a:chExt cx="2930756" cy="745590"/>
            </a:xfrm>
          </p:grpSpPr>
          <p:sp>
            <p:nvSpPr>
              <p:cNvPr id="90" name="Cube 89">
                <a:extLst>
                  <a:ext uri="{FF2B5EF4-FFF2-40B4-BE49-F238E27FC236}">
                    <a16:creationId xmlns:a16="http://schemas.microsoft.com/office/drawing/2014/main" id="{309F8454-7F2D-4D15-93A6-A4613BBB9DB4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1" name="Cube 90">
                <a:extLst>
                  <a:ext uri="{FF2B5EF4-FFF2-40B4-BE49-F238E27FC236}">
                    <a16:creationId xmlns:a16="http://schemas.microsoft.com/office/drawing/2014/main" id="{F3ACB2F1-DCD9-4042-8242-867956D2D1DE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2" name="Cube 91">
                <a:extLst>
                  <a:ext uri="{FF2B5EF4-FFF2-40B4-BE49-F238E27FC236}">
                    <a16:creationId xmlns:a16="http://schemas.microsoft.com/office/drawing/2014/main" id="{EC22A769-8342-4FBB-8346-C09921BE99EA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3" name="Cube 92">
                <a:extLst>
                  <a:ext uri="{FF2B5EF4-FFF2-40B4-BE49-F238E27FC236}">
                    <a16:creationId xmlns:a16="http://schemas.microsoft.com/office/drawing/2014/main" id="{1F9250D2-3CCA-4DB5-8116-9FAD702C10DF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4" name="Cube 93">
                <a:extLst>
                  <a:ext uri="{FF2B5EF4-FFF2-40B4-BE49-F238E27FC236}">
                    <a16:creationId xmlns:a16="http://schemas.microsoft.com/office/drawing/2014/main" id="{E9D9C9B1-D5FA-4292-A158-D51724B94ECD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8BE2A505-237B-482F-9C3F-41A90DBF1F57}"/>
                </a:ext>
              </a:extLst>
            </p:cNvPr>
            <p:cNvGrpSpPr/>
            <p:nvPr/>
          </p:nvGrpSpPr>
          <p:grpSpPr>
            <a:xfrm>
              <a:off x="4467687" y="4033064"/>
              <a:ext cx="2930756" cy="745590"/>
              <a:chOff x="4835437" y="3667646"/>
              <a:chExt cx="2930756" cy="745590"/>
            </a:xfrm>
          </p:grpSpPr>
          <p:sp>
            <p:nvSpPr>
              <p:cNvPr id="85" name="Cube 84">
                <a:extLst>
                  <a:ext uri="{FF2B5EF4-FFF2-40B4-BE49-F238E27FC236}">
                    <a16:creationId xmlns:a16="http://schemas.microsoft.com/office/drawing/2014/main" id="{AFDA7893-1E60-4348-BEA1-9369F87A0B22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6" name="Cube 85">
                <a:extLst>
                  <a:ext uri="{FF2B5EF4-FFF2-40B4-BE49-F238E27FC236}">
                    <a16:creationId xmlns:a16="http://schemas.microsoft.com/office/drawing/2014/main" id="{FF7714C9-AF41-4868-9593-CCAD9300D494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7" name="Cube 86">
                <a:extLst>
                  <a:ext uri="{FF2B5EF4-FFF2-40B4-BE49-F238E27FC236}">
                    <a16:creationId xmlns:a16="http://schemas.microsoft.com/office/drawing/2014/main" id="{C4A5F01E-60F6-4DE4-84A3-7C2E782C0235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8" name="Cube 87">
                <a:extLst>
                  <a:ext uri="{FF2B5EF4-FFF2-40B4-BE49-F238E27FC236}">
                    <a16:creationId xmlns:a16="http://schemas.microsoft.com/office/drawing/2014/main" id="{5C9DE4EC-B3A0-4A59-B188-664C7E4CF23B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9" name="Cube 88">
                <a:extLst>
                  <a:ext uri="{FF2B5EF4-FFF2-40B4-BE49-F238E27FC236}">
                    <a16:creationId xmlns:a16="http://schemas.microsoft.com/office/drawing/2014/main" id="{2F6D04F7-0CBA-4B89-88B1-FAA9E56C52B1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3B1D5D32-BC19-400A-A4B4-CE759FC6E17B}"/>
                </a:ext>
              </a:extLst>
            </p:cNvPr>
            <p:cNvGrpSpPr/>
            <p:nvPr/>
          </p:nvGrpSpPr>
          <p:grpSpPr>
            <a:xfrm>
              <a:off x="4283491" y="4214961"/>
              <a:ext cx="2930756" cy="745590"/>
              <a:chOff x="4835437" y="3667646"/>
              <a:chExt cx="2930756" cy="745590"/>
            </a:xfrm>
          </p:grpSpPr>
          <p:sp>
            <p:nvSpPr>
              <p:cNvPr id="80" name="Cube 79">
                <a:extLst>
                  <a:ext uri="{FF2B5EF4-FFF2-40B4-BE49-F238E27FC236}">
                    <a16:creationId xmlns:a16="http://schemas.microsoft.com/office/drawing/2014/main" id="{8E811524-5E10-4B0C-B1A5-743C47F9784F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1" name="Cube 80">
                <a:extLst>
                  <a:ext uri="{FF2B5EF4-FFF2-40B4-BE49-F238E27FC236}">
                    <a16:creationId xmlns:a16="http://schemas.microsoft.com/office/drawing/2014/main" id="{67DFDF70-B72D-4248-AF52-FB845CBE164D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2" name="Cube 81">
                <a:extLst>
                  <a:ext uri="{FF2B5EF4-FFF2-40B4-BE49-F238E27FC236}">
                    <a16:creationId xmlns:a16="http://schemas.microsoft.com/office/drawing/2014/main" id="{809AC447-1B1F-43F3-B169-AA8C38E725C7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3" name="Cube 82">
                <a:extLst>
                  <a:ext uri="{FF2B5EF4-FFF2-40B4-BE49-F238E27FC236}">
                    <a16:creationId xmlns:a16="http://schemas.microsoft.com/office/drawing/2014/main" id="{DB03C6ED-9BC3-40E7-A882-C95E3D55BFAC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4" name="Cube 83">
                <a:extLst>
                  <a:ext uri="{FF2B5EF4-FFF2-40B4-BE49-F238E27FC236}">
                    <a16:creationId xmlns:a16="http://schemas.microsoft.com/office/drawing/2014/main" id="{48523D53-5758-4C02-ACD4-81699B9A0EEA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C3E22688-259B-4B60-82D2-C79725779B60}"/>
                </a:ext>
              </a:extLst>
            </p:cNvPr>
            <p:cNvGrpSpPr/>
            <p:nvPr/>
          </p:nvGrpSpPr>
          <p:grpSpPr>
            <a:xfrm>
              <a:off x="4096258" y="4405859"/>
              <a:ext cx="2930756" cy="745590"/>
              <a:chOff x="4835437" y="3667646"/>
              <a:chExt cx="2930756" cy="745590"/>
            </a:xfrm>
          </p:grpSpPr>
          <p:sp>
            <p:nvSpPr>
              <p:cNvPr id="75" name="Cube 74">
                <a:extLst>
                  <a:ext uri="{FF2B5EF4-FFF2-40B4-BE49-F238E27FC236}">
                    <a16:creationId xmlns:a16="http://schemas.microsoft.com/office/drawing/2014/main" id="{063A4C68-8831-4060-8A14-E4C997CE3879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6" name="Cube 75">
                <a:extLst>
                  <a:ext uri="{FF2B5EF4-FFF2-40B4-BE49-F238E27FC236}">
                    <a16:creationId xmlns:a16="http://schemas.microsoft.com/office/drawing/2014/main" id="{6736173D-8505-48E8-932C-B27EBF0C883B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7" name="Cube 76">
                <a:extLst>
                  <a:ext uri="{FF2B5EF4-FFF2-40B4-BE49-F238E27FC236}">
                    <a16:creationId xmlns:a16="http://schemas.microsoft.com/office/drawing/2014/main" id="{490074BA-3B03-476F-AD90-0F1A0C23F6C3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8" name="Cube 77">
                <a:extLst>
                  <a:ext uri="{FF2B5EF4-FFF2-40B4-BE49-F238E27FC236}">
                    <a16:creationId xmlns:a16="http://schemas.microsoft.com/office/drawing/2014/main" id="{94929014-1E04-4452-AF83-4F7E8D900A84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9" name="Cube 78">
                <a:extLst>
                  <a:ext uri="{FF2B5EF4-FFF2-40B4-BE49-F238E27FC236}">
                    <a16:creationId xmlns:a16="http://schemas.microsoft.com/office/drawing/2014/main" id="{DA9BE234-0924-4D5E-A007-0988D7A569B7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08999B94-B013-4D7A-A953-C16B6F2A70D9}"/>
              </a:ext>
            </a:extLst>
          </p:cNvPr>
          <p:cNvGrpSpPr/>
          <p:nvPr/>
        </p:nvGrpSpPr>
        <p:grpSpPr>
          <a:xfrm>
            <a:off x="4023660" y="2710743"/>
            <a:ext cx="3669935" cy="1483803"/>
            <a:chOff x="4096258" y="3667646"/>
            <a:chExt cx="3669935" cy="1483803"/>
          </a:xfrm>
        </p:grpSpPr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0F9ED792-81D9-4C6B-B60C-372B93C674AE}"/>
                </a:ext>
              </a:extLst>
            </p:cNvPr>
            <p:cNvGrpSpPr/>
            <p:nvPr/>
          </p:nvGrpSpPr>
          <p:grpSpPr>
            <a:xfrm>
              <a:off x="4835437" y="3667646"/>
              <a:ext cx="2930756" cy="745590"/>
              <a:chOff x="4835437" y="3667646"/>
              <a:chExt cx="2930756" cy="745590"/>
            </a:xfrm>
          </p:grpSpPr>
          <p:sp>
            <p:nvSpPr>
              <p:cNvPr id="126" name="Cube 125">
                <a:extLst>
                  <a:ext uri="{FF2B5EF4-FFF2-40B4-BE49-F238E27FC236}">
                    <a16:creationId xmlns:a16="http://schemas.microsoft.com/office/drawing/2014/main" id="{0DF9DA49-5F31-4FD6-BA58-B1D830077CC6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7" name="Cube 126">
                <a:extLst>
                  <a:ext uri="{FF2B5EF4-FFF2-40B4-BE49-F238E27FC236}">
                    <a16:creationId xmlns:a16="http://schemas.microsoft.com/office/drawing/2014/main" id="{0C6AEAE0-B58D-4A7B-AF99-F7174EDA68DC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8" name="Cube 127">
                <a:extLst>
                  <a:ext uri="{FF2B5EF4-FFF2-40B4-BE49-F238E27FC236}">
                    <a16:creationId xmlns:a16="http://schemas.microsoft.com/office/drawing/2014/main" id="{CAD364B1-527D-4F13-AAAA-E6876FDCFC91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9" name="Cube 128">
                <a:extLst>
                  <a:ext uri="{FF2B5EF4-FFF2-40B4-BE49-F238E27FC236}">
                    <a16:creationId xmlns:a16="http://schemas.microsoft.com/office/drawing/2014/main" id="{57AC129E-F934-4A17-88E5-42682442DBD8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0" name="Cube 129">
                <a:extLst>
                  <a:ext uri="{FF2B5EF4-FFF2-40B4-BE49-F238E27FC236}">
                    <a16:creationId xmlns:a16="http://schemas.microsoft.com/office/drawing/2014/main" id="{19CF274A-4A9C-451D-BEF3-CB233B146616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79D728C5-115B-42E7-A3AB-3B5377BDCC26}"/>
                </a:ext>
              </a:extLst>
            </p:cNvPr>
            <p:cNvGrpSpPr/>
            <p:nvPr/>
          </p:nvGrpSpPr>
          <p:grpSpPr>
            <a:xfrm>
              <a:off x="4655249" y="3849542"/>
              <a:ext cx="2930756" cy="745590"/>
              <a:chOff x="4835437" y="3667646"/>
              <a:chExt cx="2930756" cy="745590"/>
            </a:xfrm>
          </p:grpSpPr>
          <p:sp>
            <p:nvSpPr>
              <p:cNvPr id="121" name="Cube 120">
                <a:extLst>
                  <a:ext uri="{FF2B5EF4-FFF2-40B4-BE49-F238E27FC236}">
                    <a16:creationId xmlns:a16="http://schemas.microsoft.com/office/drawing/2014/main" id="{BA15DE36-6613-4243-9F82-79D141E1380E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2" name="Cube 121">
                <a:extLst>
                  <a:ext uri="{FF2B5EF4-FFF2-40B4-BE49-F238E27FC236}">
                    <a16:creationId xmlns:a16="http://schemas.microsoft.com/office/drawing/2014/main" id="{A23B962A-04B6-49B8-BC24-189F1CA7BC4F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3" name="Cube 122">
                <a:extLst>
                  <a:ext uri="{FF2B5EF4-FFF2-40B4-BE49-F238E27FC236}">
                    <a16:creationId xmlns:a16="http://schemas.microsoft.com/office/drawing/2014/main" id="{3E5755FA-52F3-4766-9F13-988125BB9161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4" name="Cube 123">
                <a:extLst>
                  <a:ext uri="{FF2B5EF4-FFF2-40B4-BE49-F238E27FC236}">
                    <a16:creationId xmlns:a16="http://schemas.microsoft.com/office/drawing/2014/main" id="{39948CF0-1907-4E2C-AA18-FEBC764D7923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5" name="Cube 124">
                <a:extLst>
                  <a:ext uri="{FF2B5EF4-FFF2-40B4-BE49-F238E27FC236}">
                    <a16:creationId xmlns:a16="http://schemas.microsoft.com/office/drawing/2014/main" id="{53E0FC50-C0D4-4D5C-9CB7-85755B477E33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5C7EAF1F-EC19-4A2C-AA60-817A22EF6E1F}"/>
                </a:ext>
              </a:extLst>
            </p:cNvPr>
            <p:cNvGrpSpPr/>
            <p:nvPr/>
          </p:nvGrpSpPr>
          <p:grpSpPr>
            <a:xfrm>
              <a:off x="4467687" y="4033064"/>
              <a:ext cx="2930756" cy="745590"/>
              <a:chOff x="4835437" y="3667646"/>
              <a:chExt cx="2930756" cy="745590"/>
            </a:xfrm>
          </p:grpSpPr>
          <p:sp>
            <p:nvSpPr>
              <p:cNvPr id="116" name="Cube 115">
                <a:extLst>
                  <a:ext uri="{FF2B5EF4-FFF2-40B4-BE49-F238E27FC236}">
                    <a16:creationId xmlns:a16="http://schemas.microsoft.com/office/drawing/2014/main" id="{193A6EBF-E401-4003-BDBC-FCF35AABBA0F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7" name="Cube 116">
                <a:extLst>
                  <a:ext uri="{FF2B5EF4-FFF2-40B4-BE49-F238E27FC236}">
                    <a16:creationId xmlns:a16="http://schemas.microsoft.com/office/drawing/2014/main" id="{44DB5C3C-D860-48E0-BBD5-D126A419011C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8" name="Cube 117">
                <a:extLst>
                  <a:ext uri="{FF2B5EF4-FFF2-40B4-BE49-F238E27FC236}">
                    <a16:creationId xmlns:a16="http://schemas.microsoft.com/office/drawing/2014/main" id="{06CEE8AD-3949-4617-9DB4-CD6202CB94E6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9" name="Cube 118">
                <a:extLst>
                  <a:ext uri="{FF2B5EF4-FFF2-40B4-BE49-F238E27FC236}">
                    <a16:creationId xmlns:a16="http://schemas.microsoft.com/office/drawing/2014/main" id="{B73C4FE6-3AAD-4672-91D5-8C94ED8C793F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20" name="Cube 119">
                <a:extLst>
                  <a:ext uri="{FF2B5EF4-FFF2-40B4-BE49-F238E27FC236}">
                    <a16:creationId xmlns:a16="http://schemas.microsoft.com/office/drawing/2014/main" id="{CB933E27-9095-4B6A-B1E9-7A468F88CE81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AA087032-2502-41AB-8C72-A47F83595D5D}"/>
                </a:ext>
              </a:extLst>
            </p:cNvPr>
            <p:cNvGrpSpPr/>
            <p:nvPr/>
          </p:nvGrpSpPr>
          <p:grpSpPr>
            <a:xfrm>
              <a:off x="4283491" y="4214961"/>
              <a:ext cx="2930756" cy="745590"/>
              <a:chOff x="4835437" y="3667646"/>
              <a:chExt cx="2930756" cy="745590"/>
            </a:xfrm>
          </p:grpSpPr>
          <p:sp>
            <p:nvSpPr>
              <p:cNvPr id="111" name="Cube 110">
                <a:extLst>
                  <a:ext uri="{FF2B5EF4-FFF2-40B4-BE49-F238E27FC236}">
                    <a16:creationId xmlns:a16="http://schemas.microsoft.com/office/drawing/2014/main" id="{8E4714B2-A23D-4804-81AE-FAC780C03713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2" name="Cube 111">
                <a:extLst>
                  <a:ext uri="{FF2B5EF4-FFF2-40B4-BE49-F238E27FC236}">
                    <a16:creationId xmlns:a16="http://schemas.microsoft.com/office/drawing/2014/main" id="{FF3AC0A6-AF5E-40DF-A367-ED77F67092A0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3" name="Cube 112">
                <a:extLst>
                  <a:ext uri="{FF2B5EF4-FFF2-40B4-BE49-F238E27FC236}">
                    <a16:creationId xmlns:a16="http://schemas.microsoft.com/office/drawing/2014/main" id="{37C6046D-8F8C-4111-B711-ECB660A7964F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4" name="Cube 113">
                <a:extLst>
                  <a:ext uri="{FF2B5EF4-FFF2-40B4-BE49-F238E27FC236}">
                    <a16:creationId xmlns:a16="http://schemas.microsoft.com/office/drawing/2014/main" id="{A68E21E9-4209-4060-8DB2-B82C4EC746AF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5" name="Cube 114">
                <a:extLst>
                  <a:ext uri="{FF2B5EF4-FFF2-40B4-BE49-F238E27FC236}">
                    <a16:creationId xmlns:a16="http://schemas.microsoft.com/office/drawing/2014/main" id="{4D9D5B71-060F-49DC-AA19-E2AA28706D42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741C21C7-AA40-4775-BA20-2457F8EFE1B0}"/>
                </a:ext>
              </a:extLst>
            </p:cNvPr>
            <p:cNvGrpSpPr/>
            <p:nvPr/>
          </p:nvGrpSpPr>
          <p:grpSpPr>
            <a:xfrm>
              <a:off x="4096258" y="4405859"/>
              <a:ext cx="2930756" cy="745590"/>
              <a:chOff x="4835437" y="3667646"/>
              <a:chExt cx="2930756" cy="745590"/>
            </a:xfrm>
          </p:grpSpPr>
          <p:sp>
            <p:nvSpPr>
              <p:cNvPr id="106" name="Cube 105">
                <a:extLst>
                  <a:ext uri="{FF2B5EF4-FFF2-40B4-BE49-F238E27FC236}">
                    <a16:creationId xmlns:a16="http://schemas.microsoft.com/office/drawing/2014/main" id="{7D0F06B6-BF94-4C62-BF80-4B175AC76251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7" name="Cube 106">
                <a:extLst>
                  <a:ext uri="{FF2B5EF4-FFF2-40B4-BE49-F238E27FC236}">
                    <a16:creationId xmlns:a16="http://schemas.microsoft.com/office/drawing/2014/main" id="{E1F9F9E4-3A97-4948-BBBD-FD0CF9A60424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8" name="Cube 107">
                <a:extLst>
                  <a:ext uri="{FF2B5EF4-FFF2-40B4-BE49-F238E27FC236}">
                    <a16:creationId xmlns:a16="http://schemas.microsoft.com/office/drawing/2014/main" id="{589C5FBA-9897-4768-A095-A14E7498630A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9" name="Cube 108">
                <a:extLst>
                  <a:ext uri="{FF2B5EF4-FFF2-40B4-BE49-F238E27FC236}">
                    <a16:creationId xmlns:a16="http://schemas.microsoft.com/office/drawing/2014/main" id="{CFF81461-4EE0-4F6B-8D23-5006B549C7A2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0" name="Cube 109">
                <a:extLst>
                  <a:ext uri="{FF2B5EF4-FFF2-40B4-BE49-F238E27FC236}">
                    <a16:creationId xmlns:a16="http://schemas.microsoft.com/office/drawing/2014/main" id="{635078B2-0BBF-4D8E-97BE-4B993528D300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AAC534E9-8F52-4C6E-A77C-53CA86D94270}"/>
              </a:ext>
            </a:extLst>
          </p:cNvPr>
          <p:cNvGrpSpPr/>
          <p:nvPr/>
        </p:nvGrpSpPr>
        <p:grpSpPr>
          <a:xfrm>
            <a:off x="4023579" y="2146231"/>
            <a:ext cx="3669935" cy="1483803"/>
            <a:chOff x="4096258" y="3667646"/>
            <a:chExt cx="3669935" cy="1483803"/>
          </a:xfrm>
        </p:grpSpPr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A287EE75-E096-4A47-ADEC-B9174CD81451}"/>
                </a:ext>
              </a:extLst>
            </p:cNvPr>
            <p:cNvGrpSpPr/>
            <p:nvPr/>
          </p:nvGrpSpPr>
          <p:grpSpPr>
            <a:xfrm>
              <a:off x="4835437" y="3667646"/>
              <a:ext cx="2930756" cy="745590"/>
              <a:chOff x="4835437" y="3667646"/>
              <a:chExt cx="2930756" cy="745590"/>
            </a:xfrm>
          </p:grpSpPr>
          <p:sp>
            <p:nvSpPr>
              <p:cNvPr id="157" name="Cube 156">
                <a:extLst>
                  <a:ext uri="{FF2B5EF4-FFF2-40B4-BE49-F238E27FC236}">
                    <a16:creationId xmlns:a16="http://schemas.microsoft.com/office/drawing/2014/main" id="{64E720DB-3D14-47C0-9AB2-1F1D9DE242ED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8" name="Cube 157">
                <a:extLst>
                  <a:ext uri="{FF2B5EF4-FFF2-40B4-BE49-F238E27FC236}">
                    <a16:creationId xmlns:a16="http://schemas.microsoft.com/office/drawing/2014/main" id="{6C387C71-6B62-4CE6-9EF6-7186A50356A3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9" name="Cube 158">
                <a:extLst>
                  <a:ext uri="{FF2B5EF4-FFF2-40B4-BE49-F238E27FC236}">
                    <a16:creationId xmlns:a16="http://schemas.microsoft.com/office/drawing/2014/main" id="{337BD102-C0C5-413E-AFEF-6DA26EDF6A59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0" name="Cube 159">
                <a:extLst>
                  <a:ext uri="{FF2B5EF4-FFF2-40B4-BE49-F238E27FC236}">
                    <a16:creationId xmlns:a16="http://schemas.microsoft.com/office/drawing/2014/main" id="{492288D0-061E-4E58-BBF9-698BEFA7A797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1" name="Cube 160">
                <a:extLst>
                  <a:ext uri="{FF2B5EF4-FFF2-40B4-BE49-F238E27FC236}">
                    <a16:creationId xmlns:a16="http://schemas.microsoft.com/office/drawing/2014/main" id="{52FE08E7-4360-44E2-88B8-9400C64AE9D2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B3E8D08A-3DFE-4B20-999C-B48BACBE91F5}"/>
                </a:ext>
              </a:extLst>
            </p:cNvPr>
            <p:cNvGrpSpPr/>
            <p:nvPr/>
          </p:nvGrpSpPr>
          <p:grpSpPr>
            <a:xfrm>
              <a:off x="4655249" y="3849542"/>
              <a:ext cx="2930756" cy="745590"/>
              <a:chOff x="4835437" y="3667646"/>
              <a:chExt cx="2930756" cy="745590"/>
            </a:xfrm>
          </p:grpSpPr>
          <p:sp>
            <p:nvSpPr>
              <p:cNvPr id="152" name="Cube 151">
                <a:extLst>
                  <a:ext uri="{FF2B5EF4-FFF2-40B4-BE49-F238E27FC236}">
                    <a16:creationId xmlns:a16="http://schemas.microsoft.com/office/drawing/2014/main" id="{0B4AB06A-D80B-4985-9653-2F4686B27A14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3" name="Cube 152">
                <a:extLst>
                  <a:ext uri="{FF2B5EF4-FFF2-40B4-BE49-F238E27FC236}">
                    <a16:creationId xmlns:a16="http://schemas.microsoft.com/office/drawing/2014/main" id="{4043874C-414E-421C-AAA8-6D77F73EB8DE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4" name="Cube 153">
                <a:extLst>
                  <a:ext uri="{FF2B5EF4-FFF2-40B4-BE49-F238E27FC236}">
                    <a16:creationId xmlns:a16="http://schemas.microsoft.com/office/drawing/2014/main" id="{248A3898-87FC-406E-9F73-18E746592D69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5" name="Cube 154">
                <a:extLst>
                  <a:ext uri="{FF2B5EF4-FFF2-40B4-BE49-F238E27FC236}">
                    <a16:creationId xmlns:a16="http://schemas.microsoft.com/office/drawing/2014/main" id="{407476F0-D8A9-435B-B0E6-3D4F46DB445D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6" name="Cube 155">
                <a:extLst>
                  <a:ext uri="{FF2B5EF4-FFF2-40B4-BE49-F238E27FC236}">
                    <a16:creationId xmlns:a16="http://schemas.microsoft.com/office/drawing/2014/main" id="{DF0AA651-1011-4FCB-AB81-C4C79C41DF8D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F2AE61EE-8161-431E-8B8C-7187F797E40E}"/>
                </a:ext>
              </a:extLst>
            </p:cNvPr>
            <p:cNvGrpSpPr/>
            <p:nvPr/>
          </p:nvGrpSpPr>
          <p:grpSpPr>
            <a:xfrm>
              <a:off x="4467687" y="4033064"/>
              <a:ext cx="2930756" cy="745590"/>
              <a:chOff x="4835437" y="3667646"/>
              <a:chExt cx="2930756" cy="745590"/>
            </a:xfrm>
          </p:grpSpPr>
          <p:sp>
            <p:nvSpPr>
              <p:cNvPr id="147" name="Cube 146">
                <a:extLst>
                  <a:ext uri="{FF2B5EF4-FFF2-40B4-BE49-F238E27FC236}">
                    <a16:creationId xmlns:a16="http://schemas.microsoft.com/office/drawing/2014/main" id="{F013D8A2-44F1-477D-8712-459B38F5E5B7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8" name="Cube 147">
                <a:extLst>
                  <a:ext uri="{FF2B5EF4-FFF2-40B4-BE49-F238E27FC236}">
                    <a16:creationId xmlns:a16="http://schemas.microsoft.com/office/drawing/2014/main" id="{FED14F2F-A65A-41CF-B28E-AB3C1F13454D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9" name="Cube 148">
                <a:extLst>
                  <a:ext uri="{FF2B5EF4-FFF2-40B4-BE49-F238E27FC236}">
                    <a16:creationId xmlns:a16="http://schemas.microsoft.com/office/drawing/2014/main" id="{710E8FAC-001D-4EAD-BB4C-34985BCE256C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0" name="Cube 149">
                <a:extLst>
                  <a:ext uri="{FF2B5EF4-FFF2-40B4-BE49-F238E27FC236}">
                    <a16:creationId xmlns:a16="http://schemas.microsoft.com/office/drawing/2014/main" id="{34A75CA3-C417-4956-B766-1561D0D0EAB6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1" name="Cube 150">
                <a:extLst>
                  <a:ext uri="{FF2B5EF4-FFF2-40B4-BE49-F238E27FC236}">
                    <a16:creationId xmlns:a16="http://schemas.microsoft.com/office/drawing/2014/main" id="{C0FA4A95-E13B-4170-B9C2-0FBF0E10BD3B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96219094-9BCA-4A12-9996-0C8616E10CA7}"/>
                </a:ext>
              </a:extLst>
            </p:cNvPr>
            <p:cNvGrpSpPr/>
            <p:nvPr/>
          </p:nvGrpSpPr>
          <p:grpSpPr>
            <a:xfrm>
              <a:off x="4283491" y="4214961"/>
              <a:ext cx="2930756" cy="745590"/>
              <a:chOff x="4835437" y="3667646"/>
              <a:chExt cx="2930756" cy="745590"/>
            </a:xfrm>
          </p:grpSpPr>
          <p:sp>
            <p:nvSpPr>
              <p:cNvPr id="142" name="Cube 141">
                <a:extLst>
                  <a:ext uri="{FF2B5EF4-FFF2-40B4-BE49-F238E27FC236}">
                    <a16:creationId xmlns:a16="http://schemas.microsoft.com/office/drawing/2014/main" id="{4F09CA10-CCB1-4D5C-AB84-56B7C96DF411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3" name="Cube 142">
                <a:extLst>
                  <a:ext uri="{FF2B5EF4-FFF2-40B4-BE49-F238E27FC236}">
                    <a16:creationId xmlns:a16="http://schemas.microsoft.com/office/drawing/2014/main" id="{F360B4B4-1C3A-44B7-B376-7A998FB7F48D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4" name="Cube 143">
                <a:extLst>
                  <a:ext uri="{FF2B5EF4-FFF2-40B4-BE49-F238E27FC236}">
                    <a16:creationId xmlns:a16="http://schemas.microsoft.com/office/drawing/2014/main" id="{6097BCC6-301B-438C-A518-69D6A19C0F78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5" name="Cube 144">
                <a:extLst>
                  <a:ext uri="{FF2B5EF4-FFF2-40B4-BE49-F238E27FC236}">
                    <a16:creationId xmlns:a16="http://schemas.microsoft.com/office/drawing/2014/main" id="{318832ED-5EBC-4DBD-B474-ECA87C7D1301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6" name="Cube 145">
                <a:extLst>
                  <a:ext uri="{FF2B5EF4-FFF2-40B4-BE49-F238E27FC236}">
                    <a16:creationId xmlns:a16="http://schemas.microsoft.com/office/drawing/2014/main" id="{A3C7EF3E-2A6A-49AF-AC95-7D609CBE40B5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AF9859BD-CE2C-4CDF-A1D1-7677CDA54528}"/>
                </a:ext>
              </a:extLst>
            </p:cNvPr>
            <p:cNvGrpSpPr/>
            <p:nvPr/>
          </p:nvGrpSpPr>
          <p:grpSpPr>
            <a:xfrm>
              <a:off x="4096258" y="4405859"/>
              <a:ext cx="2930756" cy="745590"/>
              <a:chOff x="4835437" y="3667646"/>
              <a:chExt cx="2930756" cy="745590"/>
            </a:xfrm>
          </p:grpSpPr>
          <p:sp>
            <p:nvSpPr>
              <p:cNvPr id="137" name="Cube 136">
                <a:extLst>
                  <a:ext uri="{FF2B5EF4-FFF2-40B4-BE49-F238E27FC236}">
                    <a16:creationId xmlns:a16="http://schemas.microsoft.com/office/drawing/2014/main" id="{02EBD672-5BEA-4FA0-9AEA-03D7CCA032C0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8" name="Cube 137">
                <a:extLst>
                  <a:ext uri="{FF2B5EF4-FFF2-40B4-BE49-F238E27FC236}">
                    <a16:creationId xmlns:a16="http://schemas.microsoft.com/office/drawing/2014/main" id="{AC60B2AB-6DAF-4AD0-AD8C-F1BA2BBC2609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9" name="Cube 138">
                <a:extLst>
                  <a:ext uri="{FF2B5EF4-FFF2-40B4-BE49-F238E27FC236}">
                    <a16:creationId xmlns:a16="http://schemas.microsoft.com/office/drawing/2014/main" id="{BFE42D36-8641-4C2C-AFEB-54F2A622B6AF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0" name="Cube 139">
                <a:extLst>
                  <a:ext uri="{FF2B5EF4-FFF2-40B4-BE49-F238E27FC236}">
                    <a16:creationId xmlns:a16="http://schemas.microsoft.com/office/drawing/2014/main" id="{877BDF4A-6C21-4031-B003-FEE27A5D486C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1" name="Cube 140">
                <a:extLst>
                  <a:ext uri="{FF2B5EF4-FFF2-40B4-BE49-F238E27FC236}">
                    <a16:creationId xmlns:a16="http://schemas.microsoft.com/office/drawing/2014/main" id="{9387328B-AD30-4C31-933E-DFF2B27ABC50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F339DB81-D173-4FB8-9379-A1D794A63457}"/>
              </a:ext>
            </a:extLst>
          </p:cNvPr>
          <p:cNvGrpSpPr/>
          <p:nvPr/>
        </p:nvGrpSpPr>
        <p:grpSpPr>
          <a:xfrm>
            <a:off x="4025132" y="1592899"/>
            <a:ext cx="3669935" cy="1483803"/>
            <a:chOff x="4096258" y="3667646"/>
            <a:chExt cx="3669935" cy="1483803"/>
          </a:xfrm>
        </p:grpSpPr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EE4BC510-56D7-4512-957F-DFB1384E1DBA}"/>
                </a:ext>
              </a:extLst>
            </p:cNvPr>
            <p:cNvGrpSpPr/>
            <p:nvPr/>
          </p:nvGrpSpPr>
          <p:grpSpPr>
            <a:xfrm>
              <a:off x="4835437" y="3667646"/>
              <a:ext cx="2930756" cy="745590"/>
              <a:chOff x="4835437" y="3667646"/>
              <a:chExt cx="2930756" cy="745590"/>
            </a:xfrm>
          </p:grpSpPr>
          <p:sp>
            <p:nvSpPr>
              <p:cNvPr id="188" name="Cube 187">
                <a:extLst>
                  <a:ext uri="{FF2B5EF4-FFF2-40B4-BE49-F238E27FC236}">
                    <a16:creationId xmlns:a16="http://schemas.microsoft.com/office/drawing/2014/main" id="{C00AF0BA-97FD-4C38-B87B-6F73E5AE154F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9" name="Cube 188">
                <a:extLst>
                  <a:ext uri="{FF2B5EF4-FFF2-40B4-BE49-F238E27FC236}">
                    <a16:creationId xmlns:a16="http://schemas.microsoft.com/office/drawing/2014/main" id="{B28BB6FE-5451-4839-AEE4-E257DAAD6616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0" name="Cube 189">
                <a:extLst>
                  <a:ext uri="{FF2B5EF4-FFF2-40B4-BE49-F238E27FC236}">
                    <a16:creationId xmlns:a16="http://schemas.microsoft.com/office/drawing/2014/main" id="{5D2CA4B3-9061-41F0-893B-7201734E18FE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1" name="Cube 190">
                <a:extLst>
                  <a:ext uri="{FF2B5EF4-FFF2-40B4-BE49-F238E27FC236}">
                    <a16:creationId xmlns:a16="http://schemas.microsoft.com/office/drawing/2014/main" id="{B071D9A3-97C3-46A9-B4EC-95857226D265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2" name="Cube 191">
                <a:extLst>
                  <a:ext uri="{FF2B5EF4-FFF2-40B4-BE49-F238E27FC236}">
                    <a16:creationId xmlns:a16="http://schemas.microsoft.com/office/drawing/2014/main" id="{E51EC483-A123-4B9F-91B0-2833CFD219BA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85B47ADB-5F1D-49EA-BF60-9BF001E89793}"/>
                </a:ext>
              </a:extLst>
            </p:cNvPr>
            <p:cNvGrpSpPr/>
            <p:nvPr/>
          </p:nvGrpSpPr>
          <p:grpSpPr>
            <a:xfrm>
              <a:off x="4655249" y="3849542"/>
              <a:ext cx="2930756" cy="745590"/>
              <a:chOff x="4835437" y="3667646"/>
              <a:chExt cx="2930756" cy="745590"/>
            </a:xfrm>
          </p:grpSpPr>
          <p:sp>
            <p:nvSpPr>
              <p:cNvPr id="183" name="Cube 182">
                <a:extLst>
                  <a:ext uri="{FF2B5EF4-FFF2-40B4-BE49-F238E27FC236}">
                    <a16:creationId xmlns:a16="http://schemas.microsoft.com/office/drawing/2014/main" id="{3B4A7872-907B-4781-ACB0-6C81B9CFA329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4" name="Cube 183">
                <a:extLst>
                  <a:ext uri="{FF2B5EF4-FFF2-40B4-BE49-F238E27FC236}">
                    <a16:creationId xmlns:a16="http://schemas.microsoft.com/office/drawing/2014/main" id="{DA76C8B6-14D7-469E-9E12-E1C270396A7F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5" name="Cube 184">
                <a:extLst>
                  <a:ext uri="{FF2B5EF4-FFF2-40B4-BE49-F238E27FC236}">
                    <a16:creationId xmlns:a16="http://schemas.microsoft.com/office/drawing/2014/main" id="{F0A3E785-D681-4219-9327-04E9EA99B6B0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6" name="Cube 185">
                <a:extLst>
                  <a:ext uri="{FF2B5EF4-FFF2-40B4-BE49-F238E27FC236}">
                    <a16:creationId xmlns:a16="http://schemas.microsoft.com/office/drawing/2014/main" id="{253DC536-9F6A-45FD-95C6-EB7C25E0E981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7" name="Cube 186">
                <a:extLst>
                  <a:ext uri="{FF2B5EF4-FFF2-40B4-BE49-F238E27FC236}">
                    <a16:creationId xmlns:a16="http://schemas.microsoft.com/office/drawing/2014/main" id="{55CE2BF6-C11E-43AC-82CA-55B3EB7AAC57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2B8FB4A6-8284-422A-ABB5-F4C9C7ACA58F}"/>
                </a:ext>
              </a:extLst>
            </p:cNvPr>
            <p:cNvGrpSpPr/>
            <p:nvPr/>
          </p:nvGrpSpPr>
          <p:grpSpPr>
            <a:xfrm>
              <a:off x="4467687" y="4033064"/>
              <a:ext cx="2930756" cy="745590"/>
              <a:chOff x="4835437" y="3667646"/>
              <a:chExt cx="2930756" cy="745590"/>
            </a:xfrm>
          </p:grpSpPr>
          <p:sp>
            <p:nvSpPr>
              <p:cNvPr id="178" name="Cube 177">
                <a:extLst>
                  <a:ext uri="{FF2B5EF4-FFF2-40B4-BE49-F238E27FC236}">
                    <a16:creationId xmlns:a16="http://schemas.microsoft.com/office/drawing/2014/main" id="{1523DC27-8F83-48D0-A70F-CB624717C83C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9" name="Cube 178">
                <a:extLst>
                  <a:ext uri="{FF2B5EF4-FFF2-40B4-BE49-F238E27FC236}">
                    <a16:creationId xmlns:a16="http://schemas.microsoft.com/office/drawing/2014/main" id="{5506D2AE-6CB6-4995-8F72-8A4CE58E5E64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0" name="Cube 179">
                <a:extLst>
                  <a:ext uri="{FF2B5EF4-FFF2-40B4-BE49-F238E27FC236}">
                    <a16:creationId xmlns:a16="http://schemas.microsoft.com/office/drawing/2014/main" id="{6632D4C6-168A-44D6-A413-F5F34422B7A9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1" name="Cube 180">
                <a:extLst>
                  <a:ext uri="{FF2B5EF4-FFF2-40B4-BE49-F238E27FC236}">
                    <a16:creationId xmlns:a16="http://schemas.microsoft.com/office/drawing/2014/main" id="{F1107A3D-375B-4F4A-9D9C-AD59B4627AA7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82" name="Cube 181">
                <a:extLst>
                  <a:ext uri="{FF2B5EF4-FFF2-40B4-BE49-F238E27FC236}">
                    <a16:creationId xmlns:a16="http://schemas.microsoft.com/office/drawing/2014/main" id="{23616637-F3DF-4D59-ADE9-1D719B6FB17B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FF1C3A47-4D59-40A2-9FAB-29F93F6E72F7}"/>
                </a:ext>
              </a:extLst>
            </p:cNvPr>
            <p:cNvGrpSpPr/>
            <p:nvPr/>
          </p:nvGrpSpPr>
          <p:grpSpPr>
            <a:xfrm>
              <a:off x="4283491" y="4214961"/>
              <a:ext cx="2930756" cy="745590"/>
              <a:chOff x="4835437" y="3667646"/>
              <a:chExt cx="2930756" cy="745590"/>
            </a:xfrm>
          </p:grpSpPr>
          <p:sp>
            <p:nvSpPr>
              <p:cNvPr id="173" name="Cube 172">
                <a:extLst>
                  <a:ext uri="{FF2B5EF4-FFF2-40B4-BE49-F238E27FC236}">
                    <a16:creationId xmlns:a16="http://schemas.microsoft.com/office/drawing/2014/main" id="{EA5AF00B-2F34-4D4E-83A7-426EFA6C53AD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4" name="Cube 173">
                <a:extLst>
                  <a:ext uri="{FF2B5EF4-FFF2-40B4-BE49-F238E27FC236}">
                    <a16:creationId xmlns:a16="http://schemas.microsoft.com/office/drawing/2014/main" id="{5C45862E-9FBE-4632-ABBF-8E4BF3F12BE0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5" name="Cube 174">
                <a:extLst>
                  <a:ext uri="{FF2B5EF4-FFF2-40B4-BE49-F238E27FC236}">
                    <a16:creationId xmlns:a16="http://schemas.microsoft.com/office/drawing/2014/main" id="{9AE7EB40-C421-4AAD-9056-2B58C8023669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6" name="Cube 175">
                <a:extLst>
                  <a:ext uri="{FF2B5EF4-FFF2-40B4-BE49-F238E27FC236}">
                    <a16:creationId xmlns:a16="http://schemas.microsoft.com/office/drawing/2014/main" id="{89FF7CAC-8030-4249-8AFB-6334BE074A32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7" name="Cube 176">
                <a:extLst>
                  <a:ext uri="{FF2B5EF4-FFF2-40B4-BE49-F238E27FC236}">
                    <a16:creationId xmlns:a16="http://schemas.microsoft.com/office/drawing/2014/main" id="{7B18F07C-1A5D-4067-B11B-226149D7E634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6EA96045-A4BD-46CE-A933-DE8FB297CBCF}"/>
                </a:ext>
              </a:extLst>
            </p:cNvPr>
            <p:cNvGrpSpPr/>
            <p:nvPr/>
          </p:nvGrpSpPr>
          <p:grpSpPr>
            <a:xfrm>
              <a:off x="4096258" y="4405859"/>
              <a:ext cx="2930756" cy="745590"/>
              <a:chOff x="4835437" y="3667646"/>
              <a:chExt cx="2930756" cy="745590"/>
            </a:xfrm>
          </p:grpSpPr>
          <p:sp>
            <p:nvSpPr>
              <p:cNvPr id="168" name="Cube 167">
                <a:extLst>
                  <a:ext uri="{FF2B5EF4-FFF2-40B4-BE49-F238E27FC236}">
                    <a16:creationId xmlns:a16="http://schemas.microsoft.com/office/drawing/2014/main" id="{5C1A1DE7-6066-427C-95B3-8706829E7888}"/>
                  </a:ext>
                </a:extLst>
              </p:cNvPr>
              <p:cNvSpPr/>
              <p:nvPr/>
            </p:nvSpPr>
            <p:spPr>
              <a:xfrm>
                <a:off x="4835437" y="3667649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9" name="Cube 168">
                <a:extLst>
                  <a:ext uri="{FF2B5EF4-FFF2-40B4-BE49-F238E27FC236}">
                    <a16:creationId xmlns:a16="http://schemas.microsoft.com/office/drawing/2014/main" id="{41E63041-3408-4B63-BC5C-EBCCC82366AC}"/>
                  </a:ext>
                </a:extLst>
              </p:cNvPr>
              <p:cNvSpPr/>
              <p:nvPr/>
            </p:nvSpPr>
            <p:spPr>
              <a:xfrm>
                <a:off x="5367666" y="3667648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0" name="Cube 169">
                <a:extLst>
                  <a:ext uri="{FF2B5EF4-FFF2-40B4-BE49-F238E27FC236}">
                    <a16:creationId xmlns:a16="http://schemas.microsoft.com/office/drawing/2014/main" id="{260A4AB2-9C60-48F5-97F2-8CA09AB34451}"/>
                  </a:ext>
                </a:extLst>
              </p:cNvPr>
              <p:cNvSpPr/>
              <p:nvPr/>
            </p:nvSpPr>
            <p:spPr>
              <a:xfrm>
                <a:off x="5918646" y="3667647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1" name="Cube 170">
                <a:extLst>
                  <a:ext uri="{FF2B5EF4-FFF2-40B4-BE49-F238E27FC236}">
                    <a16:creationId xmlns:a16="http://schemas.microsoft.com/office/drawing/2014/main" id="{EDDFD133-13A2-42D3-BFC6-BF484D0113E7}"/>
                  </a:ext>
                </a:extLst>
              </p:cNvPr>
              <p:cNvSpPr/>
              <p:nvPr/>
            </p:nvSpPr>
            <p:spPr>
              <a:xfrm>
                <a:off x="646962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72" name="Cube 171">
                <a:extLst>
                  <a:ext uri="{FF2B5EF4-FFF2-40B4-BE49-F238E27FC236}">
                    <a16:creationId xmlns:a16="http://schemas.microsoft.com/office/drawing/2014/main" id="{1AEF0808-38D9-4309-A07D-B1B77CC26662}"/>
                  </a:ext>
                </a:extLst>
              </p:cNvPr>
              <p:cNvSpPr/>
              <p:nvPr/>
            </p:nvSpPr>
            <p:spPr>
              <a:xfrm>
                <a:off x="7020606" y="3667646"/>
                <a:ext cx="745587" cy="745587"/>
              </a:xfrm>
              <a:prstGeom prst="cube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3984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04167E-6 2.22222E-6 L -0.00169 -0.2138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-106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45833E-6 7.40741E-7 L -0.00156 0.21991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1099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25E-6 -4.81481E-6 L 0.00013 -0.08079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395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25E-6 3.7037E-6 L -0.00013 0.08171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loor, small&#10;&#10;Description automatically generated">
            <a:extLst>
              <a:ext uri="{FF2B5EF4-FFF2-40B4-BE49-F238E27FC236}">
                <a16:creationId xmlns:a16="http://schemas.microsoft.com/office/drawing/2014/main" id="{2834D523-77A7-4586-ADF6-D0D6A1BDCD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751" y="319314"/>
            <a:ext cx="9095619" cy="682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74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9</cp:revision>
  <dcterms:created xsi:type="dcterms:W3CDTF">2019-03-21T04:46:59Z</dcterms:created>
  <dcterms:modified xsi:type="dcterms:W3CDTF">2019-03-22T06:14:27Z</dcterms:modified>
</cp:coreProperties>
</file>