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2" d="100"/>
          <a:sy n="82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FCD8-3217-46E0-AEE9-DF397EA49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AC6B9-67E3-4DF2-AF73-2A2A6D455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853E-F808-4F1D-87A4-9C530257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8243F-F93F-449B-BF32-C87CD701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9738-27B0-4912-A7DD-C939C08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062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A0E4-082E-4B02-ADC5-7D42B63B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C776-27A7-4A8F-85B0-E084F3D15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94931-4F3E-4D5F-A567-60B8AA6B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61117-3C32-448F-B1D0-59ADD60D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246EA-6AAC-479F-9A2A-645AFAE9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988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BF5F4-AA4F-4CD8-9D1B-DF941B307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B35D4-F81B-4782-9D24-433CB74C0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93760-244E-4BC9-88AC-16DECFB4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3FCD-6958-4638-8DBB-388DCCB0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A506B-E318-4322-B4B3-45E03E77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331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F4BA-9591-4ED0-913A-66342B7B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9CF0-8B91-434F-993B-C7562025D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24FC-631F-4F14-9362-1D043E8F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09A3D-FDCC-4C83-9AEB-FBCA24E4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77C0A-0D89-4D5A-9CA4-CD756D2A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443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DAD7-C396-42AB-9D79-1CD5F1C8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64F74-7929-4E1E-B9A7-91705BD0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1296-F3F8-49B5-91CE-49C0719A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D22A-6201-49ED-A078-E0580FC1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C4D84-1DC6-499C-B24D-76062D5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7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51C0-B5ED-4EA1-8350-F7E3CD75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F02FA-FD91-4A1D-A274-B1EF0AC10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11C13-7C91-4128-AEE9-40D2026E5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2A1D7-5DFA-44C4-BCA1-5A343126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93B86-64F0-489C-9E78-3FA276E8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6A9D4-73FC-446C-B85C-303E5288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505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8F27-4D81-4B3A-9050-CCAA1317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35168-B067-456D-9EDF-E72473720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F0C99-FC4A-49FB-85CA-67C35306F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ED35E-A770-43DB-8320-2A86E6271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5753F-F5AC-490D-BD12-3820670EB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62C67-7B65-40BD-B9D8-7888F46E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EBB60-03CD-4596-A05B-75BA9DD8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40D03-49CB-438E-B55D-8F6DCAF4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386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EA3F-7B79-41DB-AC95-03F2D46E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F5CA3-162A-44F1-BA4C-B393688F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86EB2-1B88-446D-A757-FC8541FD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88691-3144-47D3-A8BD-329F4975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394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03834-9837-4747-A878-09064313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AC6CD-151F-4B7D-935F-A78BC1BE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46604-0C3B-4BA4-8FD6-3873CBF3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052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8C03-5DA7-459F-B5B5-A6DB1E9C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7005-A9AB-45D4-A513-F186F822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621FB-0CCA-4919-90C1-0AB73B8BE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FC64D-0772-4318-B942-1DDEA783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00DC7-2A70-4062-86F2-93BAA9F7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D0E23-483E-4DE5-852D-E3970A35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66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E10D-49F4-4429-BCF9-5E579C33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3DAC5-20F3-4A4B-8F47-EC10C701D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070B4-144C-4E27-8F31-7B612403F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62807-FAC8-4551-AA6D-1C429965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7406D-162D-42AE-96FA-6C4E632C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C837A-C42E-4F7C-BA4F-02293962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170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9599F-AEB7-4910-87BA-992E6811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330A6-AFD2-4A92-BCFE-E42234FDA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B9BCE-A72A-42EC-BA81-6BB6F0842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91CE-8E4B-481A-A197-66FB19A3220A}" type="datetimeFigureOut">
              <a:rPr lang="en-NZ" smtClean="0"/>
              <a:t>29/05/2019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2EA21-F5A6-429E-BF2B-3DA6BDD95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3B1D-B25B-47A0-A255-6D3FB1EA3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4B67-BE1F-4FF6-83B5-A7B23CD417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637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522A4D-9594-4AB6-A2F2-5172D13004E8}"/>
              </a:ext>
            </a:extLst>
          </p:cNvPr>
          <p:cNvSpPr txBox="1"/>
          <p:nvPr/>
        </p:nvSpPr>
        <p:spPr>
          <a:xfrm>
            <a:off x="166255" y="201881"/>
            <a:ext cx="1161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Students in Room Six chose their favourite holiday destination.</a:t>
            </a:r>
          </a:p>
          <a:p>
            <a:r>
              <a:rPr lang="en-NZ" dirty="0"/>
              <a:t>This picture graph shows their data.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F60D20-EA7C-4FD4-9D7B-CF48F89894F8}"/>
              </a:ext>
            </a:extLst>
          </p:cNvPr>
          <p:cNvGrpSpPr/>
          <p:nvPr/>
        </p:nvGrpSpPr>
        <p:grpSpPr>
          <a:xfrm>
            <a:off x="684640" y="1132138"/>
            <a:ext cx="6630560" cy="4817400"/>
            <a:chOff x="498764" y="1440896"/>
            <a:chExt cx="5411360" cy="404550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92D153A-995A-47D4-9918-31CFBBD0CE1A}"/>
                </a:ext>
              </a:extLst>
            </p:cNvPr>
            <p:cNvCxnSpPr/>
            <p:nvPr/>
          </p:nvCxnSpPr>
          <p:spPr>
            <a:xfrm>
              <a:off x="2090057" y="1591294"/>
              <a:ext cx="0" cy="3895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A79297-118A-4045-AB35-DC74A1207F36}"/>
                </a:ext>
              </a:extLst>
            </p:cNvPr>
            <p:cNvSpPr txBox="1"/>
            <p:nvPr/>
          </p:nvSpPr>
          <p:spPr>
            <a:xfrm>
              <a:off x="498764" y="1710047"/>
              <a:ext cx="1496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1586FA-7C2B-452F-A130-B038CE23D147}"/>
                </a:ext>
              </a:extLst>
            </p:cNvPr>
            <p:cNvSpPr txBox="1"/>
            <p:nvPr/>
          </p:nvSpPr>
          <p:spPr>
            <a:xfrm>
              <a:off x="498764" y="2756548"/>
              <a:ext cx="1496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Fiji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4354AD-A800-47A4-98A7-4CB60CAA2E68}"/>
                </a:ext>
              </a:extLst>
            </p:cNvPr>
            <p:cNvSpPr txBox="1"/>
            <p:nvPr/>
          </p:nvSpPr>
          <p:spPr>
            <a:xfrm>
              <a:off x="498764" y="3782243"/>
              <a:ext cx="1496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Samoa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8CC31B-8B69-4439-8C53-BDD8BD878151}"/>
                </a:ext>
              </a:extLst>
            </p:cNvPr>
            <p:cNvSpPr txBox="1"/>
            <p:nvPr/>
          </p:nvSpPr>
          <p:spPr>
            <a:xfrm>
              <a:off x="498764" y="4963287"/>
              <a:ext cx="1496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New Zealand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DB1D83-65F2-4D9E-8A23-2A90A740DD06}"/>
                </a:ext>
              </a:extLst>
            </p:cNvPr>
            <p:cNvGrpSpPr/>
            <p:nvPr/>
          </p:nvGrpSpPr>
          <p:grpSpPr>
            <a:xfrm>
              <a:off x="2410320" y="1440898"/>
              <a:ext cx="1946216" cy="722963"/>
              <a:chOff x="2410320" y="1440898"/>
              <a:chExt cx="1946216" cy="72296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64642D5-71F6-4AA2-8783-4234325F7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10320" y="1440899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BE1BEA5-DEE4-4E15-AB1A-6CDF77138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00176" y="1440898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28C45D2-3E6D-489F-8FF3-03F522006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84196" y="1440898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993291B-3452-4B1E-B65C-2D5592336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75438" y="1440899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767280F-20E5-4EE0-80A1-80F08618B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6680" y="1440899"/>
                <a:ext cx="389856" cy="722962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2AA4D4-98FD-4CE2-A080-AE159B4F39B6}"/>
                </a:ext>
              </a:extLst>
            </p:cNvPr>
            <p:cNvGrpSpPr/>
            <p:nvPr/>
          </p:nvGrpSpPr>
          <p:grpSpPr>
            <a:xfrm>
              <a:off x="2406016" y="2395061"/>
              <a:ext cx="1946216" cy="722963"/>
              <a:chOff x="2410320" y="1440898"/>
              <a:chExt cx="1946216" cy="72296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AEA6F1-1017-4BE0-9681-370F6B1FF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10320" y="1440899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1E7DF9B-171F-45CB-879A-B8D687A3B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00176" y="1440898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580C742-67C0-4F66-99BC-31551F33D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84196" y="1440898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FFBC1F4-0131-40DB-8319-D9E7E0C3C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75438" y="1440899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4B46F9F-893E-4C97-BF90-A2F3C5C2E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6680" y="1440899"/>
                <a:ext cx="389856" cy="722962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A40A103-7E95-4CB7-80F6-9D2D58C05F83}"/>
                </a:ext>
              </a:extLst>
            </p:cNvPr>
            <p:cNvGrpSpPr/>
            <p:nvPr/>
          </p:nvGrpSpPr>
          <p:grpSpPr>
            <a:xfrm>
              <a:off x="2401712" y="3485994"/>
              <a:ext cx="3093540" cy="727905"/>
              <a:chOff x="2410320" y="1435955"/>
              <a:chExt cx="3093540" cy="72790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6CF14B9-1221-4B97-9066-70B10DE65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10320" y="1440899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B4B1913-4554-4B25-952F-3FCDD08AD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14004" y="1440896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844AA63-B69B-4B14-965E-BD8460949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43267" y="1435955"/>
                <a:ext cx="389856" cy="722961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4B74161-145D-4041-862B-70F1964D0346}"/>
                </a:ext>
              </a:extLst>
            </p:cNvPr>
            <p:cNvGrpSpPr/>
            <p:nvPr/>
          </p:nvGrpSpPr>
          <p:grpSpPr>
            <a:xfrm>
              <a:off x="2410320" y="3485997"/>
              <a:ext cx="1946008" cy="1884619"/>
              <a:chOff x="2410320" y="279241"/>
              <a:chExt cx="1946008" cy="188461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F22034C-7B26-4C34-ACC4-FD296036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10320" y="1440899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082AF90-42F4-4750-A4CE-F4B51F838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9968" y="279241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3D77B56-F736-4C4C-8F4B-9C7BB5DBA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83988" y="279241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7EC8CA0-6DEB-4D6B-BB3B-C2FF644B7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75230" y="279242"/>
                <a:ext cx="389856" cy="72296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0FE0491-7B04-41F7-87C3-4C90DAF40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6472" y="279242"/>
                <a:ext cx="389856" cy="722962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4DFA58-B578-4766-8773-44F64821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6536" y="1440899"/>
              <a:ext cx="389856" cy="72296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660F00-907D-45E8-AAC0-87C30AD42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6392" y="1440898"/>
              <a:ext cx="389856" cy="72296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B92D8A-3A26-48B8-8D22-CEAA41B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0412" y="1440898"/>
              <a:ext cx="389856" cy="72296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FFEBD2A-2FD7-4ADF-B443-80B664A0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0268" y="1440896"/>
              <a:ext cx="389856" cy="72296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E8175AD-2B4A-4353-86A2-F74008A9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6328" y="3485996"/>
              <a:ext cx="389856" cy="72296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2C46996-20D6-4541-8431-CA42F24DC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5010" y="2402296"/>
              <a:ext cx="389856" cy="722961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5ABD6E8-CF1E-4C0B-8C77-BCA15469CB4F}"/>
              </a:ext>
            </a:extLst>
          </p:cNvPr>
          <p:cNvSpPr txBox="1"/>
          <p:nvPr/>
        </p:nvSpPr>
        <p:spPr>
          <a:xfrm>
            <a:off x="391886" y="6115792"/>
            <a:ext cx="1130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Calculate the percentage of the class that chose each country.</a:t>
            </a:r>
          </a:p>
        </p:txBody>
      </p:sp>
    </p:spTree>
    <p:extLst>
      <p:ext uri="{BB962C8B-B14F-4D97-AF65-F5344CB8AC3E}">
        <p14:creationId xmlns:p14="http://schemas.microsoft.com/office/powerpoint/2010/main" val="40431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1872404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283861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450900" y="2825352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cs typeface="Arial" panose="020B0604020202020204" pitchFamily="34" charset="0"/>
              </a:rPr>
              <a:t>24</a:t>
            </a:r>
            <a:endParaRPr lang="en-N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69414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68047" y="126641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649163" y="1123727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2D678-75F4-4803-847C-3F52AA9BA150}"/>
              </a:ext>
            </a:extLst>
          </p:cNvPr>
          <p:cNvSpPr txBox="1"/>
          <p:nvPr/>
        </p:nvSpPr>
        <p:spPr>
          <a:xfrm>
            <a:off x="10624087" y="2711755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base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5388209" y="1776100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4722367" y="296089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4898586" y="1335057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50 %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B9A980-B6DC-4B87-9ED5-89137FFDD116}"/>
              </a:ext>
            </a:extLst>
          </p:cNvPr>
          <p:cNvCxnSpPr>
            <a:cxnSpLocks/>
          </p:cNvCxnSpPr>
          <p:nvPr/>
        </p:nvCxnSpPr>
        <p:spPr>
          <a:xfrm>
            <a:off x="3023942" y="166861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CD9602-89E4-47F7-9DBD-45C49A07EB51}"/>
              </a:ext>
            </a:extLst>
          </p:cNvPr>
          <p:cNvSpPr txBox="1"/>
          <p:nvPr/>
        </p:nvSpPr>
        <p:spPr>
          <a:xfrm>
            <a:off x="2397136" y="291965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NZ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6DC46-4570-47F2-9D5D-EA02B80AF803}"/>
              </a:ext>
            </a:extLst>
          </p:cNvPr>
          <p:cNvSpPr txBox="1"/>
          <p:nvPr/>
        </p:nvSpPr>
        <p:spPr>
          <a:xfrm>
            <a:off x="3413716" y="3207728"/>
            <a:ext cx="16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92984-DE13-4847-81C1-306B16142D3B}"/>
              </a:ext>
            </a:extLst>
          </p:cNvPr>
          <p:cNvSpPr txBox="1"/>
          <p:nvPr/>
        </p:nvSpPr>
        <p:spPr>
          <a:xfrm>
            <a:off x="-40129" y="285923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B9909-80F2-423D-B8B3-7E575A9A436D}"/>
              </a:ext>
            </a:extLst>
          </p:cNvPr>
          <p:cNvSpPr txBox="1"/>
          <p:nvPr/>
        </p:nvSpPr>
        <p:spPr>
          <a:xfrm>
            <a:off x="-40129" y="125401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/>
              <p:nvPr/>
            </p:nvSpPr>
            <p:spPr>
              <a:xfrm>
                <a:off x="2601603" y="3842616"/>
                <a:ext cx="5573211" cy="1088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03" y="3842616"/>
                <a:ext cx="5573211" cy="1088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76B2505-AF8E-4FCF-9A22-1BFF02951636}"/>
              </a:ext>
            </a:extLst>
          </p:cNvPr>
          <p:cNvSpPr txBox="1"/>
          <p:nvPr/>
        </p:nvSpPr>
        <p:spPr>
          <a:xfrm>
            <a:off x="269631" y="339969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Australia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1F1ADF-45B0-4498-8B57-32F9E9A2DD1C}"/>
              </a:ext>
            </a:extLst>
          </p:cNvPr>
          <p:cNvSpPr txBox="1"/>
          <p:nvPr/>
        </p:nvSpPr>
        <p:spPr>
          <a:xfrm>
            <a:off x="2563856" y="126340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25 %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72CF0-7E61-4E27-B0FD-3663ECD6225D}"/>
              </a:ext>
            </a:extLst>
          </p:cNvPr>
          <p:cNvCxnSpPr>
            <a:cxnSpLocks/>
          </p:cNvCxnSpPr>
          <p:nvPr/>
        </p:nvCxnSpPr>
        <p:spPr>
          <a:xfrm>
            <a:off x="1782842" y="1649092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51E6D2-41D8-4184-9EB0-AB79B77B4813}"/>
              </a:ext>
            </a:extLst>
          </p:cNvPr>
          <p:cNvSpPr txBox="1"/>
          <p:nvPr/>
        </p:nvSpPr>
        <p:spPr>
          <a:xfrm>
            <a:off x="1156036" y="290013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NZ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973DC-8F86-4681-B111-C76AE4B166F8}"/>
                  </a:ext>
                </a:extLst>
              </p:cNvPr>
              <p:cNvSpPr txBox="1"/>
              <p:nvPr/>
            </p:nvSpPr>
            <p:spPr>
              <a:xfrm>
                <a:off x="1460859" y="1263405"/>
                <a:ext cx="839537" cy="383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12.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5%</m:t>
                      </m:r>
                    </m:oMath>
                  </m:oMathPara>
                </a14:m>
                <a:endParaRPr lang="en-N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973DC-8F86-4681-B111-C76AE4B1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859" y="1263405"/>
                <a:ext cx="839537" cy="383310"/>
              </a:xfrm>
              <a:prstGeom prst="rect">
                <a:avLst/>
              </a:prstGeom>
              <a:blipFill>
                <a:blip r:embed="rId3"/>
                <a:stretch>
                  <a:fillRect l="-13139" r="-14599" b="-95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88ACB-8519-4A49-90B8-904333FFF495}"/>
              </a:ext>
            </a:extLst>
          </p:cNvPr>
          <p:cNvCxnSpPr>
            <a:cxnSpLocks/>
          </p:cNvCxnSpPr>
          <p:nvPr/>
        </p:nvCxnSpPr>
        <p:spPr>
          <a:xfrm>
            <a:off x="4230641" y="1639031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ABC76C1-6628-40E2-A4F7-625FA901E6B8}"/>
              </a:ext>
            </a:extLst>
          </p:cNvPr>
          <p:cNvSpPr txBox="1"/>
          <p:nvPr/>
        </p:nvSpPr>
        <p:spPr>
          <a:xfrm>
            <a:off x="3605814" y="289007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NZ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9E3ADCD-E01F-42FD-AABA-D3A2DCF329BF}"/>
                  </a:ext>
                </a:extLst>
              </p:cNvPr>
              <p:cNvSpPr txBox="1"/>
              <p:nvPr/>
            </p:nvSpPr>
            <p:spPr>
              <a:xfrm>
                <a:off x="3908658" y="1253344"/>
                <a:ext cx="839537" cy="383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37.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5%</m:t>
                      </m:r>
                    </m:oMath>
                  </m:oMathPara>
                </a14:m>
                <a:endParaRPr lang="en-N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9E3ADCD-E01F-42FD-AABA-D3A2DCF3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58" y="1253344"/>
                <a:ext cx="839537" cy="383310"/>
              </a:xfrm>
              <a:prstGeom prst="rect">
                <a:avLst/>
              </a:prstGeom>
              <a:blipFill>
                <a:blip r:embed="rId4"/>
                <a:stretch>
                  <a:fillRect l="-12319" r="-14493" b="-967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8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14" grpId="0"/>
      <p:bldP spid="23" grpId="0"/>
      <p:bldP spid="24" grpId="0"/>
      <p:bldP spid="27" grpId="0"/>
      <p:bldP spid="21" grpId="0"/>
      <p:bldP spid="19" grpId="0"/>
      <p:bldP spid="25" grpId="0"/>
      <p:bldP spid="29" grpId="0"/>
      <p:bldP spid="31" grpId="0"/>
      <p:bldP spid="7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1872404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283861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450900" y="2825352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cs typeface="Arial" panose="020B0604020202020204" pitchFamily="34" charset="0"/>
              </a:rPr>
              <a:t>24</a:t>
            </a:r>
            <a:endParaRPr lang="en-N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69414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68047" y="126641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649163" y="1123727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2D678-75F4-4803-847C-3F52AA9BA150}"/>
              </a:ext>
            </a:extLst>
          </p:cNvPr>
          <p:cNvSpPr txBox="1"/>
          <p:nvPr/>
        </p:nvSpPr>
        <p:spPr>
          <a:xfrm>
            <a:off x="10624087" y="2711755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base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5388209" y="1776100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4722367" y="296089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4898586" y="1335057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50 %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B9A980-B6DC-4B87-9ED5-89137FFDD116}"/>
              </a:ext>
            </a:extLst>
          </p:cNvPr>
          <p:cNvCxnSpPr>
            <a:cxnSpLocks/>
          </p:cNvCxnSpPr>
          <p:nvPr/>
        </p:nvCxnSpPr>
        <p:spPr>
          <a:xfrm>
            <a:off x="3023942" y="166861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CD9602-89E4-47F7-9DBD-45C49A07EB51}"/>
              </a:ext>
            </a:extLst>
          </p:cNvPr>
          <p:cNvSpPr txBox="1"/>
          <p:nvPr/>
        </p:nvSpPr>
        <p:spPr>
          <a:xfrm>
            <a:off x="2397136" y="291965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NZ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6DC46-4570-47F2-9D5D-EA02B80AF803}"/>
              </a:ext>
            </a:extLst>
          </p:cNvPr>
          <p:cNvSpPr txBox="1"/>
          <p:nvPr/>
        </p:nvSpPr>
        <p:spPr>
          <a:xfrm>
            <a:off x="3075112" y="3079267"/>
            <a:ext cx="16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92984-DE13-4847-81C1-306B16142D3B}"/>
              </a:ext>
            </a:extLst>
          </p:cNvPr>
          <p:cNvSpPr txBox="1"/>
          <p:nvPr/>
        </p:nvSpPr>
        <p:spPr>
          <a:xfrm>
            <a:off x="-40129" y="285923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B9909-80F2-423D-B8B3-7E575A9A436D}"/>
              </a:ext>
            </a:extLst>
          </p:cNvPr>
          <p:cNvSpPr txBox="1"/>
          <p:nvPr/>
        </p:nvSpPr>
        <p:spPr>
          <a:xfrm>
            <a:off x="-40129" y="125401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/>
              <p:nvPr/>
            </p:nvSpPr>
            <p:spPr>
              <a:xfrm>
                <a:off x="2601603" y="3842616"/>
                <a:ext cx="5573211" cy="1088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03" y="3842616"/>
                <a:ext cx="5573211" cy="1088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76B2505-AF8E-4FCF-9A22-1BFF02951636}"/>
              </a:ext>
            </a:extLst>
          </p:cNvPr>
          <p:cNvSpPr txBox="1"/>
          <p:nvPr/>
        </p:nvSpPr>
        <p:spPr>
          <a:xfrm>
            <a:off x="269631" y="339969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Fiji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1F1ADF-45B0-4498-8B57-32F9E9A2DD1C}"/>
              </a:ext>
            </a:extLst>
          </p:cNvPr>
          <p:cNvSpPr txBox="1"/>
          <p:nvPr/>
        </p:nvSpPr>
        <p:spPr>
          <a:xfrm>
            <a:off x="2563856" y="126340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25 %</a:t>
            </a:r>
          </a:p>
        </p:txBody>
      </p:sp>
    </p:spTree>
    <p:extLst>
      <p:ext uri="{BB962C8B-B14F-4D97-AF65-F5344CB8AC3E}">
        <p14:creationId xmlns:p14="http://schemas.microsoft.com/office/powerpoint/2010/main" val="40432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14" grpId="0"/>
      <p:bldP spid="23" grpId="0"/>
      <p:bldP spid="24" grpId="0"/>
      <p:bldP spid="27" grpId="0"/>
      <p:bldP spid="21" grpId="0"/>
      <p:bldP spid="19" grpId="0"/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1872404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283861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450900" y="2825352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cs typeface="Arial" panose="020B0604020202020204" pitchFamily="34" charset="0"/>
              </a:rPr>
              <a:t>24</a:t>
            </a:r>
            <a:endParaRPr lang="en-N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69414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68047" y="126641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649163" y="1123727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2D678-75F4-4803-847C-3F52AA9BA150}"/>
              </a:ext>
            </a:extLst>
          </p:cNvPr>
          <p:cNvSpPr txBox="1"/>
          <p:nvPr/>
        </p:nvSpPr>
        <p:spPr>
          <a:xfrm>
            <a:off x="10624087" y="2711755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base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5388209" y="1776100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4722367" y="296089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4898586" y="1335057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50 %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B9A980-B6DC-4B87-9ED5-89137FFDD116}"/>
              </a:ext>
            </a:extLst>
          </p:cNvPr>
          <p:cNvCxnSpPr>
            <a:cxnSpLocks/>
          </p:cNvCxnSpPr>
          <p:nvPr/>
        </p:nvCxnSpPr>
        <p:spPr>
          <a:xfrm>
            <a:off x="3023942" y="166861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CD9602-89E4-47F7-9DBD-45C49A07EB51}"/>
              </a:ext>
            </a:extLst>
          </p:cNvPr>
          <p:cNvSpPr txBox="1"/>
          <p:nvPr/>
        </p:nvSpPr>
        <p:spPr>
          <a:xfrm>
            <a:off x="2397136" y="291965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NZ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6DC46-4570-47F2-9D5D-EA02B80AF803}"/>
              </a:ext>
            </a:extLst>
          </p:cNvPr>
          <p:cNvSpPr txBox="1"/>
          <p:nvPr/>
        </p:nvSpPr>
        <p:spPr>
          <a:xfrm>
            <a:off x="3075112" y="3079267"/>
            <a:ext cx="16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92984-DE13-4847-81C1-306B16142D3B}"/>
              </a:ext>
            </a:extLst>
          </p:cNvPr>
          <p:cNvSpPr txBox="1"/>
          <p:nvPr/>
        </p:nvSpPr>
        <p:spPr>
          <a:xfrm>
            <a:off x="-40129" y="285923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B9909-80F2-423D-B8B3-7E575A9A436D}"/>
              </a:ext>
            </a:extLst>
          </p:cNvPr>
          <p:cNvSpPr txBox="1"/>
          <p:nvPr/>
        </p:nvSpPr>
        <p:spPr>
          <a:xfrm>
            <a:off x="-40129" y="125401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/>
              <p:nvPr/>
            </p:nvSpPr>
            <p:spPr>
              <a:xfrm>
                <a:off x="2601603" y="3842616"/>
                <a:ext cx="5573211" cy="1088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03" y="3842616"/>
                <a:ext cx="5573211" cy="1088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76B2505-AF8E-4FCF-9A22-1BFF02951636}"/>
              </a:ext>
            </a:extLst>
          </p:cNvPr>
          <p:cNvSpPr txBox="1"/>
          <p:nvPr/>
        </p:nvSpPr>
        <p:spPr>
          <a:xfrm>
            <a:off x="269631" y="339969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Samoa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1F1ADF-45B0-4498-8B57-32F9E9A2DD1C}"/>
              </a:ext>
            </a:extLst>
          </p:cNvPr>
          <p:cNvSpPr txBox="1"/>
          <p:nvPr/>
        </p:nvSpPr>
        <p:spPr>
          <a:xfrm>
            <a:off x="2563856" y="126340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25 %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72CF0-7E61-4E27-B0FD-3663ECD6225D}"/>
              </a:ext>
            </a:extLst>
          </p:cNvPr>
          <p:cNvCxnSpPr>
            <a:cxnSpLocks/>
          </p:cNvCxnSpPr>
          <p:nvPr/>
        </p:nvCxnSpPr>
        <p:spPr>
          <a:xfrm>
            <a:off x="3863479" y="1666239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51E6D2-41D8-4184-9EB0-AB79B77B4813}"/>
              </a:ext>
            </a:extLst>
          </p:cNvPr>
          <p:cNvSpPr txBox="1"/>
          <p:nvPr/>
        </p:nvSpPr>
        <p:spPr>
          <a:xfrm>
            <a:off x="3236673" y="291727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NZ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973DC-8F86-4681-B111-C76AE4B166F8}"/>
                  </a:ext>
                </a:extLst>
              </p:cNvPr>
              <p:cNvSpPr txBox="1"/>
              <p:nvPr/>
            </p:nvSpPr>
            <p:spPr>
              <a:xfrm>
                <a:off x="3541496" y="1280552"/>
                <a:ext cx="839537" cy="383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en-N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N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973DC-8F86-4681-B111-C76AE4B1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6" y="1280552"/>
                <a:ext cx="839537" cy="383310"/>
              </a:xfrm>
              <a:prstGeom prst="rect">
                <a:avLst/>
              </a:prstGeom>
              <a:blipFill>
                <a:blip r:embed="rId3"/>
                <a:stretch>
                  <a:fillRect l="-13043" t="-14286" r="-18841" b="-12698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4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14" grpId="0"/>
      <p:bldP spid="23" grpId="0"/>
      <p:bldP spid="24" grpId="0"/>
      <p:bldP spid="27" grpId="0"/>
      <p:bldP spid="21" grpId="0"/>
      <p:bldP spid="19" grpId="0"/>
      <p:bldP spid="25" grpId="0"/>
      <p:bldP spid="29" grpId="0"/>
      <p:bldP spid="3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306155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27236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450900" y="325910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cs typeface="Arial" panose="020B0604020202020204" pitchFamily="34" charset="0"/>
              </a:rPr>
              <a:t>24</a:t>
            </a:r>
            <a:endParaRPr lang="en-N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112789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68047" y="1700162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723812" y="1563434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2D678-75F4-4803-847C-3F52AA9BA150}"/>
              </a:ext>
            </a:extLst>
          </p:cNvPr>
          <p:cNvSpPr txBox="1"/>
          <p:nvPr/>
        </p:nvSpPr>
        <p:spPr>
          <a:xfrm>
            <a:off x="10698736" y="3151462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base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5388209" y="2209851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4722367" y="339465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4898586" y="176880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50 %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B9A980-B6DC-4B87-9ED5-89137FFDD116}"/>
              </a:ext>
            </a:extLst>
          </p:cNvPr>
          <p:cNvCxnSpPr>
            <a:cxnSpLocks/>
          </p:cNvCxnSpPr>
          <p:nvPr/>
        </p:nvCxnSpPr>
        <p:spPr>
          <a:xfrm>
            <a:off x="3023942" y="2102367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CD9602-89E4-47F7-9DBD-45C49A07EB51}"/>
              </a:ext>
            </a:extLst>
          </p:cNvPr>
          <p:cNvSpPr txBox="1"/>
          <p:nvPr/>
        </p:nvSpPr>
        <p:spPr>
          <a:xfrm>
            <a:off x="2397136" y="3353406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NZ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6DC46-4570-47F2-9D5D-EA02B80AF803}"/>
              </a:ext>
            </a:extLst>
          </p:cNvPr>
          <p:cNvSpPr txBox="1"/>
          <p:nvPr/>
        </p:nvSpPr>
        <p:spPr>
          <a:xfrm>
            <a:off x="286072" y="3818950"/>
            <a:ext cx="16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92984-DE13-4847-81C1-306B16142D3B}"/>
              </a:ext>
            </a:extLst>
          </p:cNvPr>
          <p:cNvSpPr txBox="1"/>
          <p:nvPr/>
        </p:nvSpPr>
        <p:spPr>
          <a:xfrm>
            <a:off x="-40129" y="329299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B9909-80F2-423D-B8B3-7E575A9A436D}"/>
              </a:ext>
            </a:extLst>
          </p:cNvPr>
          <p:cNvSpPr txBox="1"/>
          <p:nvPr/>
        </p:nvSpPr>
        <p:spPr>
          <a:xfrm>
            <a:off x="-40129" y="168777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/>
              <p:nvPr/>
            </p:nvSpPr>
            <p:spPr>
              <a:xfrm>
                <a:off x="2601603" y="4276367"/>
                <a:ext cx="5573211" cy="1088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03" y="4276367"/>
                <a:ext cx="5573211" cy="1088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76B2505-AF8E-4FCF-9A22-1BFF02951636}"/>
              </a:ext>
            </a:extLst>
          </p:cNvPr>
          <p:cNvSpPr txBox="1"/>
          <p:nvPr/>
        </p:nvSpPr>
        <p:spPr>
          <a:xfrm>
            <a:off x="333212" y="373908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New Zealand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1F1ADF-45B0-4498-8B57-32F9E9A2DD1C}"/>
              </a:ext>
            </a:extLst>
          </p:cNvPr>
          <p:cNvSpPr txBox="1"/>
          <p:nvPr/>
        </p:nvSpPr>
        <p:spPr>
          <a:xfrm>
            <a:off x="2563856" y="1697156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25 %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72CF0-7E61-4E27-B0FD-3663ECD6225D}"/>
              </a:ext>
            </a:extLst>
          </p:cNvPr>
          <p:cNvCxnSpPr>
            <a:cxnSpLocks/>
          </p:cNvCxnSpPr>
          <p:nvPr/>
        </p:nvCxnSpPr>
        <p:spPr>
          <a:xfrm>
            <a:off x="1306520" y="2085089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51E6D2-41D8-4184-9EB0-AB79B77B4813}"/>
              </a:ext>
            </a:extLst>
          </p:cNvPr>
          <p:cNvSpPr txBox="1"/>
          <p:nvPr/>
        </p:nvSpPr>
        <p:spPr>
          <a:xfrm>
            <a:off x="679714" y="333612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NZ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973DC-8F86-4681-B111-C76AE4B166F8}"/>
                  </a:ext>
                </a:extLst>
              </p:cNvPr>
              <p:cNvSpPr txBox="1"/>
              <p:nvPr/>
            </p:nvSpPr>
            <p:spPr>
              <a:xfrm>
                <a:off x="984537" y="1699402"/>
                <a:ext cx="839537" cy="383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8.</m:t>
                      </m:r>
                      <m:acc>
                        <m:accPr>
                          <m:chr m:val="̇"/>
                          <m:ctrlPr>
                            <a:rPr lang="en-N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N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973DC-8F86-4681-B111-C76AE4B1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37" y="1699402"/>
                <a:ext cx="839537" cy="383310"/>
              </a:xfrm>
              <a:prstGeom prst="rect">
                <a:avLst/>
              </a:prstGeom>
              <a:blipFill>
                <a:blip r:embed="rId3"/>
                <a:stretch>
                  <a:fillRect l="-5839" t="-15873" r="-6569" b="-1111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2FF5F-F465-40FE-8117-35D2D7A58517}"/>
              </a:ext>
            </a:extLst>
          </p:cNvPr>
          <p:cNvCxnSpPr>
            <a:cxnSpLocks/>
          </p:cNvCxnSpPr>
          <p:nvPr/>
        </p:nvCxnSpPr>
        <p:spPr>
          <a:xfrm>
            <a:off x="956569" y="1827298"/>
            <a:ext cx="0" cy="164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CA20422-FA7D-4AFF-BD21-B67A6AB9DDFB}"/>
              </a:ext>
            </a:extLst>
          </p:cNvPr>
          <p:cNvSpPr txBox="1"/>
          <p:nvPr/>
        </p:nvSpPr>
        <p:spPr>
          <a:xfrm>
            <a:off x="329762" y="365308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NZ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B85E4-B3AA-44BA-B3C1-C65C70D688CA}"/>
                  </a:ext>
                </a:extLst>
              </p:cNvPr>
              <p:cNvSpPr txBox="1"/>
              <p:nvPr/>
            </p:nvSpPr>
            <p:spPr>
              <a:xfrm>
                <a:off x="700513" y="1330734"/>
                <a:ext cx="839537" cy="383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0" smtClean="0">
                          <a:latin typeface="Cambria Math" panose="02040503050406030204" pitchFamily="18" charset="0"/>
                        </a:rPr>
                        <m:t>4.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acc>
                        <m:accPr>
                          <m:chr m:val="̇"/>
                          <m:ctrlPr>
                            <a:rPr lang="en-N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N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B85E4-B3AA-44BA-B3C1-C65C70D68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3" y="1330734"/>
                <a:ext cx="839537" cy="383310"/>
              </a:xfrm>
              <a:prstGeom prst="rect">
                <a:avLst/>
              </a:prstGeom>
              <a:blipFill>
                <a:blip r:embed="rId4"/>
                <a:stretch>
                  <a:fillRect l="-13043" t="-14286" r="-13043" b="-12698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5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14" grpId="0"/>
      <p:bldP spid="23" grpId="0"/>
      <p:bldP spid="24" grpId="0"/>
      <p:bldP spid="27" grpId="0"/>
      <p:bldP spid="21" grpId="0"/>
      <p:bldP spid="19" grpId="0"/>
      <p:bldP spid="25" grpId="0"/>
      <p:bldP spid="29" grpId="0"/>
      <p:bldP spid="31" grpId="0"/>
      <p:bldP spid="7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091AB772-1CE5-4833-A917-0CC9B1E0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4" y="141158"/>
            <a:ext cx="6107723" cy="62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9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king a pie chart final">
            <a:hlinkClick r:id="" action="ppaction://media"/>
            <a:extLst>
              <a:ext uri="{FF2B5EF4-FFF2-40B4-BE49-F238E27FC236}">
                <a16:creationId xmlns:a16="http://schemas.microsoft.com/office/drawing/2014/main" id="{C97A014A-16EA-4DC8-ABFF-D4BCF3DE4A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06450"/>
            <a:ext cx="12192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146</Words>
  <Application>Microsoft Office PowerPoint</Application>
  <PresentationFormat>Widescreen</PresentationFormat>
  <Paragraphs>77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8</cp:revision>
  <dcterms:created xsi:type="dcterms:W3CDTF">2019-05-29T02:23:36Z</dcterms:created>
  <dcterms:modified xsi:type="dcterms:W3CDTF">2019-05-29T05:25:17Z</dcterms:modified>
</cp:coreProperties>
</file>