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144EB-F3F0-47E5-AB34-14DD75C5F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368D70-9B4B-43D3-A13D-CBB8AC6AB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52064-9CB9-40CE-BDAE-D2741AA0D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88BC6-FCA1-45D9-825D-8379BBCE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2403-D020-41FF-99ED-5A614581D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8418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D9505-05F4-4FA6-A315-CDD123E6D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D36762-BE06-4E03-9294-AB31CAAC5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EB2BD-9F61-4B1F-923C-18EDDBD4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E86E0-06CE-4A9C-9724-395D0F1ED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6CAEC-ABCA-4230-A2F1-28626E13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3523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67722E-4505-48A2-8003-3C264A3F92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6E89B2-9F19-49E1-9F0B-AFC82692A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046B7-6CDF-431D-AD67-3AFC98057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54A3B-B878-45EE-A7F0-2A993AEA2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4609C-A0CA-40C7-86B4-ACED776EE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144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93227-0517-4574-ACC9-980BB8ED7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4FA59-14F2-474C-947A-308F16D69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89899-1D7A-4FE5-969A-3566674D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82A26-B3C5-40A0-82AF-4534C1673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7A5BD-8F02-4E44-AF80-345BF68D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456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6C7A0-2527-4375-8056-529FA1577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C3388-2DFD-47D9-B1F5-B43215759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A6529-AB41-45AE-8C14-63A387CE5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FB4D2-5413-4815-AC37-12C0C35BD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E911D-298D-4743-933F-F4C16FC3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806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58F20-A0EB-4958-9D9D-A5072F5A3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D7B5C-0BBA-4C35-B016-245A956BF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435B4B-F658-4CAB-99FC-92C8E1A0F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7F0CE-CF59-4BCF-939C-00B250E75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07B21-4537-496E-9940-40AF1F623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8D6A4-9BCE-495F-A225-EF75FB4A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673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B1EA2-34A9-4BC2-BC3F-B31A77BB8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EA5FD1-2914-498B-93A9-137FB3E76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1D4276-A0F9-4A90-8624-F98B05727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D0DA32-D05E-41A7-8375-A385D1F20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FE1C08-031B-4E76-9174-37159385AC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904CDF-C77A-45C9-8261-472CA2ADA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4E4D2B-F247-4AEC-B22E-99D84A0FC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F7826E-110A-49CA-96E1-50EE7F8A3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995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2B65D-E903-4944-90ED-3C468115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DB4901-2192-4D83-807B-C14D0C4D9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7A9B5B-E816-4032-801D-358AC9EA0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42EE24-9D8D-435B-ADC7-308A38FE3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848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996E11-6B10-4A2B-8BA2-5D30AC856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6D85B-BFEC-4BB3-A629-22A6C52AC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87BAC-37B0-4E7A-8CC5-ED6F61330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740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6F2E1-6AFE-42DE-BE7E-4141BB81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33970-81C8-4086-BAE7-2738F9376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A87259-70C6-407F-82CF-EF29791C7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22C5D-20A5-488C-9C75-AEFA3806E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CC300-2279-4CDB-9E62-A587D0E90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060FC-01BE-4EF9-8904-E735E8B4A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1645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7F252-92A6-4941-9FF7-41C65E126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7AD413-0550-4910-9B47-4A32A44DA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8569A-9AA0-4DD8-89AB-5F10C963A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169E9-3582-4C48-83A7-A6EBDBDE7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A2C96-658E-437E-A8FB-1F2F56B22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DA638-7ED9-4582-BBF7-138F9E6D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476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A7BB5B-D0C7-42B6-BD87-E6642A461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095AF-818C-448D-8778-A72608B7E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E8E81-4BE8-4622-B1D3-6370508B8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00845-884C-4272-8DBE-43913CBBEF5E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422BC-2BD2-4B6C-9A1D-9DB3B33F0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3B0F0-C8AB-4F0F-8232-6C2A5A13D0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E590F-913F-4789-9F23-AEBC35750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177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person, indoor, wall, woman&#10;&#10;Description automatically generated">
            <a:extLst>
              <a:ext uri="{FF2B5EF4-FFF2-40B4-BE49-F238E27FC236}">
                <a16:creationId xmlns:a16="http://schemas.microsoft.com/office/drawing/2014/main" id="{C4A78874-875C-433D-BF7D-865EF67103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17"/>
          <a:stretch/>
        </p:blipFill>
        <p:spPr>
          <a:xfrm>
            <a:off x="0" y="-312107"/>
            <a:ext cx="12192000" cy="748221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E05093-AF81-404A-97F8-19DA259C9045}"/>
              </a:ext>
            </a:extLst>
          </p:cNvPr>
          <p:cNvSpPr txBox="1"/>
          <p:nvPr/>
        </p:nvSpPr>
        <p:spPr>
          <a:xfrm>
            <a:off x="150056" y="5500467"/>
            <a:ext cx="11905956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3200" dirty="0" err="1"/>
              <a:t>Tieri’s</a:t>
            </a:r>
            <a:r>
              <a:rPr lang="en-NZ" sz="3200" dirty="0"/>
              <a:t> parents pay for two credits each week so she can play her favourite computer game.</a:t>
            </a:r>
          </a:p>
          <a:p>
            <a:r>
              <a:rPr lang="en-NZ" sz="3200" dirty="0"/>
              <a:t>She is careful not to use all her credits up in one day.</a:t>
            </a:r>
          </a:p>
        </p:txBody>
      </p:sp>
    </p:spTree>
    <p:extLst>
      <p:ext uri="{BB962C8B-B14F-4D97-AF65-F5344CB8AC3E}">
        <p14:creationId xmlns:p14="http://schemas.microsoft.com/office/powerpoint/2010/main" val="198147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standing in front of a computer&#10;&#10;Description automatically generated">
            <a:extLst>
              <a:ext uri="{FF2B5EF4-FFF2-40B4-BE49-F238E27FC236}">
                <a16:creationId xmlns:a16="http://schemas.microsoft.com/office/drawing/2014/main" id="{4F02925F-CAF5-47BE-B4FD-EE1265F02D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64"/>
          <a:stretch/>
        </p:blipFill>
        <p:spPr>
          <a:xfrm>
            <a:off x="0" y="0"/>
            <a:ext cx="12192000" cy="710418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66572AB-9DDB-40D0-801A-151CAD535713}"/>
              </a:ext>
            </a:extLst>
          </p:cNvPr>
          <p:cNvSpPr txBox="1"/>
          <p:nvPr/>
        </p:nvSpPr>
        <p:spPr>
          <a:xfrm>
            <a:off x="121920" y="5148774"/>
            <a:ext cx="11849686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3200" dirty="0"/>
              <a:t>On Saturday </a:t>
            </a:r>
            <a:r>
              <a:rPr lang="en-NZ" sz="3200" dirty="0" err="1"/>
              <a:t>Tieri</a:t>
            </a:r>
            <a:r>
              <a:rPr lang="en-NZ" sz="3200" dirty="0"/>
              <a:t> uses up three quarters of a credit. She uses another three quarters on Sunday. </a:t>
            </a:r>
          </a:p>
          <a:p>
            <a:r>
              <a:rPr lang="en-NZ" sz="3200" dirty="0"/>
              <a:t>How much credit does she have left for the rest of the week?</a:t>
            </a:r>
          </a:p>
        </p:txBody>
      </p:sp>
    </p:spTree>
    <p:extLst>
      <p:ext uri="{BB962C8B-B14F-4D97-AF65-F5344CB8AC3E}">
        <p14:creationId xmlns:p14="http://schemas.microsoft.com/office/powerpoint/2010/main" val="353501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sitting at a desk in front of a computer&#10;&#10;Description automatically generated">
            <a:extLst>
              <a:ext uri="{FF2B5EF4-FFF2-40B4-BE49-F238E27FC236}">
                <a16:creationId xmlns:a16="http://schemas.microsoft.com/office/drawing/2014/main" id="{654C0485-D47F-46B7-A7D8-80D1ED907B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7" b="12335"/>
          <a:stretch/>
        </p:blipFill>
        <p:spPr>
          <a:xfrm>
            <a:off x="-2345" y="0"/>
            <a:ext cx="12194345" cy="72741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731C2D-BE6A-4019-BAEC-4A34F55FCAD3}"/>
              </a:ext>
            </a:extLst>
          </p:cNvPr>
          <p:cNvSpPr txBox="1"/>
          <p:nvPr/>
        </p:nvSpPr>
        <p:spPr>
          <a:xfrm>
            <a:off x="253218" y="5162842"/>
            <a:ext cx="1170432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3200" dirty="0"/>
              <a:t>The following week </a:t>
            </a:r>
            <a:r>
              <a:rPr lang="en-NZ" sz="3200" dirty="0" err="1"/>
              <a:t>Tieri</a:t>
            </a:r>
            <a:r>
              <a:rPr lang="en-NZ" sz="3200" dirty="0"/>
              <a:t> uses up five eighths of a credit on Saturday but only one quarter of a credit on Sunday. </a:t>
            </a:r>
          </a:p>
          <a:p>
            <a:r>
              <a:rPr lang="en-NZ" sz="3200" dirty="0"/>
              <a:t>How much credit does she have left for the rest of the week?</a:t>
            </a:r>
          </a:p>
        </p:txBody>
      </p:sp>
    </p:spTree>
    <p:extLst>
      <p:ext uri="{BB962C8B-B14F-4D97-AF65-F5344CB8AC3E}">
        <p14:creationId xmlns:p14="http://schemas.microsoft.com/office/powerpoint/2010/main" val="181397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tanding in front of a computer&#10;&#10;Description automatically generated">
            <a:extLst>
              <a:ext uri="{FF2B5EF4-FFF2-40B4-BE49-F238E27FC236}">
                <a16:creationId xmlns:a16="http://schemas.microsoft.com/office/drawing/2014/main" id="{FC977C32-61A2-4BA2-8A15-80AC378A84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64"/>
          <a:stretch/>
        </p:blipFill>
        <p:spPr>
          <a:xfrm>
            <a:off x="0" y="0"/>
            <a:ext cx="12192000" cy="710418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731C2D-BE6A-4019-BAEC-4A34F55FCAD3}"/>
              </a:ext>
            </a:extLst>
          </p:cNvPr>
          <p:cNvSpPr txBox="1"/>
          <p:nvPr/>
        </p:nvSpPr>
        <p:spPr>
          <a:xfrm>
            <a:off x="586154" y="5162842"/>
            <a:ext cx="11015003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3200" dirty="0"/>
              <a:t>Imagine a week in which </a:t>
            </a:r>
            <a:r>
              <a:rPr lang="en-NZ" sz="3200" dirty="0" err="1"/>
              <a:t>Tieri</a:t>
            </a:r>
            <a:r>
              <a:rPr lang="en-NZ" sz="3200" dirty="0"/>
              <a:t> uses up two thirds of a credit on Saturday and one half of a credit on Sunday. </a:t>
            </a:r>
          </a:p>
          <a:p>
            <a:r>
              <a:rPr lang="en-NZ" sz="3200" dirty="0"/>
              <a:t>How much credit does she have left for the rest of the week?</a:t>
            </a:r>
          </a:p>
        </p:txBody>
      </p:sp>
    </p:spTree>
    <p:extLst>
      <p:ext uri="{BB962C8B-B14F-4D97-AF65-F5344CB8AC3E}">
        <p14:creationId xmlns:p14="http://schemas.microsoft.com/office/powerpoint/2010/main" val="153496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itting at a desk in front of a computer&#10;&#10;Description automatically generated">
            <a:extLst>
              <a:ext uri="{FF2B5EF4-FFF2-40B4-BE49-F238E27FC236}">
                <a16:creationId xmlns:a16="http://schemas.microsoft.com/office/drawing/2014/main" id="{80639001-948A-4FC2-A9CE-6E4D8D156C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7" b="12335"/>
          <a:stretch/>
        </p:blipFill>
        <p:spPr>
          <a:xfrm>
            <a:off x="-2345" y="0"/>
            <a:ext cx="12194345" cy="72741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731C2D-BE6A-4019-BAEC-4A34F55FCAD3}"/>
              </a:ext>
            </a:extLst>
          </p:cNvPr>
          <p:cNvSpPr txBox="1"/>
          <p:nvPr/>
        </p:nvSpPr>
        <p:spPr>
          <a:xfrm>
            <a:off x="586154" y="5162842"/>
            <a:ext cx="11015003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3200" dirty="0"/>
              <a:t>In a week of the school holidays </a:t>
            </a:r>
            <a:r>
              <a:rPr lang="en-NZ" sz="3200" dirty="0" err="1"/>
              <a:t>Tieri</a:t>
            </a:r>
            <a:r>
              <a:rPr lang="en-NZ" sz="3200" dirty="0"/>
              <a:t> uses up four fifths of a credit on Saturday and three quarters of a credit on Sunday. </a:t>
            </a:r>
          </a:p>
          <a:p>
            <a:r>
              <a:rPr lang="en-NZ" sz="3200" dirty="0"/>
              <a:t>How much credit does she have left for the rest of the week?</a:t>
            </a:r>
          </a:p>
        </p:txBody>
      </p:sp>
    </p:spTree>
    <p:extLst>
      <p:ext uri="{BB962C8B-B14F-4D97-AF65-F5344CB8AC3E}">
        <p14:creationId xmlns:p14="http://schemas.microsoft.com/office/powerpoint/2010/main" val="202718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38b9dfcb2cfc8518920440f09f1fa330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add502e7f503c62564bb87b6c96ffb0e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22AFAD-6883-4DA8-B698-41EA9A9F731F}"/>
</file>

<file path=customXml/itemProps2.xml><?xml version="1.0" encoding="utf-8"?>
<ds:datastoreItem xmlns:ds="http://schemas.openxmlformats.org/officeDocument/2006/customXml" ds:itemID="{34FA4FB5-6221-4E02-B879-FCD298ED7BB9}"/>
</file>

<file path=customXml/itemProps3.xml><?xml version="1.0" encoding="utf-8"?>
<ds:datastoreItem xmlns:ds="http://schemas.openxmlformats.org/officeDocument/2006/customXml" ds:itemID="{7A1B7C44-925C-48C6-9800-10592BCDBBC2}"/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179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8</cp:revision>
  <dcterms:created xsi:type="dcterms:W3CDTF">2019-04-24T04:58:32Z</dcterms:created>
  <dcterms:modified xsi:type="dcterms:W3CDTF">2019-05-15T04:28:53Z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