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7" r:id="rId9"/>
    <p:sldId id="268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4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A92B8-7BC5-4CE4-8E3E-F55F4941C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77806C-A11D-4E31-BA31-F2AB9B83C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F6E39-6352-429F-9AE5-66EA8C19E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250-6133-45C9-AFE3-C23DA2FDFE8B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EF7D7-BB4F-4AAB-B530-D397738F8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AC3E3-8461-40B3-9CFA-1F56BE3AC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419D-0542-485C-935B-F6007E9FD5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757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1CE6E-600E-4E6A-B93F-1AA144DA0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15A674-4E32-47A3-8A1C-773B28EFE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8F03B-4C47-46BE-84E7-E1ABF542F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250-6133-45C9-AFE3-C23DA2FDFE8B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BFDE9-837D-46AA-A72A-B072FB303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3D354-94DB-44C5-BD72-122E499F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419D-0542-485C-935B-F6007E9FD5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924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1AAECD-A14F-49E9-879F-51770BDBC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3C2340-5ECC-4152-AC93-786896F86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8F336-3FE8-4549-A6BD-F4BCBF0C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250-6133-45C9-AFE3-C23DA2FDFE8B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58D10-61A9-449D-AB69-4FF96DFA9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B3A17-9687-495F-BE30-91C255F38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419D-0542-485C-935B-F6007E9FD5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6246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DDB7B-271A-4960-AE77-F4AEA1282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B4A37-A869-4129-8153-231965112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D346B-A5EB-4F37-B560-46B0E264F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250-6133-45C9-AFE3-C23DA2FDFE8B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91F51-CD6D-4685-BB70-FFDE8F2B1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F6003-04AE-4C04-A626-9010722C2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419D-0542-485C-935B-F6007E9FD5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5220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59398-0F60-41D3-BEFA-B658E003D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ECDF2-ED48-437E-8833-D3C2653CF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03D87-7795-4C91-AD1A-559B1BC11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250-6133-45C9-AFE3-C23DA2FDFE8B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DC030-0198-4FA8-A7B9-7CFFE9DE5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595FF-9B1C-4CD9-B444-7940C1536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419D-0542-485C-935B-F6007E9FD5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33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5BBDB-5482-4CFB-9B7A-79814183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01E5E-278C-4D05-BDE4-0AD855416D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867CD9-F2B1-475A-8CF0-48C3DEBBF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458D2-B59A-45D4-B23B-CBE6D9E02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250-6133-45C9-AFE3-C23DA2FDFE8B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78A60-76C8-4AFD-9978-5622209B0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D84E4-A1FC-4D97-85C0-E219A8E4C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419D-0542-485C-935B-F6007E9FD5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1205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F36F1-B24A-4259-A87F-E4261FC0A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F504C-4FE1-4C48-90E3-05146A23C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6D3109-0225-4F95-94AD-9611543A8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1CC028-21C2-44B8-88C9-CC5E82E26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D9534-7F88-47F8-BE3B-6D1B24C61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0BDEE5-BE35-4792-839C-87B6D53D9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250-6133-45C9-AFE3-C23DA2FDFE8B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B600E-9ECA-4251-BF87-9D866B6AF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BB3C7-27C1-4035-BFA9-5658650FC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419D-0542-485C-935B-F6007E9FD5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567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F058-8B60-4B5B-A106-55498642B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304228-0BE7-4B00-AB66-070B225AB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250-6133-45C9-AFE3-C23DA2FDFE8B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12A9B-15D9-4DB3-B751-6FD98C6F3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35E665-9488-4738-ABCE-17B3DD5CB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419D-0542-485C-935B-F6007E9FD5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246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AD8C9-FF81-4269-A2A8-E2151EE06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250-6133-45C9-AFE3-C23DA2FDFE8B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5C494-84CF-4A0B-BDA5-EDD00DE3B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BCA79-B62F-40F9-9E5C-F0C17A46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419D-0542-485C-935B-F6007E9FD5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6274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8040-E091-4DC8-B58D-BFB435EBE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2E7A7-4F77-4BB9-8944-45AF39408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10EE93-8D8E-4E66-9887-9F08D68FB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97914A-ECF5-4124-92E4-E13DE2193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250-6133-45C9-AFE3-C23DA2FDFE8B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C27A2-29F7-4202-A79E-1F18FE885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2B9C6-3008-4C46-AD9A-389709850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419D-0542-485C-935B-F6007E9FD5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6377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B8A47-2326-4423-96A2-FC3743159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037CC5-21C3-4F7C-9533-F23338B20A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4796-8245-4516-9EC8-788102B13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27E74C-0313-493B-8BC5-A8C46445E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9250-6133-45C9-AFE3-C23DA2FDFE8B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DED4C-1BE0-47A6-8F72-B581F06CF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EC779-3785-4C98-BDFF-9D3275E4A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7419D-0542-485C-935B-F6007E9FD5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9853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11776A-350E-40A9-90B1-B9A3AAB3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B14CF-04D2-4174-A463-4937621A2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E8D1B-301F-4AE6-8BB7-3BC127936D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F9250-6133-45C9-AFE3-C23DA2FDFE8B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E6D22-91D1-4A15-AD80-A1F6A4BD6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8B95D-8680-4AF6-BCD1-A019A903B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7419D-0542-485C-935B-F6007E9FD55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42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0.png"/><Relationship Id="rId7" Type="http://schemas.openxmlformats.org/officeDocument/2006/relationships/image" Target="../media/image2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1.png"/><Relationship Id="rId9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C32C4D-CE35-47C6-BC0F-F0B04C753B5D}"/>
              </a:ext>
            </a:extLst>
          </p:cNvPr>
          <p:cNvSpPr txBox="1"/>
          <p:nvPr/>
        </p:nvSpPr>
        <p:spPr>
          <a:xfrm>
            <a:off x="526774" y="499887"/>
            <a:ext cx="1166522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Which is more?</a:t>
            </a:r>
            <a:br>
              <a:rPr lang="en-NZ" sz="3200" dirty="0"/>
            </a:br>
            <a:r>
              <a:rPr lang="en-NZ" sz="3200" dirty="0"/>
              <a:t>One third or one half of the same submarine sandwich?</a:t>
            </a:r>
          </a:p>
          <a:p>
            <a:endParaRPr lang="en-NZ" dirty="0"/>
          </a:p>
        </p:txBody>
      </p:sp>
      <p:pic>
        <p:nvPicPr>
          <p:cNvPr id="4" name="Picture 3" descr="A sandwich cut in half&#10;&#10;Description automatically generated">
            <a:extLst>
              <a:ext uri="{FF2B5EF4-FFF2-40B4-BE49-F238E27FC236}">
                <a16:creationId xmlns:a16="http://schemas.microsoft.com/office/drawing/2014/main" id="{9CD4D6BE-6134-4912-9BA9-4C4EF1765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86" y="1917859"/>
            <a:ext cx="9564914" cy="35147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64A80E-60B3-0646-8101-7C1BE475F300}"/>
              </a:ext>
            </a:extLst>
          </p:cNvPr>
          <p:cNvSpPr txBox="1"/>
          <p:nvPr/>
        </p:nvSpPr>
        <p:spPr>
          <a:xfrm>
            <a:off x="526774" y="5496339"/>
            <a:ext cx="42837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How much more?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696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erson talking on a cell phone&#10;&#10;Description automatically generated">
            <a:extLst>
              <a:ext uri="{FF2B5EF4-FFF2-40B4-BE49-F238E27FC236}">
                <a16:creationId xmlns:a16="http://schemas.microsoft.com/office/drawing/2014/main" id="{3D75C5CF-58CF-4085-81E2-5F37A397A5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28" r="26759"/>
          <a:stretch/>
        </p:blipFill>
        <p:spPr>
          <a:xfrm>
            <a:off x="7005234" y="499886"/>
            <a:ext cx="3505942" cy="6358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339F5F6-2748-2A46-B73A-203B83CBEB44}"/>
              </a:ext>
            </a:extLst>
          </p:cNvPr>
          <p:cNvSpPr txBox="1"/>
          <p:nvPr/>
        </p:nvSpPr>
        <p:spPr>
          <a:xfrm>
            <a:off x="526774" y="5496339"/>
            <a:ext cx="42837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How much more?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B4AD69-03B8-8E4B-9EDE-AB44B73522F8}"/>
              </a:ext>
            </a:extLst>
          </p:cNvPr>
          <p:cNvSpPr txBox="1"/>
          <p:nvPr/>
        </p:nvSpPr>
        <p:spPr>
          <a:xfrm>
            <a:off x="526774" y="499887"/>
            <a:ext cx="1166522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Which is more?</a:t>
            </a:r>
            <a:br>
              <a:rPr lang="en-NZ" sz="3200" dirty="0"/>
            </a:br>
            <a:r>
              <a:rPr lang="en-NZ" sz="3200" dirty="0"/>
              <a:t>Four fifths or two thirds</a:t>
            </a:r>
            <a:br>
              <a:rPr lang="en-NZ" sz="3200" dirty="0"/>
            </a:br>
            <a:r>
              <a:rPr lang="en-NZ" sz="3200" dirty="0"/>
              <a:t>of the same sized muesli bar?</a:t>
            </a:r>
          </a:p>
          <a:p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3123941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A4413A1A-DEF0-49DB-830A-3ABE54B91971}"/>
              </a:ext>
            </a:extLst>
          </p:cNvPr>
          <p:cNvGrpSpPr/>
          <p:nvPr/>
        </p:nvGrpSpPr>
        <p:grpSpPr>
          <a:xfrm>
            <a:off x="1266090" y="981208"/>
            <a:ext cx="9973996" cy="1434897"/>
            <a:chOff x="1266090" y="981208"/>
            <a:chExt cx="9973996" cy="143489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895CD99-767D-45BC-A9F5-192E54FC53E8}"/>
                </a:ext>
              </a:extLst>
            </p:cNvPr>
            <p:cNvSpPr/>
            <p:nvPr/>
          </p:nvSpPr>
          <p:spPr>
            <a:xfrm>
              <a:off x="1266090" y="981208"/>
              <a:ext cx="9973996" cy="143489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71D3AA-0B01-4F4F-9D6A-E411AEFF110F}"/>
                </a:ext>
              </a:extLst>
            </p:cNvPr>
            <p:cNvSpPr txBox="1"/>
            <p:nvPr/>
          </p:nvSpPr>
          <p:spPr>
            <a:xfrm>
              <a:off x="4966713" y="1190824"/>
              <a:ext cx="25727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F6EB0B9-5881-4451-85F7-92A105428526}"/>
              </a:ext>
            </a:extLst>
          </p:cNvPr>
          <p:cNvGrpSpPr/>
          <p:nvPr/>
        </p:nvGrpSpPr>
        <p:grpSpPr>
          <a:xfrm>
            <a:off x="1257411" y="2518107"/>
            <a:ext cx="1991089" cy="1434905"/>
            <a:chOff x="858129" y="1463040"/>
            <a:chExt cx="1139483" cy="1434905"/>
          </a:xfrm>
          <a:solidFill>
            <a:srgbClr val="FFFF00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6F4FA79-A666-44EA-AEFD-2E1C902C5225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A2101DB4-DF61-42B5-B2B2-2DC85F50B1D3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A2101DB4-DF61-42B5-B2B2-2DC85F50B1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8EF08AD-7C7F-4EF5-A9D1-0DB509DE1AC0}"/>
              </a:ext>
            </a:extLst>
          </p:cNvPr>
          <p:cNvGrpSpPr/>
          <p:nvPr/>
        </p:nvGrpSpPr>
        <p:grpSpPr>
          <a:xfrm>
            <a:off x="3254448" y="2516252"/>
            <a:ext cx="1991089" cy="1434905"/>
            <a:chOff x="858129" y="1463040"/>
            <a:chExt cx="1139483" cy="1434905"/>
          </a:xfrm>
          <a:solidFill>
            <a:srgbClr val="FFFF00"/>
          </a:solidFill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9EB8B94-A917-4794-9BD8-0162B4EF9C92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4DEE5E81-F15A-452A-B9D6-FD68A0FF170A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4DEE5E81-F15A-452A-B9D6-FD68A0FF17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BC387CA-2953-4177-80F3-A0BF8608E029}"/>
              </a:ext>
            </a:extLst>
          </p:cNvPr>
          <p:cNvGrpSpPr/>
          <p:nvPr/>
        </p:nvGrpSpPr>
        <p:grpSpPr>
          <a:xfrm>
            <a:off x="5249104" y="2516252"/>
            <a:ext cx="1991089" cy="1434905"/>
            <a:chOff x="858129" y="1463040"/>
            <a:chExt cx="1139483" cy="1434905"/>
          </a:xfrm>
          <a:solidFill>
            <a:srgbClr val="FFFF00"/>
          </a:solidFill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E77C351-FCE4-40D0-AF6A-37347B830C0B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77044B04-DCD9-44A3-8848-98F4FFE9185C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77044B04-DCD9-44A3-8848-98F4FFE9185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C7752F4-E4A0-49A9-970E-A46CCC89AC71}"/>
              </a:ext>
            </a:extLst>
          </p:cNvPr>
          <p:cNvGrpSpPr/>
          <p:nvPr/>
        </p:nvGrpSpPr>
        <p:grpSpPr>
          <a:xfrm>
            <a:off x="7240190" y="2516250"/>
            <a:ext cx="1991089" cy="1434905"/>
            <a:chOff x="858129" y="1463040"/>
            <a:chExt cx="1139483" cy="1434905"/>
          </a:xfrm>
          <a:solidFill>
            <a:srgbClr val="FFFF00"/>
          </a:solidFill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AA6D146-AD84-46BE-88E4-51A3618F6381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1F02A63F-E312-4AF8-8FDE-752BEA25A85A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1F02A63F-E312-4AF8-8FDE-752BEA25A8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79A1E25-3074-4ED3-AFED-D42E57607F52}"/>
              </a:ext>
            </a:extLst>
          </p:cNvPr>
          <p:cNvGrpSpPr/>
          <p:nvPr/>
        </p:nvGrpSpPr>
        <p:grpSpPr>
          <a:xfrm>
            <a:off x="1266090" y="4055014"/>
            <a:ext cx="6632841" cy="1434905"/>
            <a:chOff x="1266091" y="4055014"/>
            <a:chExt cx="4971500" cy="143490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D1A12DD-87F7-445E-914B-8BD8114CF42B}"/>
                </a:ext>
              </a:extLst>
            </p:cNvPr>
            <p:cNvGrpSpPr/>
            <p:nvPr/>
          </p:nvGrpSpPr>
          <p:grpSpPr>
            <a:xfrm>
              <a:off x="1266091" y="4055014"/>
              <a:ext cx="2504167" cy="1434905"/>
              <a:chOff x="858129" y="1463040"/>
              <a:chExt cx="1139483" cy="1434905"/>
            </a:xfrm>
            <a:solidFill>
              <a:srgbClr val="FFC000"/>
            </a:solidFill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51D4830-D86B-4F24-BB8B-43E3F27DD286}"/>
                  </a:ext>
                </a:extLst>
              </p:cNvPr>
              <p:cNvSpPr/>
              <p:nvPr/>
            </p:nvSpPr>
            <p:spPr>
              <a:xfrm>
                <a:off x="858129" y="1463040"/>
                <a:ext cx="1139483" cy="1434905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CC7E8D85-44E3-47F9-89FA-1055DEF1E892}"/>
                      </a:ext>
                    </a:extLst>
                  </p:cNvPr>
                  <p:cNvSpPr txBox="1"/>
                  <p:nvPr/>
                </p:nvSpPr>
                <p:spPr>
                  <a:xfrm>
                    <a:off x="1132448" y="1613958"/>
                    <a:ext cx="590843" cy="1133067"/>
                  </a:xfrm>
                  <a:prstGeom prst="rect">
                    <a:avLst/>
                  </a:prstGeom>
                  <a:grp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NZ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NZ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NZ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oMath>
                      </m:oMathPara>
                    </a14:m>
                    <a:endParaRPr lang="en-NZ" sz="3600" dirty="0"/>
                  </a:p>
                </p:txBody>
              </p:sp>
            </mc:Choice>
            <mc:Fallback xmlns=""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CC7E8D85-44E3-47F9-89FA-1055DEF1E89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32448" y="1613958"/>
                    <a:ext cx="590843" cy="113306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376B0190-37B1-49CB-A39E-AF964C3A14F1}"/>
                </a:ext>
              </a:extLst>
            </p:cNvPr>
            <p:cNvGrpSpPr/>
            <p:nvPr/>
          </p:nvGrpSpPr>
          <p:grpSpPr>
            <a:xfrm>
              <a:off x="3770255" y="4055014"/>
              <a:ext cx="2467336" cy="1434905"/>
              <a:chOff x="858129" y="1463040"/>
              <a:chExt cx="1139483" cy="1434905"/>
            </a:xfrm>
            <a:solidFill>
              <a:srgbClr val="FFC000"/>
            </a:solidFill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1A44A615-2172-4069-B421-2C4369078743}"/>
                  </a:ext>
                </a:extLst>
              </p:cNvPr>
              <p:cNvSpPr/>
              <p:nvPr/>
            </p:nvSpPr>
            <p:spPr>
              <a:xfrm>
                <a:off x="858129" y="1463040"/>
                <a:ext cx="1139483" cy="1434905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TextBox 42">
                    <a:extLst>
                      <a:ext uri="{FF2B5EF4-FFF2-40B4-BE49-F238E27FC236}">
                        <a16:creationId xmlns:a16="http://schemas.microsoft.com/office/drawing/2014/main" id="{56ED6B50-ADD2-4E79-8B3B-E505900119C8}"/>
                      </a:ext>
                    </a:extLst>
                  </p:cNvPr>
                  <p:cNvSpPr txBox="1"/>
                  <p:nvPr/>
                </p:nvSpPr>
                <p:spPr>
                  <a:xfrm>
                    <a:off x="1132448" y="1613958"/>
                    <a:ext cx="590843" cy="1133067"/>
                  </a:xfrm>
                  <a:prstGeom prst="rect">
                    <a:avLst/>
                  </a:prstGeom>
                  <a:grp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NZ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NZ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NZ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oMath>
                      </m:oMathPara>
                    </a14:m>
                    <a:endParaRPr lang="en-NZ" sz="3600" dirty="0"/>
                  </a:p>
                </p:txBody>
              </p:sp>
            </mc:Choice>
            <mc:Fallback xmlns="">
              <p:sp>
                <p:nvSpPr>
                  <p:cNvPr id="43" name="TextBox 42">
                    <a:extLst>
                      <a:ext uri="{FF2B5EF4-FFF2-40B4-BE49-F238E27FC236}">
                        <a16:creationId xmlns:a16="http://schemas.microsoft.com/office/drawing/2014/main" id="{56ED6B50-ADD2-4E79-8B3B-E505900119C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32448" y="1613958"/>
                    <a:ext cx="590843" cy="113306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AEA2400-29FA-4566-9E81-0D7DA01BEB30}"/>
              </a:ext>
            </a:extLst>
          </p:cNvPr>
          <p:cNvGrpSpPr/>
          <p:nvPr/>
        </p:nvGrpSpPr>
        <p:grpSpPr>
          <a:xfrm>
            <a:off x="7898921" y="4051300"/>
            <a:ext cx="1352235" cy="1441130"/>
            <a:chOff x="7898922" y="4051300"/>
            <a:chExt cx="1280336" cy="1441130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5169290-9658-459F-9D32-D3CF3B50CE16}"/>
                </a:ext>
              </a:extLst>
            </p:cNvPr>
            <p:cNvGrpSpPr/>
            <p:nvPr/>
          </p:nvGrpSpPr>
          <p:grpSpPr>
            <a:xfrm>
              <a:off x="7898922" y="4051300"/>
              <a:ext cx="640168" cy="1434905"/>
              <a:chOff x="858129" y="1463040"/>
              <a:chExt cx="1139483" cy="1434905"/>
            </a:xfrm>
            <a:solidFill>
              <a:srgbClr val="92D050"/>
            </a:solidFill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99294DC8-9DA4-422D-9645-9D5A21AA9AEB}"/>
                  </a:ext>
                </a:extLst>
              </p:cNvPr>
              <p:cNvSpPr/>
              <p:nvPr/>
            </p:nvSpPr>
            <p:spPr>
              <a:xfrm>
                <a:off x="858129" y="1463040"/>
                <a:ext cx="1139483" cy="1434905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1" name="TextBox 50">
                    <a:extLst>
                      <a:ext uri="{FF2B5EF4-FFF2-40B4-BE49-F238E27FC236}">
                        <a16:creationId xmlns:a16="http://schemas.microsoft.com/office/drawing/2014/main" id="{E906F5E7-E9ED-46FC-A261-52FC2124DB82}"/>
                      </a:ext>
                    </a:extLst>
                  </p:cNvPr>
                  <p:cNvSpPr txBox="1"/>
                  <p:nvPr/>
                </p:nvSpPr>
                <p:spPr>
                  <a:xfrm>
                    <a:off x="895530" y="1674251"/>
                    <a:ext cx="1039634" cy="1133067"/>
                  </a:xfrm>
                  <a:prstGeom prst="rect">
                    <a:avLst/>
                  </a:prstGeom>
                  <a:grp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NZ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NZ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NZ" sz="36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</m:oMath>
                      </m:oMathPara>
                    </a14:m>
                    <a:endParaRPr lang="en-NZ" sz="3600" dirty="0"/>
                  </a:p>
                </p:txBody>
              </p:sp>
            </mc:Choice>
            <mc:Fallback xmlns="">
              <p:sp>
                <p:nvSpPr>
                  <p:cNvPr id="51" name="TextBox 50">
                    <a:extLst>
                      <a:ext uri="{FF2B5EF4-FFF2-40B4-BE49-F238E27FC236}">
                        <a16:creationId xmlns:a16="http://schemas.microsoft.com/office/drawing/2014/main" id="{E906F5E7-E9ED-46FC-A261-52FC2124DB8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5530" y="1674251"/>
                    <a:ext cx="1039634" cy="113306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1A09BBA6-25F7-4CF1-A96D-FBC6F2222D26}"/>
                </a:ext>
              </a:extLst>
            </p:cNvPr>
            <p:cNvGrpSpPr/>
            <p:nvPr/>
          </p:nvGrpSpPr>
          <p:grpSpPr>
            <a:xfrm>
              <a:off x="8539090" y="4057525"/>
              <a:ext cx="640168" cy="1434905"/>
              <a:chOff x="858129" y="1472979"/>
              <a:chExt cx="1139483" cy="1434905"/>
            </a:xfrm>
            <a:solidFill>
              <a:srgbClr val="92D050"/>
            </a:solidFill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1FB62534-468F-4C37-9AFC-55DD99D86AF1}"/>
                  </a:ext>
                </a:extLst>
              </p:cNvPr>
              <p:cNvSpPr/>
              <p:nvPr/>
            </p:nvSpPr>
            <p:spPr>
              <a:xfrm>
                <a:off x="858129" y="1472979"/>
                <a:ext cx="1139483" cy="1434905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B4502C7A-2F6C-4539-AC08-E7B5C4862AF2}"/>
                      </a:ext>
                    </a:extLst>
                  </p:cNvPr>
                  <p:cNvSpPr txBox="1"/>
                  <p:nvPr/>
                </p:nvSpPr>
                <p:spPr>
                  <a:xfrm>
                    <a:off x="895530" y="1674251"/>
                    <a:ext cx="1039634" cy="1133067"/>
                  </a:xfrm>
                  <a:prstGeom prst="rect">
                    <a:avLst/>
                  </a:prstGeom>
                  <a:grp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NZ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NZ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NZ" sz="36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</m:oMath>
                      </m:oMathPara>
                    </a14:m>
                    <a:endParaRPr lang="en-NZ" sz="3600" dirty="0"/>
                  </a:p>
                </p:txBody>
              </p:sp>
            </mc:Choice>
            <mc:Fallback xmlns=""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B4502C7A-2F6C-4539-AC08-E7B5C4862AF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5530" y="1674251"/>
                    <a:ext cx="1039634" cy="1133067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93948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812D632-EA78-4AC0-B005-6B5BBFA6D3AD}"/>
                  </a:ext>
                </a:extLst>
              </p:cNvPr>
              <p:cNvSpPr txBox="1"/>
              <p:nvPr/>
            </p:nvSpPr>
            <p:spPr>
              <a:xfrm>
                <a:off x="940230" y="1119433"/>
                <a:ext cx="9670943" cy="1906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6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NZ" sz="6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812D632-EA78-4AC0-B005-6B5BBFA6D3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230" y="1119433"/>
                <a:ext cx="9670943" cy="19066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5420A1-5451-4C0E-91E7-16659A354B02}"/>
                  </a:ext>
                </a:extLst>
              </p:cNvPr>
              <p:cNvSpPr txBox="1"/>
              <p:nvPr/>
            </p:nvSpPr>
            <p:spPr>
              <a:xfrm>
                <a:off x="940230" y="3831955"/>
                <a:ext cx="9670943" cy="1906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6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NZ" sz="6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5420A1-5451-4C0E-91E7-16659A354B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230" y="3831955"/>
                <a:ext cx="9670943" cy="19066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697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6EB0B9-5881-4451-85F7-92A105428526}"/>
              </a:ext>
            </a:extLst>
          </p:cNvPr>
          <p:cNvGrpSpPr/>
          <p:nvPr/>
        </p:nvGrpSpPr>
        <p:grpSpPr>
          <a:xfrm>
            <a:off x="1261540" y="2518107"/>
            <a:ext cx="4961731" cy="1434905"/>
            <a:chOff x="858129" y="1463040"/>
            <a:chExt cx="1139483" cy="1434905"/>
          </a:xfrm>
          <a:solidFill>
            <a:srgbClr val="FFFF00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6F4FA79-A666-44EA-AEFD-2E1C902C5225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A2101DB4-DF61-42B5-B2B2-2DC85F50B1D3}"/>
                    </a:ext>
                  </a:extLst>
                </p:cNvPr>
                <p:cNvSpPr txBox="1"/>
                <p:nvPr/>
              </p:nvSpPr>
              <p:spPr>
                <a:xfrm>
                  <a:off x="1130166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A2101DB4-DF61-42B5-B2B2-2DC85F50B1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0166" y="1613958"/>
                  <a:ext cx="590843" cy="1133067"/>
                </a:xfrm>
                <a:prstGeom prst="rect">
                  <a:avLst/>
                </a:prstGeom>
                <a:blipFill>
                  <a:blip r:embed="rId2"/>
                  <a:stretch>
                    <a:fillRect b="-88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D1A12DD-87F7-445E-914B-8BD8114CF42B}"/>
              </a:ext>
            </a:extLst>
          </p:cNvPr>
          <p:cNvGrpSpPr/>
          <p:nvPr/>
        </p:nvGrpSpPr>
        <p:grpSpPr>
          <a:xfrm>
            <a:off x="1266091" y="4055014"/>
            <a:ext cx="3329026" cy="1434905"/>
            <a:chOff x="858129" y="1463040"/>
            <a:chExt cx="1139483" cy="1434905"/>
          </a:xfrm>
          <a:solidFill>
            <a:srgbClr val="FFC000"/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51D4830-D86B-4F24-BB8B-43E3F27DD286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CC7E8D85-44E3-47F9-89FA-1055DEF1E892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CC7E8D85-44E3-47F9-89FA-1055DEF1E8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2152113-CE33-4264-97AC-F1D778674E20}"/>
              </a:ext>
            </a:extLst>
          </p:cNvPr>
          <p:cNvGrpSpPr/>
          <p:nvPr/>
        </p:nvGrpSpPr>
        <p:grpSpPr>
          <a:xfrm>
            <a:off x="4588575" y="4055012"/>
            <a:ext cx="1664513" cy="1434905"/>
            <a:chOff x="858129" y="1463040"/>
            <a:chExt cx="1139483" cy="1434905"/>
          </a:xfrm>
          <a:solidFill>
            <a:srgbClr val="00B0F0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90CE2CB-DA30-4754-81C8-2B0828144293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5662F0A-7177-4A45-98E1-74153A427ECB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5662F0A-7177-4A45-98E1-74153A427E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4413A1A-DEF0-49DB-830A-3ABE54B91971}"/>
              </a:ext>
            </a:extLst>
          </p:cNvPr>
          <p:cNvGrpSpPr/>
          <p:nvPr/>
        </p:nvGrpSpPr>
        <p:grpSpPr>
          <a:xfrm>
            <a:off x="1266090" y="981208"/>
            <a:ext cx="9973996" cy="1434897"/>
            <a:chOff x="1266090" y="981208"/>
            <a:chExt cx="9973996" cy="1434897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895CD99-767D-45BC-A9F5-192E54FC53E8}"/>
                </a:ext>
              </a:extLst>
            </p:cNvPr>
            <p:cNvSpPr/>
            <p:nvPr/>
          </p:nvSpPr>
          <p:spPr>
            <a:xfrm>
              <a:off x="1266090" y="981208"/>
              <a:ext cx="9973996" cy="143489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71D3AA-0B01-4F4F-9D6A-E411AEFF110F}"/>
                </a:ext>
              </a:extLst>
            </p:cNvPr>
            <p:cNvSpPr txBox="1"/>
            <p:nvPr/>
          </p:nvSpPr>
          <p:spPr>
            <a:xfrm>
              <a:off x="4966713" y="1190824"/>
              <a:ext cx="2572749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1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29B3EB7-D4D1-4703-B2E9-31BCFDC9A7E1}"/>
              </a:ext>
            </a:extLst>
          </p:cNvPr>
          <p:cNvGrpSpPr/>
          <p:nvPr/>
        </p:nvGrpSpPr>
        <p:grpSpPr>
          <a:xfrm>
            <a:off x="4588575" y="4055012"/>
            <a:ext cx="1664513" cy="1434905"/>
            <a:chOff x="7983630" y="3605561"/>
            <a:chExt cx="1582817" cy="1434905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D4574FF-DFCA-4963-A451-813A067C4755}"/>
                </a:ext>
              </a:extLst>
            </p:cNvPr>
            <p:cNvGrpSpPr/>
            <p:nvPr/>
          </p:nvGrpSpPr>
          <p:grpSpPr>
            <a:xfrm>
              <a:off x="7983630" y="3605561"/>
              <a:ext cx="794893" cy="1434905"/>
              <a:chOff x="858129" y="1463040"/>
              <a:chExt cx="1139483" cy="1434905"/>
            </a:xfrm>
            <a:solidFill>
              <a:srgbClr val="00B0F0"/>
            </a:solidFill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31AE0E6-65F2-4677-AB44-430EFC179A09}"/>
                  </a:ext>
                </a:extLst>
              </p:cNvPr>
              <p:cNvSpPr/>
              <p:nvPr/>
            </p:nvSpPr>
            <p:spPr>
              <a:xfrm>
                <a:off x="858129" y="1463040"/>
                <a:ext cx="1139483" cy="1434905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4E53CA70-C539-4031-98B8-5B5374178090}"/>
                      </a:ext>
                    </a:extLst>
                  </p:cNvPr>
                  <p:cNvSpPr txBox="1"/>
                  <p:nvPr/>
                </p:nvSpPr>
                <p:spPr>
                  <a:xfrm>
                    <a:off x="934156" y="1613958"/>
                    <a:ext cx="943077" cy="1133067"/>
                  </a:xfrm>
                  <a:prstGeom prst="rect">
                    <a:avLst/>
                  </a:prstGeom>
                  <a:solidFill>
                    <a:srgbClr val="92D050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NZ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NZ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NZ" sz="36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oMath>
                      </m:oMathPara>
                    </a14:m>
                    <a:endParaRPr lang="en-NZ" sz="3600" dirty="0"/>
                  </a:p>
                </p:txBody>
              </p:sp>
            </mc:Choice>
            <mc:Fallback xmlns="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4E53CA70-C539-4031-98B8-5B537417809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4156" y="1613958"/>
                    <a:ext cx="943077" cy="113306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FD746E7-4738-4F59-A935-1A5567D0F9EC}"/>
                </a:ext>
              </a:extLst>
            </p:cNvPr>
            <p:cNvGrpSpPr/>
            <p:nvPr/>
          </p:nvGrpSpPr>
          <p:grpSpPr>
            <a:xfrm>
              <a:off x="8771554" y="3610569"/>
              <a:ext cx="794893" cy="1429897"/>
              <a:chOff x="858129" y="1463040"/>
              <a:chExt cx="1139483" cy="1434905"/>
            </a:xfrm>
            <a:solidFill>
              <a:srgbClr val="00B0F0"/>
            </a:solidFill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59A85A2-2E4F-4A7F-B9B4-33D6466B9220}"/>
                  </a:ext>
                </a:extLst>
              </p:cNvPr>
              <p:cNvSpPr/>
              <p:nvPr/>
            </p:nvSpPr>
            <p:spPr>
              <a:xfrm>
                <a:off x="858129" y="1463040"/>
                <a:ext cx="1139483" cy="1434905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778FFA3B-A6D9-4D1F-AC5A-B59F56353458}"/>
                      </a:ext>
                    </a:extLst>
                  </p:cNvPr>
                  <p:cNvSpPr txBox="1"/>
                  <p:nvPr/>
                </p:nvSpPr>
                <p:spPr>
                  <a:xfrm>
                    <a:off x="934156" y="1613958"/>
                    <a:ext cx="943077" cy="1133067"/>
                  </a:xfrm>
                  <a:prstGeom prst="rect">
                    <a:avLst/>
                  </a:prstGeom>
                  <a:solidFill>
                    <a:srgbClr val="92D050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NZ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NZ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NZ" sz="36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oMath>
                      </m:oMathPara>
                    </a14:m>
                    <a:endParaRPr lang="en-NZ" sz="3600" dirty="0"/>
                  </a:p>
                </p:txBody>
              </p:sp>
            </mc:Choice>
            <mc:Fallback xmlns=""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778FFA3B-A6D9-4D1F-AC5A-B59F5635345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4156" y="1613958"/>
                    <a:ext cx="943077" cy="113306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187820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812D632-EA78-4AC0-B005-6B5BBFA6D3AD}"/>
                  </a:ext>
                </a:extLst>
              </p:cNvPr>
              <p:cNvSpPr txBox="1"/>
              <p:nvPr/>
            </p:nvSpPr>
            <p:spPr>
              <a:xfrm>
                <a:off x="940230" y="1119433"/>
                <a:ext cx="9670943" cy="1906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6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NZ" sz="6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812D632-EA78-4AC0-B005-6B5BBFA6D3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230" y="1119433"/>
                <a:ext cx="9670943" cy="19066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5420A1-5451-4C0E-91E7-16659A354B02}"/>
                  </a:ext>
                </a:extLst>
              </p:cNvPr>
              <p:cNvSpPr txBox="1"/>
              <p:nvPr/>
            </p:nvSpPr>
            <p:spPr>
              <a:xfrm>
                <a:off x="940230" y="3831955"/>
                <a:ext cx="9670943" cy="1906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6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NZ" sz="6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5420A1-5451-4C0E-91E7-16659A354B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230" y="3831955"/>
                <a:ext cx="9670943" cy="19066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9244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person, woman, young&#10;&#10;Description automatically generated">
            <a:extLst>
              <a:ext uri="{FF2B5EF4-FFF2-40B4-BE49-F238E27FC236}">
                <a16:creationId xmlns:a16="http://schemas.microsoft.com/office/drawing/2014/main" id="{071FFC66-1AD4-47FC-80C9-DF5A0CD1D2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457" y="1560988"/>
            <a:ext cx="7939315" cy="52970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573E78-5CC9-1646-AD63-0C98CC7B57CF}"/>
              </a:ext>
            </a:extLst>
          </p:cNvPr>
          <p:cNvSpPr txBox="1"/>
          <p:nvPr/>
        </p:nvSpPr>
        <p:spPr>
          <a:xfrm>
            <a:off x="526773" y="499887"/>
            <a:ext cx="1177786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Which is more?</a:t>
            </a:r>
            <a:br>
              <a:rPr lang="en-NZ" sz="3200" dirty="0"/>
            </a:br>
            <a:r>
              <a:rPr lang="en-NZ" sz="3200" dirty="0"/>
              <a:t>Five eighths or three quarters</a:t>
            </a:r>
            <a:br>
              <a:rPr lang="en-NZ" sz="3200" dirty="0"/>
            </a:br>
            <a:r>
              <a:rPr lang="en-NZ" sz="3200" dirty="0"/>
              <a:t>of the same sized submarine sandwich?</a:t>
            </a:r>
          </a:p>
          <a:p>
            <a:endParaRPr lang="en-N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DD7709-B0A8-8340-9564-967A34C012C1}"/>
              </a:ext>
            </a:extLst>
          </p:cNvPr>
          <p:cNvSpPr txBox="1"/>
          <p:nvPr/>
        </p:nvSpPr>
        <p:spPr>
          <a:xfrm>
            <a:off x="534029" y="5496339"/>
            <a:ext cx="42837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How much more?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13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BD1A12DD-87F7-445E-914B-8BD8114CF42B}"/>
              </a:ext>
            </a:extLst>
          </p:cNvPr>
          <p:cNvGrpSpPr/>
          <p:nvPr/>
        </p:nvGrpSpPr>
        <p:grpSpPr>
          <a:xfrm>
            <a:off x="1276030" y="4055014"/>
            <a:ext cx="2504167" cy="1434905"/>
            <a:chOff x="858129" y="1463040"/>
            <a:chExt cx="1139483" cy="1434905"/>
          </a:xfrm>
          <a:solidFill>
            <a:srgbClr val="FFC000"/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51D4830-D86B-4F24-BB8B-43E3F27DD286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CC7E8D85-44E3-47F9-89FA-1055DEF1E892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CC7E8D85-44E3-47F9-89FA-1055DEF1E8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4413A1A-DEF0-49DB-830A-3ABE54B91971}"/>
              </a:ext>
            </a:extLst>
          </p:cNvPr>
          <p:cNvGrpSpPr/>
          <p:nvPr/>
        </p:nvGrpSpPr>
        <p:grpSpPr>
          <a:xfrm>
            <a:off x="1266090" y="981208"/>
            <a:ext cx="9973996" cy="1434897"/>
            <a:chOff x="1266090" y="981208"/>
            <a:chExt cx="9973996" cy="143489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895CD99-767D-45BC-A9F5-192E54FC53E8}"/>
                </a:ext>
              </a:extLst>
            </p:cNvPr>
            <p:cNvSpPr/>
            <p:nvPr/>
          </p:nvSpPr>
          <p:spPr>
            <a:xfrm>
              <a:off x="1266090" y="981208"/>
              <a:ext cx="9973996" cy="143489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71D3AA-0B01-4F4F-9D6A-E411AEFF110F}"/>
                </a:ext>
              </a:extLst>
            </p:cNvPr>
            <p:cNvSpPr txBox="1"/>
            <p:nvPr/>
          </p:nvSpPr>
          <p:spPr>
            <a:xfrm>
              <a:off x="4966713" y="1190824"/>
              <a:ext cx="25727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F6EB0B9-5881-4451-85F7-92A105428526}"/>
              </a:ext>
            </a:extLst>
          </p:cNvPr>
          <p:cNvGrpSpPr/>
          <p:nvPr/>
        </p:nvGrpSpPr>
        <p:grpSpPr>
          <a:xfrm>
            <a:off x="1271479" y="2518107"/>
            <a:ext cx="1237602" cy="1434905"/>
            <a:chOff x="858129" y="1463040"/>
            <a:chExt cx="1139483" cy="1434905"/>
          </a:xfrm>
          <a:solidFill>
            <a:srgbClr val="FFFF00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6F4FA79-A666-44EA-AEFD-2E1C902C5225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A2101DB4-DF61-42B5-B2B2-2DC85F50B1D3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A2101DB4-DF61-42B5-B2B2-2DC85F50B1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8EF08AD-7C7F-4EF5-A9D1-0DB509DE1AC0}"/>
              </a:ext>
            </a:extLst>
          </p:cNvPr>
          <p:cNvGrpSpPr/>
          <p:nvPr/>
        </p:nvGrpSpPr>
        <p:grpSpPr>
          <a:xfrm>
            <a:off x="2512778" y="2516252"/>
            <a:ext cx="1237602" cy="1434905"/>
            <a:chOff x="858129" y="1463040"/>
            <a:chExt cx="1139483" cy="1434905"/>
          </a:xfrm>
          <a:solidFill>
            <a:srgbClr val="FFFF00"/>
          </a:solidFill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9EB8B94-A917-4794-9BD8-0162B4EF9C92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4DEE5E81-F15A-452A-B9D6-FD68A0FF170A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4DEE5E81-F15A-452A-B9D6-FD68A0FF17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BC387CA-2953-4177-80F3-A0BF8608E029}"/>
              </a:ext>
            </a:extLst>
          </p:cNvPr>
          <p:cNvGrpSpPr/>
          <p:nvPr/>
        </p:nvGrpSpPr>
        <p:grpSpPr>
          <a:xfrm>
            <a:off x="3752597" y="2516252"/>
            <a:ext cx="1237602" cy="1434905"/>
            <a:chOff x="858129" y="1463040"/>
            <a:chExt cx="1139483" cy="1434905"/>
          </a:xfrm>
          <a:solidFill>
            <a:srgbClr val="FFFF00"/>
          </a:solidFill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E77C351-FCE4-40D0-AF6A-37347B830C0B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77044B04-DCD9-44A3-8848-98F4FFE9185C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77044B04-DCD9-44A3-8848-98F4FFE9185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C7752F4-E4A0-49A9-970E-A46CCC89AC71}"/>
              </a:ext>
            </a:extLst>
          </p:cNvPr>
          <p:cNvGrpSpPr/>
          <p:nvPr/>
        </p:nvGrpSpPr>
        <p:grpSpPr>
          <a:xfrm>
            <a:off x="4980110" y="2515726"/>
            <a:ext cx="1237602" cy="1434905"/>
            <a:chOff x="858129" y="1463040"/>
            <a:chExt cx="1139483" cy="1434905"/>
          </a:xfrm>
          <a:solidFill>
            <a:srgbClr val="FFFF00"/>
          </a:solidFill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AA6D146-AD84-46BE-88E4-51A3618F6381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1F02A63F-E312-4AF8-8FDE-752BEA25A85A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1F02A63F-E312-4AF8-8FDE-752BEA25A8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4026919-1052-4AEE-9772-9744532DD5BB}"/>
              </a:ext>
            </a:extLst>
          </p:cNvPr>
          <p:cNvGrpSpPr/>
          <p:nvPr/>
        </p:nvGrpSpPr>
        <p:grpSpPr>
          <a:xfrm>
            <a:off x="6217712" y="2515726"/>
            <a:ext cx="1237602" cy="1434905"/>
            <a:chOff x="858129" y="1463040"/>
            <a:chExt cx="1139483" cy="1434905"/>
          </a:xfrm>
          <a:solidFill>
            <a:srgbClr val="FFFF00"/>
          </a:solidFill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1237659-6FA2-4935-BFFF-84922D6BE716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7A35F4E3-2494-442A-B5F4-37927B3BD0D0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7A35F4E3-2494-442A-B5F4-37927B3BD0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76B0190-37B1-49CB-A39E-AF964C3A14F1}"/>
              </a:ext>
            </a:extLst>
          </p:cNvPr>
          <p:cNvGrpSpPr/>
          <p:nvPr/>
        </p:nvGrpSpPr>
        <p:grpSpPr>
          <a:xfrm>
            <a:off x="3780194" y="4055014"/>
            <a:ext cx="2467336" cy="1434905"/>
            <a:chOff x="858129" y="1463040"/>
            <a:chExt cx="1139483" cy="1434905"/>
          </a:xfrm>
          <a:solidFill>
            <a:srgbClr val="FFC000"/>
          </a:solidFill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1A44A615-2172-4069-B421-2C4369078743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56ED6B50-ADD2-4E79-8B3B-E505900119C8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56ED6B50-ADD2-4E79-8B3B-E505900119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17DD808-7BF7-42B1-9C05-705B33E8CD40}"/>
              </a:ext>
            </a:extLst>
          </p:cNvPr>
          <p:cNvGrpSpPr/>
          <p:nvPr/>
        </p:nvGrpSpPr>
        <p:grpSpPr>
          <a:xfrm>
            <a:off x="6247651" y="4053968"/>
            <a:ext cx="2504167" cy="1434905"/>
            <a:chOff x="858129" y="1463040"/>
            <a:chExt cx="1139483" cy="1434905"/>
          </a:xfrm>
          <a:solidFill>
            <a:srgbClr val="FFC000"/>
          </a:solidFill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2801018-4B77-4902-94DB-2BADAB7287E7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FE28AC65-78F7-4434-BDC2-65E056757EEB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FE28AC65-78F7-4434-BDC2-65E056757E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65BCEAF-F572-4362-AEFE-0B64B110977D}"/>
              </a:ext>
            </a:extLst>
          </p:cNvPr>
          <p:cNvGrpSpPr/>
          <p:nvPr/>
        </p:nvGrpSpPr>
        <p:grpSpPr>
          <a:xfrm>
            <a:off x="7456689" y="2515726"/>
            <a:ext cx="1237602" cy="1434905"/>
            <a:chOff x="858129" y="1463040"/>
            <a:chExt cx="1139483" cy="1434905"/>
          </a:xfrm>
          <a:solidFill>
            <a:srgbClr val="92D050"/>
          </a:solidFill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87B3B8A-4555-47A5-9BB7-1C9ECB2BD7E4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79A6F8C4-4EE3-4E83-98E5-DC55ADA93FFF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79A6F8C4-4EE3-4E83-98E5-DC55ADA93FF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7009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812D632-EA78-4AC0-B005-6B5BBFA6D3AD}"/>
                  </a:ext>
                </a:extLst>
              </p:cNvPr>
              <p:cNvSpPr txBox="1"/>
              <p:nvPr/>
            </p:nvSpPr>
            <p:spPr>
              <a:xfrm>
                <a:off x="940230" y="1119433"/>
                <a:ext cx="9670943" cy="1906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6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NZ" sz="6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812D632-EA78-4AC0-B005-6B5BBFA6D3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230" y="1119433"/>
                <a:ext cx="9670943" cy="19066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5420A1-5451-4C0E-91E7-16659A354B02}"/>
                  </a:ext>
                </a:extLst>
              </p:cNvPr>
              <p:cNvSpPr txBox="1"/>
              <p:nvPr/>
            </p:nvSpPr>
            <p:spPr>
              <a:xfrm>
                <a:off x="940230" y="3831955"/>
                <a:ext cx="9670943" cy="1906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6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NZ" sz="6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5420A1-5451-4C0E-91E7-16659A354B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230" y="3831955"/>
                <a:ext cx="9670943" cy="19066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188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ood on a plate&#10;&#10;Description automatically generated">
            <a:extLst>
              <a:ext uri="{FF2B5EF4-FFF2-40B4-BE49-F238E27FC236}">
                <a16:creationId xmlns:a16="http://schemas.microsoft.com/office/drawing/2014/main" id="{1F5B412D-34DF-4FDD-9B1B-35F242B9E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9" y="1669867"/>
            <a:ext cx="8070574" cy="35182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BC09FA2-AB6C-5C48-9780-E0CD218A733C}"/>
              </a:ext>
            </a:extLst>
          </p:cNvPr>
          <p:cNvSpPr txBox="1"/>
          <p:nvPr/>
        </p:nvSpPr>
        <p:spPr>
          <a:xfrm>
            <a:off x="526774" y="499887"/>
            <a:ext cx="116652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Which is more?</a:t>
            </a:r>
            <a:br>
              <a:rPr lang="en-NZ" sz="3200" dirty="0"/>
            </a:br>
            <a:r>
              <a:rPr lang="en-NZ" sz="3200" dirty="0"/>
              <a:t>Three fifths or one half of the same sized muesli bar?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4CCF4E-2822-0541-B596-857DAC2B0026}"/>
              </a:ext>
            </a:extLst>
          </p:cNvPr>
          <p:cNvSpPr txBox="1"/>
          <p:nvPr/>
        </p:nvSpPr>
        <p:spPr>
          <a:xfrm>
            <a:off x="526774" y="5496339"/>
            <a:ext cx="42837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How much more?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773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A4413A1A-DEF0-49DB-830A-3ABE54B91971}"/>
              </a:ext>
            </a:extLst>
          </p:cNvPr>
          <p:cNvGrpSpPr/>
          <p:nvPr/>
        </p:nvGrpSpPr>
        <p:grpSpPr>
          <a:xfrm>
            <a:off x="1266090" y="981208"/>
            <a:ext cx="9973996" cy="1434897"/>
            <a:chOff x="1266090" y="981208"/>
            <a:chExt cx="9973996" cy="143489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895CD99-767D-45BC-A9F5-192E54FC53E8}"/>
                </a:ext>
              </a:extLst>
            </p:cNvPr>
            <p:cNvSpPr/>
            <p:nvPr/>
          </p:nvSpPr>
          <p:spPr>
            <a:xfrm>
              <a:off x="1266090" y="981208"/>
              <a:ext cx="9973996" cy="143489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71D3AA-0B01-4F4F-9D6A-E411AEFF110F}"/>
                </a:ext>
              </a:extLst>
            </p:cNvPr>
            <p:cNvSpPr txBox="1"/>
            <p:nvPr/>
          </p:nvSpPr>
          <p:spPr>
            <a:xfrm>
              <a:off x="4966713" y="1190824"/>
              <a:ext cx="25727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F6EB0B9-5881-4451-85F7-92A105428526}"/>
              </a:ext>
            </a:extLst>
          </p:cNvPr>
          <p:cNvGrpSpPr/>
          <p:nvPr/>
        </p:nvGrpSpPr>
        <p:grpSpPr>
          <a:xfrm>
            <a:off x="1257411" y="2518107"/>
            <a:ext cx="1991089" cy="1434905"/>
            <a:chOff x="858129" y="1463040"/>
            <a:chExt cx="1139483" cy="1434905"/>
          </a:xfrm>
          <a:solidFill>
            <a:srgbClr val="FFFF00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6F4FA79-A666-44EA-AEFD-2E1C902C5225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A2101DB4-DF61-42B5-B2B2-2DC85F50B1D3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A2101DB4-DF61-42B5-B2B2-2DC85F50B1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8EF08AD-7C7F-4EF5-A9D1-0DB509DE1AC0}"/>
              </a:ext>
            </a:extLst>
          </p:cNvPr>
          <p:cNvGrpSpPr/>
          <p:nvPr/>
        </p:nvGrpSpPr>
        <p:grpSpPr>
          <a:xfrm>
            <a:off x="3254448" y="2516252"/>
            <a:ext cx="1991089" cy="1434905"/>
            <a:chOff x="858129" y="1463040"/>
            <a:chExt cx="1139483" cy="1434905"/>
          </a:xfrm>
          <a:solidFill>
            <a:srgbClr val="FFFF00"/>
          </a:solidFill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9EB8B94-A917-4794-9BD8-0162B4EF9C92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4DEE5E81-F15A-452A-B9D6-FD68A0FF170A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4DEE5E81-F15A-452A-B9D6-FD68A0FF17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BC387CA-2953-4177-80F3-A0BF8608E029}"/>
              </a:ext>
            </a:extLst>
          </p:cNvPr>
          <p:cNvGrpSpPr/>
          <p:nvPr/>
        </p:nvGrpSpPr>
        <p:grpSpPr>
          <a:xfrm>
            <a:off x="5249104" y="2516252"/>
            <a:ext cx="1991089" cy="1434905"/>
            <a:chOff x="858129" y="1463040"/>
            <a:chExt cx="1139483" cy="1434905"/>
          </a:xfrm>
          <a:solidFill>
            <a:srgbClr val="FFFF00"/>
          </a:solidFill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E77C351-FCE4-40D0-AF6A-37347B830C0B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77044B04-DCD9-44A3-8848-98F4FFE9185C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77044B04-DCD9-44A3-8848-98F4FFE9185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5169290-9658-459F-9D32-D3CF3B50CE16}"/>
              </a:ext>
            </a:extLst>
          </p:cNvPr>
          <p:cNvGrpSpPr/>
          <p:nvPr/>
        </p:nvGrpSpPr>
        <p:grpSpPr>
          <a:xfrm>
            <a:off x="6234708" y="4049846"/>
            <a:ext cx="995546" cy="1434905"/>
            <a:chOff x="858129" y="1463040"/>
            <a:chExt cx="1139483" cy="1434905"/>
          </a:xfrm>
          <a:solidFill>
            <a:srgbClr val="92D050"/>
          </a:solidFill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99294DC8-9DA4-422D-9645-9D5A21AA9AEB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E906F5E7-E9ED-46FC-A261-52FC2124DB82}"/>
                    </a:ext>
                  </a:extLst>
                </p:cNvPr>
                <p:cNvSpPr txBox="1"/>
                <p:nvPr/>
              </p:nvSpPr>
              <p:spPr>
                <a:xfrm>
                  <a:off x="895530" y="1674251"/>
                  <a:ext cx="1039634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E906F5E7-E9ED-46FC-A261-52FC2124DB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5530" y="1674251"/>
                  <a:ext cx="1039634" cy="113306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13F42CE-D874-4B7F-9709-EBEAE05DBC81}"/>
              </a:ext>
            </a:extLst>
          </p:cNvPr>
          <p:cNvGrpSpPr/>
          <p:nvPr/>
        </p:nvGrpSpPr>
        <p:grpSpPr>
          <a:xfrm>
            <a:off x="1261539" y="4048130"/>
            <a:ext cx="4961731" cy="1434905"/>
            <a:chOff x="858129" y="1463040"/>
            <a:chExt cx="1139483" cy="1434905"/>
          </a:xfrm>
          <a:solidFill>
            <a:srgbClr val="FFC000"/>
          </a:solidFill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6CFFC18-5B8E-4AB0-9A3B-1F5E87694B68}"/>
                </a:ext>
              </a:extLst>
            </p:cNvPr>
            <p:cNvSpPr/>
            <p:nvPr/>
          </p:nvSpPr>
          <p:spPr>
            <a:xfrm>
              <a:off x="858129" y="1463040"/>
              <a:ext cx="1139483" cy="1434905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275593DF-7D6F-4608-8054-B688DDA7E4BE}"/>
                    </a:ext>
                  </a:extLst>
                </p:cNvPr>
                <p:cNvSpPr txBox="1"/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NZ" sz="36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A2101DB4-DF61-42B5-B2B2-2DC85F50B1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48" y="1613958"/>
                  <a:ext cx="590843" cy="113306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24089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812D632-EA78-4AC0-B005-6B5BBFA6D3AD}"/>
                  </a:ext>
                </a:extLst>
              </p:cNvPr>
              <p:cNvSpPr txBox="1"/>
              <p:nvPr/>
            </p:nvSpPr>
            <p:spPr>
              <a:xfrm>
                <a:off x="940230" y="1119433"/>
                <a:ext cx="9670943" cy="1906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6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NZ" sz="6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812D632-EA78-4AC0-B005-6B5BBFA6D3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230" y="1119433"/>
                <a:ext cx="9670943" cy="19066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5420A1-5451-4C0E-91E7-16659A354B02}"/>
                  </a:ext>
                </a:extLst>
              </p:cNvPr>
              <p:cNvSpPr txBox="1"/>
              <p:nvPr/>
            </p:nvSpPr>
            <p:spPr>
              <a:xfrm>
                <a:off x="940230" y="3831955"/>
                <a:ext cx="9670943" cy="1906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6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NZ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NZ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NZ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NZ" sz="6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5420A1-5451-4C0E-91E7-16659A354B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230" y="3831955"/>
                <a:ext cx="9670943" cy="19066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0662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38b9dfcb2cfc8518920440f09f1fa330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add502e7f503c62564bb87b6c96ffb0e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D0E318-0E0E-46D4-986F-20990B60CD0F}"/>
</file>

<file path=customXml/itemProps2.xml><?xml version="1.0" encoding="utf-8"?>
<ds:datastoreItem xmlns:ds="http://schemas.openxmlformats.org/officeDocument/2006/customXml" ds:itemID="{89BE7B73-9964-4FA2-A2CC-324B9E3E8D26}"/>
</file>

<file path=customXml/itemProps3.xml><?xml version="1.0" encoding="utf-8"?>
<ds:datastoreItem xmlns:ds="http://schemas.openxmlformats.org/officeDocument/2006/customXml" ds:itemID="{A82B2FE3-7543-4140-B0F2-06DBE4819DF5}"/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103</Words>
  <Application>Microsoft Macintosh PowerPoint</Application>
  <PresentationFormat>Widescreen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11</cp:revision>
  <dcterms:created xsi:type="dcterms:W3CDTF">2019-04-29T21:38:13Z</dcterms:created>
  <dcterms:modified xsi:type="dcterms:W3CDTF">2019-05-15T04:25:13Z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