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5118" autoAdjust="0"/>
  </p:normalViewPr>
  <p:slideViewPr>
    <p:cSldViewPr snapToGrid="0">
      <p:cViewPr varScale="1">
        <p:scale>
          <a:sx n="128" d="100"/>
          <a:sy n="128" d="100"/>
        </p:scale>
        <p:origin x="456" y="-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BB572-30A5-4650-8BE7-1F2C52DFE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6B71A-3160-4883-9875-BEFFAAD0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4AC92-DC97-4E60-ACB9-F434FD372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55C8D-D288-464A-8CBA-6F16A67B6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D5BA6-4AB7-45D9-85D0-D6EE841F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3839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613BF-0919-4793-A48A-440D8FFA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94BDD5-8C40-4220-B741-0ABAF3FEF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2B567-70FE-4423-A76A-0B962AA29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FAFD0-A83E-47D1-A8C6-A9CFFD50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CE6B0-61F8-4177-B15A-F4891ED9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1836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51B057-514A-4069-BD9A-B69186BDC3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A98C8-F819-437B-B78A-3F357781C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13B34-2DB1-4883-9E3A-5C606549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889CC-7749-41F0-A461-F0C3BD22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DA4D9-3EA1-47D9-A871-A19C47E3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1257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4E6C-20D5-4D30-A500-65B9FE593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8561D-FA60-4BE6-AD7D-7FD52DF80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D06C3-9DD7-4410-98DB-E122011C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F2F08-35ED-4025-A775-7A997254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D3954-1498-4507-AB46-5F8C8A8A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29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DBA21-91D3-476E-A44F-D616324B5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05B0D-09A0-429C-89CB-760AC0AC6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05CAA-DD31-4F6E-AD15-F100CC78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4050B-EA10-4F94-A496-AD2AE032D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6054A-EAAE-43CB-8D8C-427574E42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8297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3CC7-2FA5-4B89-ACFC-38C536D2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69ED2-8AD3-48AB-9846-938480E1A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626E8-9549-4113-8F5A-EDF04DE5E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C87A9-9BB6-415D-B5FB-6480BBF5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FA553-EED5-471A-A73D-05FB0C5E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68A17-E983-4045-82DA-A3A9FE365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556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00C08-D563-49D4-8EBA-058B4675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497C-B142-45C6-9C8C-05038CFEE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FDB70-C097-4A6F-8EA6-DBA40A6A8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3E84B5-BC50-40A4-8AC7-9F2BE807E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A086F9-C5E6-4D0A-B45B-3FBB8C5DF0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27F64-C827-4F49-B50E-639F0870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8E506-C4BB-49A1-83B1-C270E844D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C6E5-3EA5-478F-8BD2-4A8871465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906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DFA6-ADD4-4DC2-BBC4-C5494209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98146-4A18-4605-AC12-C2D3A1A0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3E316C-09BB-429C-B50B-3916CC83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3A7D7-CC6A-4BD6-BC8A-76F689F0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392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350E6C-3762-4923-8599-D0D1A9C69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02CA92-029A-4DF7-B8D3-708DB8723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535A3-A100-451D-BD2C-49BDF556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245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4550-1FD5-4CCA-A4D8-101A8372B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6C3A1-5076-4CEC-9290-84178A35F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EC055-11D5-419E-A608-794CD8E3C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CD076-81A9-41EE-81CD-3295517B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8F619-0D93-4D15-8B2B-A9454FEA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5C723-29C2-43FF-9E57-4AA7A24E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7029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139FE-FD48-4D05-83FF-05474A953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E5EDC6-4499-443A-8E85-A246E61DB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95451-6D87-4EF5-A834-EF0F4F847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EE095-FC0E-4B6D-995B-1E0CA46F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074FD-0061-4B2C-9179-5ABEB090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0FCCB-7338-4B26-A00B-9B24A1D8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151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85C63-09DC-44B9-8AC5-3C472A5FF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D505C-E107-4662-8B48-91484A7B7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97F93-7FE5-4EF6-A03F-DC1815D4E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6834D-1441-4E5F-85B8-1BB6AEA4B254}" type="datetimeFigureOut">
              <a:rPr lang="en-NZ" smtClean="0"/>
              <a:t>11/06/19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C8740-39E4-4EB7-A8F8-FE220BEB2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7C15B-ADFF-412F-8C43-BF413A385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4E01-250A-4A79-A020-7C42E1FF85B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9109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insect on the ground&#10;&#10;Description automatically generated">
            <a:extLst>
              <a:ext uri="{FF2B5EF4-FFF2-40B4-BE49-F238E27FC236}">
                <a16:creationId xmlns:a16="http://schemas.microsoft.com/office/drawing/2014/main" id="{E769ED76-6A03-4DA9-993E-CC62FB78295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3" y="1531484"/>
            <a:ext cx="9421091" cy="546128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39B0824-AEC5-4CAD-9F4C-434E5BE9B6F2}"/>
              </a:ext>
            </a:extLst>
          </p:cNvPr>
          <p:cNvGrpSpPr/>
          <p:nvPr/>
        </p:nvGrpSpPr>
        <p:grpSpPr>
          <a:xfrm>
            <a:off x="1705129" y="792558"/>
            <a:ext cx="21978009" cy="1331210"/>
            <a:chOff x="82806" y="1741719"/>
            <a:chExt cx="11673765" cy="70708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8914806-B793-4A1D-94DE-DCA8CCD56231}"/>
                </a:ext>
              </a:extLst>
            </p:cNvPr>
            <p:cNvGrpSpPr/>
            <p:nvPr/>
          </p:nvGrpSpPr>
          <p:grpSpPr>
            <a:xfrm>
              <a:off x="82806" y="1745673"/>
              <a:ext cx="760021" cy="703127"/>
              <a:chOff x="82806" y="1745673"/>
              <a:chExt cx="760021" cy="70312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EE30B4A-87DA-4D0E-B34D-088E8CC08589}"/>
                  </a:ext>
                </a:extLst>
              </p:cNvPr>
              <p:cNvSpPr txBox="1"/>
              <p:nvPr/>
            </p:nvSpPr>
            <p:spPr>
              <a:xfrm>
                <a:off x="82806" y="1987135"/>
                <a:ext cx="7600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0cm</a:t>
                </a:r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7516D820-547D-4A3C-BFEE-09D6F7DEFF51}"/>
                  </a:ext>
                </a:extLst>
              </p:cNvPr>
              <p:cNvCxnSpPr>
                <a:endCxn id="59" idx="0"/>
              </p:cNvCxnSpPr>
              <p:nvPr/>
            </p:nvCxnSpPr>
            <p:spPr>
              <a:xfrm>
                <a:off x="457167" y="1745673"/>
                <a:ext cx="5650" cy="241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50A81C7-751C-4426-A771-0A050661E79C}"/>
                </a:ext>
              </a:extLst>
            </p:cNvPr>
            <p:cNvGrpSpPr/>
            <p:nvPr/>
          </p:nvGrpSpPr>
          <p:grpSpPr>
            <a:xfrm>
              <a:off x="201881" y="1741719"/>
              <a:ext cx="11554690" cy="707081"/>
              <a:chOff x="201881" y="1741719"/>
              <a:chExt cx="11554690" cy="707081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D5DDA2C2-64ED-4D51-8EAD-F3991B26585E}"/>
                  </a:ext>
                </a:extLst>
              </p:cNvPr>
              <p:cNvCxnSpPr/>
              <p:nvPr/>
            </p:nvCxnSpPr>
            <p:spPr>
              <a:xfrm>
                <a:off x="201881" y="1888177"/>
                <a:ext cx="115546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81042567-AC8A-41AE-8202-471089B2C7D8}"/>
                  </a:ext>
                </a:extLst>
              </p:cNvPr>
              <p:cNvGrpSpPr/>
              <p:nvPr/>
            </p:nvGrpSpPr>
            <p:grpSpPr>
              <a:xfrm>
                <a:off x="2943876" y="1745673"/>
                <a:ext cx="760021" cy="703127"/>
                <a:chOff x="82806" y="1745673"/>
                <a:chExt cx="760021" cy="703127"/>
              </a:xfrm>
            </p:grpSpPr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0641A84-E7AA-42F7-BC01-40B4804A062B}"/>
                    </a:ext>
                  </a:extLst>
                </p:cNvPr>
                <p:cNvSpPr txBox="1"/>
                <p:nvPr/>
              </p:nvSpPr>
              <p:spPr>
                <a:xfrm>
                  <a:off x="82806" y="1987135"/>
                  <a:ext cx="76002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1cm</a:t>
                  </a: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5BF8047E-F402-4101-A826-B5A4D63CEB11}"/>
                    </a:ext>
                  </a:extLst>
                </p:cNvPr>
                <p:cNvCxnSpPr>
                  <a:endCxn id="57" idx="0"/>
                </p:cNvCxnSpPr>
                <p:nvPr/>
              </p:nvCxnSpPr>
              <p:spPr>
                <a:xfrm>
                  <a:off x="457167" y="1745673"/>
                  <a:ext cx="5650" cy="241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3FDA4FB0-8494-4ADE-A6DE-CFE8AC84206E}"/>
                  </a:ext>
                </a:extLst>
              </p:cNvPr>
              <p:cNvGrpSpPr/>
              <p:nvPr/>
            </p:nvGrpSpPr>
            <p:grpSpPr>
              <a:xfrm>
                <a:off x="5802121" y="1741719"/>
                <a:ext cx="760021" cy="703127"/>
                <a:chOff x="82806" y="1745673"/>
                <a:chExt cx="760021" cy="703127"/>
              </a:xfrm>
            </p:grpSpPr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3BDB3225-75A4-4510-9FA3-15F394F2D13D}"/>
                    </a:ext>
                  </a:extLst>
                </p:cNvPr>
                <p:cNvSpPr txBox="1"/>
                <p:nvPr/>
              </p:nvSpPr>
              <p:spPr>
                <a:xfrm>
                  <a:off x="82806" y="1987135"/>
                  <a:ext cx="76002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2cm</a:t>
                  </a:r>
                </a:p>
              </p:txBody>
            </p: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FF743C20-1882-434A-BB09-FFC3B0A9874E}"/>
                    </a:ext>
                  </a:extLst>
                </p:cNvPr>
                <p:cNvCxnSpPr>
                  <a:endCxn id="55" idx="0"/>
                </p:cNvCxnSpPr>
                <p:nvPr/>
              </p:nvCxnSpPr>
              <p:spPr>
                <a:xfrm>
                  <a:off x="457167" y="1745673"/>
                  <a:ext cx="5650" cy="241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76B24BD-8617-4D0C-B19B-012F434AE582}"/>
                  </a:ext>
                </a:extLst>
              </p:cNvPr>
              <p:cNvGrpSpPr/>
              <p:nvPr/>
            </p:nvGrpSpPr>
            <p:grpSpPr>
              <a:xfrm>
                <a:off x="8665751" y="1741719"/>
                <a:ext cx="760021" cy="703127"/>
                <a:chOff x="82806" y="1745673"/>
                <a:chExt cx="760021" cy="703127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FD0D396-8088-428A-9E91-70FEAFC6A61E}"/>
                    </a:ext>
                  </a:extLst>
                </p:cNvPr>
                <p:cNvSpPr txBox="1"/>
                <p:nvPr/>
              </p:nvSpPr>
              <p:spPr>
                <a:xfrm>
                  <a:off x="82806" y="1987135"/>
                  <a:ext cx="76002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3cm</a:t>
                  </a:r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C6AE7887-BBD5-40BF-A7BB-7D45378A4DBD}"/>
                    </a:ext>
                  </a:extLst>
                </p:cNvPr>
                <p:cNvCxnSpPr>
                  <a:endCxn id="53" idx="0"/>
                </p:cNvCxnSpPr>
                <p:nvPr/>
              </p:nvCxnSpPr>
              <p:spPr>
                <a:xfrm>
                  <a:off x="457167" y="1745673"/>
                  <a:ext cx="5650" cy="241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9AECA932-491B-4B6A-92E2-8671358F99BF}"/>
                  </a:ext>
                </a:extLst>
              </p:cNvPr>
              <p:cNvGrpSpPr/>
              <p:nvPr/>
            </p:nvGrpSpPr>
            <p:grpSpPr>
              <a:xfrm>
                <a:off x="745746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BF57116D-BB40-4F71-B1F2-8731E835ED4C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201C2A50-62F7-4ACF-862C-F39C4464B1AF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E0C396C8-C79C-410A-B9EB-4B26E87DFBBE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2557BCE4-09B0-4A49-A5CA-DC2B618ADFDD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364DEF5C-9758-4509-A8C5-5BFC9FFE1425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FBAD3C85-F080-44BD-97C5-5C531BBAE1AF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7C7EABDE-2112-429B-A5EA-274F321B1D9E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E0C6FDA3-DE2C-45C5-883C-25D3F936A240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1EF6281E-960A-4D97-B030-8FD90E16F4A9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AFCF961D-0662-4F68-9BF7-B80AA8EE6E43}"/>
                  </a:ext>
                </a:extLst>
              </p:cNvPr>
              <p:cNvGrpSpPr/>
              <p:nvPr/>
            </p:nvGrpSpPr>
            <p:grpSpPr>
              <a:xfrm>
                <a:off x="3597896" y="1777976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2BCF9B17-D16F-4D3B-9E99-633C9EA9BDA2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51E88EEA-3235-4C89-96B2-64347FE64AAB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B2632423-99F3-45F9-8592-9848B071E7BD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3F282726-6898-4717-B2B2-A028A0DF1EDB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82AF8431-7347-4C77-8BEF-18531E92775F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A00D860D-423A-4E80-9862-6AE8054EA5F4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222E779E-41E4-4C80-B9AE-2C9C6490177E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6995EEAE-25B5-49DD-9B89-465F2E9850F1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06BF4165-B81C-44B5-8672-FA4FB0BE1CC8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91ED6D43-6300-44E8-BBA3-D67CACEE3C60}"/>
                  </a:ext>
                </a:extLst>
              </p:cNvPr>
              <p:cNvGrpSpPr/>
              <p:nvPr/>
            </p:nvGrpSpPr>
            <p:grpSpPr>
              <a:xfrm>
                <a:off x="6467485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1F33B42C-68F0-4B6D-94FD-A4E6E4DA3E3D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952321BE-2773-4518-86F3-15F621971E8D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39AF270A-DF4A-4FDC-B4D4-51A954E64844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5FF0007C-4473-4B7C-A5D5-790ECBE38AF2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B000FFA3-E394-4807-94AC-A343E9CB3798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8D93BEB7-82A9-49D0-85F4-8CF11F0D7FE8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82A09F89-934B-488F-8ADA-E3EC5D703639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CC56993A-E0A8-48B0-9C0F-10C9FC1149FA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F41D64A0-5879-41DC-AD55-8CAE2CA7D65A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1865B035-84D5-41E4-B363-E2929C48C40F}"/>
                  </a:ext>
                </a:extLst>
              </p:cNvPr>
              <p:cNvGrpSpPr/>
              <p:nvPr/>
            </p:nvGrpSpPr>
            <p:grpSpPr>
              <a:xfrm>
                <a:off x="9328479" y="1773171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12E667C5-3163-446D-AE2F-60B4104E76EF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9230B6B4-040C-47E3-8B4A-499559561A04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76AB530D-6654-491E-8842-DE38C08A6E67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7E607289-8969-4DC9-B3AE-45B02D6199CB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A37784AD-9122-41C4-9979-E6AEF2F2D2AA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CA56505A-250C-49CB-8BF0-B9527AAD01B0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1B16CEA-84BA-4209-A94A-CFF51ABD3C47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C28CBCE0-DF92-48EC-AF08-1C08BEBFF4F8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A4E522E1-3715-4C76-9386-BABC229AC155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22117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automatically generated">
            <a:extLst>
              <a:ext uri="{FF2B5EF4-FFF2-40B4-BE49-F238E27FC236}">
                <a16:creationId xmlns:a16="http://schemas.microsoft.com/office/drawing/2014/main" id="{8E51AD68-AA24-4B63-9A13-554A1B61C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239" y="477982"/>
            <a:ext cx="1971303" cy="621718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E85B8B2-1BD5-4175-BBCD-4B8DE364A4EA}"/>
              </a:ext>
            </a:extLst>
          </p:cNvPr>
          <p:cNvGrpSpPr/>
          <p:nvPr/>
        </p:nvGrpSpPr>
        <p:grpSpPr>
          <a:xfrm rot="16200000">
            <a:off x="3514863" y="2770156"/>
            <a:ext cx="6974987" cy="1725625"/>
            <a:chOff x="-1005836" y="1741719"/>
            <a:chExt cx="12762407" cy="39135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AA73326-DE06-4BE9-BE4B-53C55D2E84AA}"/>
                </a:ext>
              </a:extLst>
            </p:cNvPr>
            <p:cNvGrpSpPr/>
            <p:nvPr/>
          </p:nvGrpSpPr>
          <p:grpSpPr>
            <a:xfrm>
              <a:off x="-1005836" y="1745673"/>
              <a:ext cx="2893840" cy="387404"/>
              <a:chOff x="-1005836" y="1745673"/>
              <a:chExt cx="2893840" cy="387404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9F6175E-7266-41FF-ABA4-8DFF8E61B115}"/>
                  </a:ext>
                </a:extLst>
              </p:cNvPr>
              <p:cNvSpPr txBox="1"/>
              <p:nvPr/>
            </p:nvSpPr>
            <p:spPr>
              <a:xfrm>
                <a:off x="-1005836" y="1986494"/>
                <a:ext cx="2893840" cy="146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3600" dirty="0"/>
                  <a:t>0cm</a:t>
                </a:r>
              </a:p>
            </p:txBody>
          </p: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F98E247-BF4A-4432-B3DF-295BC2A357D5}"/>
                  </a:ext>
                </a:extLst>
              </p:cNvPr>
              <p:cNvCxnSpPr>
                <a:cxnSpLocks/>
                <a:endCxn id="57" idx="0"/>
              </p:cNvCxnSpPr>
              <p:nvPr/>
            </p:nvCxnSpPr>
            <p:spPr>
              <a:xfrm rot="5400000">
                <a:off x="328714" y="1858044"/>
                <a:ext cx="240821" cy="16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C9D386A-7D8C-48AB-BAA9-350213CD5E11}"/>
                </a:ext>
              </a:extLst>
            </p:cNvPr>
            <p:cNvGrpSpPr/>
            <p:nvPr/>
          </p:nvGrpSpPr>
          <p:grpSpPr>
            <a:xfrm>
              <a:off x="201881" y="1741719"/>
              <a:ext cx="11554690" cy="390717"/>
              <a:chOff x="201881" y="1741719"/>
              <a:chExt cx="11554690" cy="390717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2DE81C33-48CB-4961-8DCF-2EBDC0BB30FE}"/>
                  </a:ext>
                </a:extLst>
              </p:cNvPr>
              <p:cNvCxnSpPr/>
              <p:nvPr/>
            </p:nvCxnSpPr>
            <p:spPr>
              <a:xfrm>
                <a:off x="201881" y="1888177"/>
                <a:ext cx="115546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65A87082-7F57-4397-8F1E-49396188998B}"/>
                  </a:ext>
                </a:extLst>
              </p:cNvPr>
              <p:cNvGrpSpPr/>
              <p:nvPr/>
            </p:nvGrpSpPr>
            <p:grpSpPr>
              <a:xfrm>
                <a:off x="1603468" y="1745673"/>
                <a:ext cx="3403697" cy="386763"/>
                <a:chOff x="-1257602" y="1745673"/>
                <a:chExt cx="3403697" cy="386763"/>
              </a:xfrm>
            </p:grpSpPr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86CC4A9-5CA4-4C76-B94B-841F41C8C26B}"/>
                    </a:ext>
                  </a:extLst>
                </p:cNvPr>
                <p:cNvSpPr txBox="1"/>
                <p:nvPr/>
              </p:nvSpPr>
              <p:spPr>
                <a:xfrm>
                  <a:off x="-1257602" y="1987135"/>
                  <a:ext cx="3403697" cy="145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3600" dirty="0"/>
                    <a:t>1cm</a:t>
                  </a:r>
                </a:p>
              </p:txBody>
            </p: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FB522D20-C597-480C-96A7-09482411E09A}"/>
                    </a:ext>
                  </a:extLst>
                </p:cNvPr>
                <p:cNvCxnSpPr>
                  <a:cxnSpLocks/>
                  <a:endCxn id="55" idx="0"/>
                </p:cNvCxnSpPr>
                <p:nvPr/>
              </p:nvCxnSpPr>
              <p:spPr>
                <a:xfrm rot="5400000">
                  <a:off x="329973" y="1859945"/>
                  <a:ext cx="241462" cy="1291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5970D8BB-9E7D-4F6C-904E-57B9D9A5C916}"/>
                  </a:ext>
                </a:extLst>
              </p:cNvPr>
              <p:cNvGrpSpPr/>
              <p:nvPr/>
            </p:nvGrpSpPr>
            <p:grpSpPr>
              <a:xfrm>
                <a:off x="4740154" y="1741719"/>
                <a:ext cx="2856669" cy="386763"/>
                <a:chOff x="-979161" y="1745673"/>
                <a:chExt cx="2856669" cy="386763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EAC5CB8F-4846-4644-94F3-9925055A87A9}"/>
                    </a:ext>
                  </a:extLst>
                </p:cNvPr>
                <p:cNvSpPr txBox="1"/>
                <p:nvPr/>
              </p:nvSpPr>
              <p:spPr>
                <a:xfrm>
                  <a:off x="-979161" y="1987135"/>
                  <a:ext cx="2856669" cy="145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3600" dirty="0"/>
                    <a:t>2cm</a:t>
                  </a:r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6B0F40DF-71E2-42CF-96EF-2F0CA9E9BC39}"/>
                    </a:ext>
                  </a:extLst>
                </p:cNvPr>
                <p:cNvCxnSpPr>
                  <a:cxnSpLocks/>
                  <a:endCxn id="53" idx="0"/>
                </p:cNvCxnSpPr>
                <p:nvPr/>
              </p:nvCxnSpPr>
              <p:spPr>
                <a:xfrm rot="5400000">
                  <a:off x="332438" y="1862408"/>
                  <a:ext cx="241462" cy="799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909EA9F-B914-4EC6-BF69-4DFA5138A2C5}"/>
                  </a:ext>
                </a:extLst>
              </p:cNvPr>
              <p:cNvGrpSpPr/>
              <p:nvPr/>
            </p:nvGrpSpPr>
            <p:grpSpPr>
              <a:xfrm>
                <a:off x="7622653" y="1741719"/>
                <a:ext cx="2830829" cy="386763"/>
                <a:chOff x="-960292" y="1745673"/>
                <a:chExt cx="2830829" cy="386763"/>
              </a:xfrm>
            </p:grpSpPr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3BE19AE-A3F7-4DE2-9B90-CD3E59FE5A8F}"/>
                    </a:ext>
                  </a:extLst>
                </p:cNvPr>
                <p:cNvSpPr txBox="1"/>
                <p:nvPr/>
              </p:nvSpPr>
              <p:spPr>
                <a:xfrm>
                  <a:off x="-960292" y="1987135"/>
                  <a:ext cx="2830829" cy="145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3600" dirty="0"/>
                    <a:t>3cm</a:t>
                  </a:r>
                </a:p>
              </p:txBody>
            </p: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4F7DE7B1-5C93-46E4-BCC4-6D44F85D9CDD}"/>
                    </a:ext>
                  </a:extLst>
                </p:cNvPr>
                <p:cNvCxnSpPr>
                  <a:cxnSpLocks/>
                  <a:endCxn id="51" idx="0"/>
                </p:cNvCxnSpPr>
                <p:nvPr/>
              </p:nvCxnSpPr>
              <p:spPr>
                <a:xfrm rot="5400000">
                  <a:off x="335411" y="1865383"/>
                  <a:ext cx="241462" cy="204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611AFCD1-C5FF-423D-8A81-D4EDCB4E71D9}"/>
                  </a:ext>
                </a:extLst>
              </p:cNvPr>
              <p:cNvGrpSpPr/>
              <p:nvPr/>
            </p:nvGrpSpPr>
            <p:grpSpPr>
              <a:xfrm>
                <a:off x="745746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EEF4129D-1046-495F-B26E-DBD0B4EA0037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480CBD2B-A10C-41DF-9848-56514FFD9762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94989E13-7887-4513-B9D0-7F3453B66E23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175B4B04-2F2B-4D32-994F-0FCF04782135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4CBDA3D8-2779-401D-84E1-024A1C854F61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4C690C06-334C-4383-8E57-CDDC28F587AF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2A8E81C4-2D52-4289-9141-9855D0A5C05D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4326B747-53E6-4C47-B03A-9E70628D8D01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C3A836A6-41D4-49BA-980E-E07A80803E27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B21F6401-D6B4-4C76-8394-D04AC0CBE6EC}"/>
                  </a:ext>
                </a:extLst>
              </p:cNvPr>
              <p:cNvGrpSpPr/>
              <p:nvPr/>
            </p:nvGrpSpPr>
            <p:grpSpPr>
              <a:xfrm>
                <a:off x="3597896" y="1777976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47144047-DD2C-4040-B3B5-2ED5197B569E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28A0F77A-0375-4E82-9854-21A1CCFBDA02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8182D575-2E64-4D2E-A3EA-7E1C7903282D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51F1E926-D8CE-4F75-BD24-A103B7C9600A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16691063-B521-42A9-A7D9-D5BA93E2742E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6B8BAD09-2D85-406B-B21F-15024888E6CC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8FDE6E11-4DFC-4026-8DE6-1772A381E7A2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C40E6FDD-A3AC-46E0-833E-1FF19BCBAEC0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D0F37E7B-80B4-4C7A-8C53-167D45731E87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32D7E60-FD48-4A4A-ABF4-54F2298CEAA7}"/>
                  </a:ext>
                </a:extLst>
              </p:cNvPr>
              <p:cNvGrpSpPr/>
              <p:nvPr/>
            </p:nvGrpSpPr>
            <p:grpSpPr>
              <a:xfrm>
                <a:off x="6467485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152DE5B0-D234-4A7F-B9CE-0AAED6DD8FE9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9728F5E8-4A83-4DAD-8438-2345419AF5C4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C2A3F924-8EAC-4E66-B17C-1FD9CDD03EBF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63F64E79-3ADE-4C4D-95EE-7DC9B6FACC55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39F1EAEC-123D-4D86-8E0F-8674819E3D7A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1445F60F-C3C6-49EA-9676-1C36F421AE56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303FA0BB-C831-41E4-B21B-323B7943914C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B829ACB9-A44A-419B-8B68-F9F10E8AB01B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8EC3526D-74B4-41FB-A700-207206FF6F69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769F8A6-F4C9-415A-AA5E-2E6C7F83AA05}"/>
                  </a:ext>
                </a:extLst>
              </p:cNvPr>
              <p:cNvGrpSpPr/>
              <p:nvPr/>
            </p:nvGrpSpPr>
            <p:grpSpPr>
              <a:xfrm>
                <a:off x="9328479" y="1773171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0B19C2B5-F309-48D1-B147-6E88FA0E8B69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E24A9B9F-E3CD-4C00-B934-E791F723FF4D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3BB5AE3B-67EB-49D7-AB95-4FD402B5CEE9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82A5442C-2959-456E-ABBB-8143B10340AE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AC0F7D40-4786-45A1-9A9F-9B1B75A2B46A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54CC9AF0-6C7F-4FBD-A132-3A7E3507BB30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B25176D7-C222-4830-92EB-2EC28EB83B16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6650942F-6BF4-4B75-92F2-6CDFE9E85675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9CA02028-172C-441B-9FAC-7DD1E9CFA2CF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61207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sitting, table&#10;&#10;Description automatically generated">
            <a:extLst>
              <a:ext uri="{FF2B5EF4-FFF2-40B4-BE49-F238E27FC236}">
                <a16:creationId xmlns:a16="http://schemas.microsoft.com/office/drawing/2014/main" id="{2049CE61-3C8C-47B2-9E2B-D8F1FB19E7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61" r="46547" b="910"/>
          <a:stretch/>
        </p:blipFill>
        <p:spPr>
          <a:xfrm>
            <a:off x="901269" y="2322969"/>
            <a:ext cx="5737042" cy="351097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66EB1C8-6E6B-4D04-8DCD-E64F76FCD4B2}"/>
              </a:ext>
            </a:extLst>
          </p:cNvPr>
          <p:cNvGrpSpPr/>
          <p:nvPr/>
        </p:nvGrpSpPr>
        <p:grpSpPr>
          <a:xfrm>
            <a:off x="0" y="265471"/>
            <a:ext cx="32082980" cy="2456814"/>
            <a:chOff x="82806" y="1741719"/>
            <a:chExt cx="11673765" cy="39071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ACF79C6-B82C-49FA-A700-537325E975A2}"/>
                </a:ext>
              </a:extLst>
            </p:cNvPr>
            <p:cNvGrpSpPr/>
            <p:nvPr/>
          </p:nvGrpSpPr>
          <p:grpSpPr>
            <a:xfrm>
              <a:off x="82806" y="1745673"/>
              <a:ext cx="760021" cy="386763"/>
              <a:chOff x="82806" y="1745673"/>
              <a:chExt cx="760021" cy="386763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995C4CD-6A97-4D63-A518-29AD79D98D0D}"/>
                  </a:ext>
                </a:extLst>
              </p:cNvPr>
              <p:cNvSpPr txBox="1"/>
              <p:nvPr/>
            </p:nvSpPr>
            <p:spPr>
              <a:xfrm>
                <a:off x="82806" y="1987135"/>
                <a:ext cx="760021" cy="145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3600" dirty="0"/>
                  <a:t>0cm</a:t>
                </a:r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8D60228A-D585-4C89-86DD-E41C6D1FDEC5}"/>
                  </a:ext>
                </a:extLst>
              </p:cNvPr>
              <p:cNvCxnSpPr>
                <a:endCxn id="59" idx="0"/>
              </p:cNvCxnSpPr>
              <p:nvPr/>
            </p:nvCxnSpPr>
            <p:spPr>
              <a:xfrm>
                <a:off x="457167" y="1745673"/>
                <a:ext cx="5650" cy="241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C23B1D7-BC46-40D0-834E-508373D22C5E}"/>
                </a:ext>
              </a:extLst>
            </p:cNvPr>
            <p:cNvGrpSpPr/>
            <p:nvPr/>
          </p:nvGrpSpPr>
          <p:grpSpPr>
            <a:xfrm>
              <a:off x="201881" y="1741719"/>
              <a:ext cx="11554690" cy="390717"/>
              <a:chOff x="201881" y="1741719"/>
              <a:chExt cx="11554690" cy="390717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A0F328E3-64A2-48EF-B939-19AE7ABEBA66}"/>
                  </a:ext>
                </a:extLst>
              </p:cNvPr>
              <p:cNvCxnSpPr/>
              <p:nvPr/>
            </p:nvCxnSpPr>
            <p:spPr>
              <a:xfrm>
                <a:off x="201881" y="1888177"/>
                <a:ext cx="115546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80EE8407-8713-4BCB-83ED-73D9C7739AC6}"/>
                  </a:ext>
                </a:extLst>
              </p:cNvPr>
              <p:cNvGrpSpPr/>
              <p:nvPr/>
            </p:nvGrpSpPr>
            <p:grpSpPr>
              <a:xfrm>
                <a:off x="2943876" y="1745673"/>
                <a:ext cx="760021" cy="386763"/>
                <a:chOff x="82806" y="1745673"/>
                <a:chExt cx="760021" cy="386763"/>
              </a:xfrm>
            </p:grpSpPr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8B3297C8-3CA5-4BE8-A5A4-20D4E694B8BC}"/>
                    </a:ext>
                  </a:extLst>
                </p:cNvPr>
                <p:cNvSpPr txBox="1"/>
                <p:nvPr/>
              </p:nvSpPr>
              <p:spPr>
                <a:xfrm>
                  <a:off x="82806" y="1987135"/>
                  <a:ext cx="760021" cy="145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3600" dirty="0"/>
                    <a:t>1cm</a:t>
                  </a: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35F2E5D1-DBC7-48B1-BBBF-EA41CC83B0D7}"/>
                    </a:ext>
                  </a:extLst>
                </p:cNvPr>
                <p:cNvCxnSpPr>
                  <a:endCxn id="57" idx="0"/>
                </p:cNvCxnSpPr>
                <p:nvPr/>
              </p:nvCxnSpPr>
              <p:spPr>
                <a:xfrm>
                  <a:off x="457167" y="1745673"/>
                  <a:ext cx="5650" cy="241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8E1F1DC7-4C37-49F1-9CCF-07481906C5F2}"/>
                  </a:ext>
                </a:extLst>
              </p:cNvPr>
              <p:cNvGrpSpPr/>
              <p:nvPr/>
            </p:nvGrpSpPr>
            <p:grpSpPr>
              <a:xfrm>
                <a:off x="5802121" y="1741719"/>
                <a:ext cx="760021" cy="386763"/>
                <a:chOff x="82806" y="1745673"/>
                <a:chExt cx="760021" cy="386763"/>
              </a:xfrm>
            </p:grpSpPr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A4904394-DC04-4310-9EE3-6EEFAEB7F491}"/>
                    </a:ext>
                  </a:extLst>
                </p:cNvPr>
                <p:cNvSpPr txBox="1"/>
                <p:nvPr/>
              </p:nvSpPr>
              <p:spPr>
                <a:xfrm>
                  <a:off x="82806" y="1987135"/>
                  <a:ext cx="760021" cy="145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3600" dirty="0"/>
                    <a:t>2cm</a:t>
                  </a:r>
                </a:p>
              </p:txBody>
            </p: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CC92FEDB-01EF-4890-82C6-47251205B98D}"/>
                    </a:ext>
                  </a:extLst>
                </p:cNvPr>
                <p:cNvCxnSpPr>
                  <a:endCxn id="55" idx="0"/>
                </p:cNvCxnSpPr>
                <p:nvPr/>
              </p:nvCxnSpPr>
              <p:spPr>
                <a:xfrm>
                  <a:off x="457167" y="1745673"/>
                  <a:ext cx="5650" cy="241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0FAD024-79C9-43FC-A2DE-9886DCEE3569}"/>
                  </a:ext>
                </a:extLst>
              </p:cNvPr>
              <p:cNvGrpSpPr/>
              <p:nvPr/>
            </p:nvGrpSpPr>
            <p:grpSpPr>
              <a:xfrm>
                <a:off x="8665751" y="1741719"/>
                <a:ext cx="760021" cy="386763"/>
                <a:chOff x="82806" y="1745673"/>
                <a:chExt cx="760021" cy="386763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AC451DE-A6F6-4B55-9EE2-0D3A2D01BF50}"/>
                    </a:ext>
                  </a:extLst>
                </p:cNvPr>
                <p:cNvSpPr txBox="1"/>
                <p:nvPr/>
              </p:nvSpPr>
              <p:spPr>
                <a:xfrm>
                  <a:off x="82806" y="1987135"/>
                  <a:ext cx="760021" cy="145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3600" dirty="0"/>
                    <a:t>3cm</a:t>
                  </a:r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238DC63D-72DE-41B5-8DAB-97D235D72326}"/>
                    </a:ext>
                  </a:extLst>
                </p:cNvPr>
                <p:cNvCxnSpPr>
                  <a:endCxn id="53" idx="0"/>
                </p:cNvCxnSpPr>
                <p:nvPr/>
              </p:nvCxnSpPr>
              <p:spPr>
                <a:xfrm>
                  <a:off x="457167" y="1745673"/>
                  <a:ext cx="5650" cy="2414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EB19416-ED62-4A25-9F5B-3D1DA7896E4A}"/>
                  </a:ext>
                </a:extLst>
              </p:cNvPr>
              <p:cNvGrpSpPr/>
              <p:nvPr/>
            </p:nvGrpSpPr>
            <p:grpSpPr>
              <a:xfrm>
                <a:off x="745746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3E3F1D06-5962-4DAC-AC5A-1F897E5BCA68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1653B8EE-0085-414F-A39C-9B94B5FBFB6A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17C9F912-CE7C-4DD3-AC73-0D0E03B4B9C6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A6310A59-B0D3-4956-AB15-3F06FBE88E7E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42D3E5B0-FAE2-4A1D-BBA4-07A6CE046698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9544168E-C080-4245-9901-E4A438426AD4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E8325511-525D-4D7D-AF3E-AB8A882BB2FC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012A95D4-955E-4BF9-9BA1-6AED77E76482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8B3133E7-894A-4E90-8F0F-DC7FCD346B5B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3491F388-BE12-4D41-82A7-0033FCEDFDEF}"/>
                  </a:ext>
                </a:extLst>
              </p:cNvPr>
              <p:cNvGrpSpPr/>
              <p:nvPr/>
            </p:nvGrpSpPr>
            <p:grpSpPr>
              <a:xfrm>
                <a:off x="3597896" y="1777976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0F4F6448-3C6A-4C11-94D1-D60547533A06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6EC8D1E5-6776-4F92-9BEF-182DB609F4DF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87D2463-3561-4A36-A50E-EE5D3357F588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809996FE-3381-4051-BC63-6EFFA8A00F98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B4A6B953-2C5D-4315-9600-71B4C757353C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9FB6F309-2E11-41FE-AB16-6900392B6E99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798733CA-7DE0-4B94-8893-2A14BAFBC29D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9F2921EF-4BB1-4234-9756-CDAAEBDDCF8B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2BFA98BE-2B7D-4260-A2D7-28CAB33D2FE0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DA92A79-2E85-489B-855D-DE3B68A29097}"/>
                  </a:ext>
                </a:extLst>
              </p:cNvPr>
              <p:cNvGrpSpPr/>
              <p:nvPr/>
            </p:nvGrpSpPr>
            <p:grpSpPr>
              <a:xfrm>
                <a:off x="6467485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6155D93E-26CF-4E35-A8FE-2635EB38DB10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976F5FDA-F1B8-46A1-A4DF-B9ED1C650725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8DA6DCDB-0267-4C13-96BA-A967CC6C2DB3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8C101F0E-50D2-4EBB-9121-CD39B480D5A8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C7816FFA-6E3D-47B2-8D06-5FBE06292F7C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C949D583-A6ED-4D86-B66F-EAFCCF1CC3E6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19C83904-6C46-4A4A-913E-84560A6BF497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CABBCBA4-54D3-42C4-83AC-36531B7D4067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EE2725AA-1100-4522-8079-AD550E78F8D4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BB6AE8D-3E7F-4B5F-8B7C-4D0DFF248D92}"/>
                  </a:ext>
                </a:extLst>
              </p:cNvPr>
              <p:cNvGrpSpPr/>
              <p:nvPr/>
            </p:nvGrpSpPr>
            <p:grpSpPr>
              <a:xfrm>
                <a:off x="9328479" y="1773171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EFC871D0-F602-423D-93F8-7A3AF02DA3FE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BDB3818-2252-4AAC-88C6-F83A1E80230C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E88C045-F9B0-4619-A432-6DD0D98705CA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C46F61E0-C2EC-44BF-815D-FEF8F548C32C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9B824C29-8CAC-41C0-AB9E-37E25145964D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813DCBCD-F651-429B-90FA-FBB56C73CC2A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E0D6E2F2-C562-455D-BDAE-8777665A0FF1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A4BB1272-EF4D-4AD9-AB9F-928ED51821B2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2C8F85CE-0AED-4733-A00F-975C62EBAC99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410890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box&#10;&#10;Description automatically generated">
            <a:extLst>
              <a:ext uri="{FF2B5EF4-FFF2-40B4-BE49-F238E27FC236}">
                <a16:creationId xmlns:a16="http://schemas.microsoft.com/office/drawing/2014/main" id="{62E7525B-418A-4EDD-8681-3B2EC630CC5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488" y="-1150422"/>
            <a:ext cx="14638777" cy="92407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76514D-8CD4-422C-882C-94FC4C76A911}"/>
              </a:ext>
            </a:extLst>
          </p:cNvPr>
          <p:cNvSpPr txBox="1"/>
          <p:nvPr/>
        </p:nvSpPr>
        <p:spPr>
          <a:xfrm rot="21248648">
            <a:off x="5392710" y="5200492"/>
            <a:ext cx="2153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dirty="0"/>
              <a:t>$1500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FEFBC6-3D51-4378-BAD7-A85D6FCD673C}"/>
              </a:ext>
            </a:extLst>
          </p:cNvPr>
          <p:cNvSpPr txBox="1"/>
          <p:nvPr/>
        </p:nvSpPr>
        <p:spPr>
          <a:xfrm rot="20877838">
            <a:off x="6157062" y="3427938"/>
            <a:ext cx="2153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dirty="0"/>
              <a:t>$1500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D729B6D-2973-4006-ADED-50C6248225F3}"/>
              </a:ext>
            </a:extLst>
          </p:cNvPr>
          <p:cNvGrpSpPr/>
          <p:nvPr/>
        </p:nvGrpSpPr>
        <p:grpSpPr>
          <a:xfrm rot="21100668">
            <a:off x="5006108" y="6182575"/>
            <a:ext cx="4297043" cy="472481"/>
            <a:chOff x="-334082" y="1180486"/>
            <a:chExt cx="12090653" cy="21046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5FC53CE-B170-4F4A-850C-465DDCD1ECEE}"/>
                </a:ext>
              </a:extLst>
            </p:cNvPr>
            <p:cNvGrpSpPr/>
            <p:nvPr/>
          </p:nvGrpSpPr>
          <p:grpSpPr>
            <a:xfrm>
              <a:off x="-334082" y="1180486"/>
              <a:ext cx="1529949" cy="2104656"/>
              <a:chOff x="-334082" y="1180486"/>
              <a:chExt cx="1529949" cy="2104656"/>
            </a:xfrm>
          </p:grpSpPr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87DF54C-41C7-43E3-98BA-4C129E7008C4}"/>
                  </a:ext>
                </a:extLst>
              </p:cNvPr>
              <p:cNvSpPr txBox="1"/>
              <p:nvPr/>
            </p:nvSpPr>
            <p:spPr>
              <a:xfrm>
                <a:off x="-334082" y="2051256"/>
                <a:ext cx="1529949" cy="123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1200" dirty="0"/>
                  <a:t>0cm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99660F96-16B6-4A4F-B4F5-47044DB6DA36}"/>
                  </a:ext>
                </a:extLst>
              </p:cNvPr>
              <p:cNvCxnSpPr>
                <a:cxnSpLocks/>
              </p:cNvCxnSpPr>
              <p:nvPr/>
            </p:nvCxnSpPr>
            <p:spPr>
              <a:xfrm rot="499332" flipH="1" flipV="1">
                <a:off x="432431" y="1180486"/>
                <a:ext cx="85967" cy="10901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E0AB2B7-9C25-462A-892F-EF8CD84212E0}"/>
                </a:ext>
              </a:extLst>
            </p:cNvPr>
            <p:cNvGrpSpPr/>
            <p:nvPr/>
          </p:nvGrpSpPr>
          <p:grpSpPr>
            <a:xfrm>
              <a:off x="201881" y="1492036"/>
              <a:ext cx="11554690" cy="1719890"/>
              <a:chOff x="201881" y="1492036"/>
              <a:chExt cx="11554690" cy="171989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8EFF7A02-CA00-427B-A465-CC3AEA559E5B}"/>
                  </a:ext>
                </a:extLst>
              </p:cNvPr>
              <p:cNvCxnSpPr/>
              <p:nvPr/>
            </p:nvCxnSpPr>
            <p:spPr>
              <a:xfrm>
                <a:off x="201881" y="1888177"/>
                <a:ext cx="115546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6BA099FD-3B30-4585-875D-05BF80C81988}"/>
                  </a:ext>
                </a:extLst>
              </p:cNvPr>
              <p:cNvGrpSpPr/>
              <p:nvPr/>
            </p:nvGrpSpPr>
            <p:grpSpPr>
              <a:xfrm>
                <a:off x="2952005" y="1512438"/>
                <a:ext cx="1368684" cy="1699488"/>
                <a:chOff x="90935" y="1512438"/>
                <a:chExt cx="1368684" cy="1699488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36829F8-FB1B-4FF5-BFAC-9F5907EEE16D}"/>
                    </a:ext>
                  </a:extLst>
                </p:cNvPr>
                <p:cNvSpPr txBox="1"/>
                <p:nvPr/>
              </p:nvSpPr>
              <p:spPr>
                <a:xfrm>
                  <a:off x="90935" y="1978040"/>
                  <a:ext cx="1368684" cy="1233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1200" dirty="0"/>
                    <a:t>1cm</a:t>
                  </a:r>
                </a:p>
              </p:txBody>
            </p: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8E989FD4-9555-4E1B-8801-56DC101B82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99332" flipH="1" flipV="1">
                  <a:off x="672618" y="1512438"/>
                  <a:ext cx="73930" cy="6354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01D8A57F-60FA-4A8A-9EFC-7CC7B2FA6639}"/>
                  </a:ext>
                </a:extLst>
              </p:cNvPr>
              <p:cNvGrpSpPr/>
              <p:nvPr/>
            </p:nvGrpSpPr>
            <p:grpSpPr>
              <a:xfrm>
                <a:off x="5635074" y="1530796"/>
                <a:ext cx="1365861" cy="1626014"/>
                <a:chOff x="-84241" y="1534750"/>
                <a:chExt cx="1365861" cy="1626014"/>
              </a:xfrm>
            </p:grpSpPr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22D58CEA-6126-49EC-A906-3679A635B106}"/>
                    </a:ext>
                  </a:extLst>
                </p:cNvPr>
                <p:cNvSpPr txBox="1"/>
                <p:nvPr/>
              </p:nvSpPr>
              <p:spPr>
                <a:xfrm>
                  <a:off x="-84241" y="1926879"/>
                  <a:ext cx="1365861" cy="12338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1200" dirty="0"/>
                    <a:t>2cm</a:t>
                  </a:r>
                </a:p>
              </p:txBody>
            </p: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9B3A49F2-6AFE-4BB7-B8B7-D3974CD498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99332" flipH="1" flipV="1">
                  <a:off x="547564" y="1534750"/>
                  <a:ext cx="61291" cy="51929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28A8B9B-FAB9-4D77-8D4F-F4C619660BA3}"/>
                  </a:ext>
                </a:extLst>
              </p:cNvPr>
              <p:cNvGrpSpPr/>
              <p:nvPr/>
            </p:nvGrpSpPr>
            <p:grpSpPr>
              <a:xfrm>
                <a:off x="8313987" y="1492036"/>
                <a:ext cx="1386089" cy="1664130"/>
                <a:chOff x="-268958" y="1495990"/>
                <a:chExt cx="1386089" cy="1664130"/>
              </a:xfrm>
            </p:grpSpPr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2C8DE7B2-6CAC-4551-81BA-BD248C42D6A9}"/>
                    </a:ext>
                  </a:extLst>
                </p:cNvPr>
                <p:cNvSpPr txBox="1"/>
                <p:nvPr/>
              </p:nvSpPr>
              <p:spPr>
                <a:xfrm>
                  <a:off x="-268958" y="1926234"/>
                  <a:ext cx="1386089" cy="1233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1200" dirty="0"/>
                    <a:t>3cm</a:t>
                  </a:r>
                </a:p>
              </p:txBody>
            </p: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AE7C8D74-7364-466A-8FC6-AB259B5F6E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99332" flipH="1" flipV="1">
                  <a:off x="409712" y="1495990"/>
                  <a:ext cx="52214" cy="7199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2C0F173-8F25-47C2-BA08-A9137DBCC413}"/>
                  </a:ext>
                </a:extLst>
              </p:cNvPr>
              <p:cNvGrpSpPr/>
              <p:nvPr/>
            </p:nvGrpSpPr>
            <p:grpSpPr>
              <a:xfrm>
                <a:off x="745746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3CAB2ADD-14B9-4675-97DD-2053AEC26F71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0457B301-7258-4DF5-A25F-256DFE276612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D9829054-6C1D-4C4A-9DB2-4B97CBA2D020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396A0798-B8E4-48E7-9B61-7E7DB1C52F7A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70F5548A-CAD0-4B98-A8C6-1E6A1536C6D3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854BCD7D-638E-4377-9B31-80D8121B68C0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25B3D2AE-C5A3-499B-BDA5-BAAE06587BDA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3CC72F07-120F-45FE-911A-0CCAE3CCC305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FC30C33C-0B10-4C33-A99F-FA051C61DA66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02AD341-B2F7-490A-A885-DD154786BA08}"/>
                  </a:ext>
                </a:extLst>
              </p:cNvPr>
              <p:cNvGrpSpPr/>
              <p:nvPr/>
            </p:nvGrpSpPr>
            <p:grpSpPr>
              <a:xfrm>
                <a:off x="3597896" y="1777976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9FE45FCF-B0C6-4E5E-8113-9B3F26D23FBA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EB298178-CA39-4FDD-8855-81E788A096FC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AF092BD5-ECD2-45DD-8F98-2F8763D51B1A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B26E362E-0E3A-442A-AE5A-E494624B6E95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C964ADC6-9389-4BF8-BECB-3110AB206729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9B863E83-9207-4482-B742-66D1B7E21E93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371FD035-7BF3-494F-B253-9CD868306968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8FDC710C-6065-4710-A0E4-D239219BBC02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16BFFE4B-BA2A-4C99-BF17-0A9036156792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AC84A3E9-DA0E-498D-9AB6-3609B4DDB3A9}"/>
                  </a:ext>
                </a:extLst>
              </p:cNvPr>
              <p:cNvGrpSpPr/>
              <p:nvPr/>
            </p:nvGrpSpPr>
            <p:grpSpPr>
              <a:xfrm>
                <a:off x="6467485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8E9BC1EF-AD36-43E2-A6D4-6D26F5CD8587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24F31080-028D-4BC1-90DB-116757900825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01E246F4-72DE-4976-A350-77B5F63FC904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FB4426AC-00D6-4DB7-A2CA-8CDA2C28BEBA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96D1DE12-0423-4549-8973-9F65E4B1B3FD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4E600E17-2B10-41B7-8AAD-690485B420A9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F6DAE480-3B2C-4CDF-9983-439920C7207F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4535FA4E-1F74-4B3F-951D-34288A2F875B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E434BB5A-2B2E-47B7-AB7D-84E6B315F6EA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63B01755-D73D-4166-9263-0AECF9059632}"/>
                  </a:ext>
                </a:extLst>
              </p:cNvPr>
              <p:cNvGrpSpPr/>
              <p:nvPr/>
            </p:nvGrpSpPr>
            <p:grpSpPr>
              <a:xfrm>
                <a:off x="9328479" y="1773171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711C4456-F2EA-4E5B-A7FD-370F4695815E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5DD80994-8D11-4B49-9D24-C3D45B912640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9EE760FD-108A-4AD5-9113-0BBE2A1D9597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4638DDE7-8AD9-4C7D-84BD-82980D045E9F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2A8FBA4E-C53D-4074-B88F-C4C4DA110810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BBE6C81E-05BC-456B-A86D-26AE3903DD83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B4EB49A4-FB3C-405C-82EB-8A408B4AD9F1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A4C5B190-858C-44BA-959E-8DD156D8C942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F0F80795-AEA5-4D4E-ADD0-DF75EB2E91DB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70172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ircuit board&#10;&#10;Description automatically generated">
            <a:extLst>
              <a:ext uri="{FF2B5EF4-FFF2-40B4-BE49-F238E27FC236}">
                <a16:creationId xmlns:a16="http://schemas.microsoft.com/office/drawing/2014/main" id="{D26338A5-5530-478F-8885-F4AC4D50D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91" y="-711739"/>
            <a:ext cx="12267182" cy="81845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4C3313-0A81-4555-8EE3-6D6588ED2A97}"/>
              </a:ext>
            </a:extLst>
          </p:cNvPr>
          <p:cNvSpPr txBox="1"/>
          <p:nvPr/>
        </p:nvSpPr>
        <p:spPr>
          <a:xfrm>
            <a:off x="-117380" y="6332288"/>
            <a:ext cx="1237431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A computer chip from the early 2000s. How small are computer chips now?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741432A-1591-4E81-9288-B28DCF357665}"/>
              </a:ext>
            </a:extLst>
          </p:cNvPr>
          <p:cNvGrpSpPr/>
          <p:nvPr/>
        </p:nvGrpSpPr>
        <p:grpSpPr>
          <a:xfrm rot="20140842">
            <a:off x="-8848955" y="240423"/>
            <a:ext cx="32629019" cy="3066592"/>
            <a:chOff x="82806" y="1710877"/>
            <a:chExt cx="11714968" cy="57983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F7E0FBB-F732-4C45-AD33-C35702591CF5}"/>
                </a:ext>
              </a:extLst>
            </p:cNvPr>
            <p:cNvGrpSpPr/>
            <p:nvPr/>
          </p:nvGrpSpPr>
          <p:grpSpPr>
            <a:xfrm>
              <a:off x="82806" y="1764013"/>
              <a:ext cx="760021" cy="526698"/>
              <a:chOff x="82806" y="1764013"/>
              <a:chExt cx="760021" cy="526698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DDF03B5-51C1-4659-A1EC-FE6E7270C533}"/>
                  </a:ext>
                </a:extLst>
              </p:cNvPr>
              <p:cNvSpPr txBox="1"/>
              <p:nvPr/>
            </p:nvSpPr>
            <p:spPr>
              <a:xfrm>
                <a:off x="82806" y="2145224"/>
                <a:ext cx="760021" cy="145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4400" dirty="0"/>
                  <a:t>0cm</a:t>
                </a:r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3B2FD999-BCEE-4C50-951B-88F1FB155215}"/>
                  </a:ext>
                </a:extLst>
              </p:cNvPr>
              <p:cNvCxnSpPr>
                <a:endCxn id="59" idx="0"/>
              </p:cNvCxnSpPr>
              <p:nvPr/>
            </p:nvCxnSpPr>
            <p:spPr>
              <a:xfrm>
                <a:off x="301196" y="1764013"/>
                <a:ext cx="317591" cy="36287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5D05C9-CD63-4D91-8F26-7E707BE2F328}"/>
                </a:ext>
              </a:extLst>
            </p:cNvPr>
            <p:cNvGrpSpPr/>
            <p:nvPr/>
          </p:nvGrpSpPr>
          <p:grpSpPr>
            <a:xfrm>
              <a:off x="243084" y="1710877"/>
              <a:ext cx="11554690" cy="579834"/>
              <a:chOff x="243084" y="1710877"/>
              <a:chExt cx="11554690" cy="57983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F48A6593-2C66-4A6A-A0D6-ABD7E75F17A8}"/>
                  </a:ext>
                </a:extLst>
              </p:cNvPr>
              <p:cNvCxnSpPr/>
              <p:nvPr/>
            </p:nvCxnSpPr>
            <p:spPr>
              <a:xfrm>
                <a:off x="243084" y="1886869"/>
                <a:ext cx="115546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3D9EA01B-91DB-4D0F-9689-519F00D9B00A}"/>
                  </a:ext>
                </a:extLst>
              </p:cNvPr>
              <p:cNvGrpSpPr/>
              <p:nvPr/>
            </p:nvGrpSpPr>
            <p:grpSpPr>
              <a:xfrm>
                <a:off x="2943876" y="1710877"/>
                <a:ext cx="760021" cy="579834"/>
                <a:chOff x="82806" y="1710877"/>
                <a:chExt cx="760021" cy="579834"/>
              </a:xfrm>
            </p:grpSpPr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C3FF3B5-7494-4CD5-85D5-620B244448D6}"/>
                    </a:ext>
                  </a:extLst>
                </p:cNvPr>
                <p:cNvSpPr txBox="1"/>
                <p:nvPr/>
              </p:nvSpPr>
              <p:spPr>
                <a:xfrm>
                  <a:off x="82806" y="2145224"/>
                  <a:ext cx="760021" cy="1454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4400" dirty="0"/>
                    <a:t>1cm</a:t>
                  </a: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8F8F0EBF-5106-40A4-A1AA-426B2E719B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459158">
                  <a:off x="276491" y="1710877"/>
                  <a:ext cx="346290" cy="41119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7D99ECD3-F350-4601-B04E-72FFCAB67AD6}"/>
                  </a:ext>
                </a:extLst>
              </p:cNvPr>
              <p:cNvGrpSpPr/>
              <p:nvPr/>
            </p:nvGrpSpPr>
            <p:grpSpPr>
              <a:xfrm>
                <a:off x="5802121" y="1720995"/>
                <a:ext cx="760021" cy="565762"/>
                <a:chOff x="82806" y="1724949"/>
                <a:chExt cx="760021" cy="565762"/>
              </a:xfrm>
            </p:grpSpPr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8088996-8E3C-4249-B112-A888ADAA899F}"/>
                    </a:ext>
                  </a:extLst>
                </p:cNvPr>
                <p:cNvSpPr txBox="1"/>
                <p:nvPr/>
              </p:nvSpPr>
              <p:spPr>
                <a:xfrm>
                  <a:off x="82806" y="2145224"/>
                  <a:ext cx="760021" cy="1454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4400" dirty="0"/>
                    <a:t>2cm</a:t>
                  </a:r>
                </a:p>
              </p:txBody>
            </p: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ECC7B9D7-4EC9-4B11-893D-76BB360B0729}"/>
                    </a:ext>
                  </a:extLst>
                </p:cNvPr>
                <p:cNvCxnSpPr>
                  <a:cxnSpLocks/>
                  <a:endCxn id="55" idx="0"/>
                </p:cNvCxnSpPr>
                <p:nvPr/>
              </p:nvCxnSpPr>
              <p:spPr>
                <a:xfrm rot="1459158">
                  <a:off x="288479" y="1724949"/>
                  <a:ext cx="346290" cy="40049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A6370417-5336-4242-B1F3-FB29E044E6A6}"/>
                  </a:ext>
                </a:extLst>
              </p:cNvPr>
              <p:cNvGrpSpPr/>
              <p:nvPr/>
            </p:nvGrpSpPr>
            <p:grpSpPr>
              <a:xfrm>
                <a:off x="8665751" y="1760059"/>
                <a:ext cx="760021" cy="526698"/>
                <a:chOff x="82806" y="1764013"/>
                <a:chExt cx="760021" cy="526698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1E7FB8BE-F4F2-4611-8467-95EB747C31BC}"/>
                    </a:ext>
                  </a:extLst>
                </p:cNvPr>
                <p:cNvSpPr txBox="1"/>
                <p:nvPr/>
              </p:nvSpPr>
              <p:spPr>
                <a:xfrm>
                  <a:off x="82806" y="2145224"/>
                  <a:ext cx="760021" cy="1454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4400" dirty="0"/>
                    <a:t>3cm</a:t>
                  </a:r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A12C96EE-2B8A-4AF5-B83B-0BBE9107507F}"/>
                    </a:ext>
                  </a:extLst>
                </p:cNvPr>
                <p:cNvCxnSpPr>
                  <a:endCxn id="53" idx="0"/>
                </p:cNvCxnSpPr>
                <p:nvPr/>
              </p:nvCxnSpPr>
              <p:spPr>
                <a:xfrm>
                  <a:off x="301196" y="1764013"/>
                  <a:ext cx="317591" cy="36287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3517036-9E5A-404F-80A4-64F4AEB9F1A3}"/>
                  </a:ext>
                </a:extLst>
              </p:cNvPr>
              <p:cNvGrpSpPr/>
              <p:nvPr/>
            </p:nvGrpSpPr>
            <p:grpSpPr>
              <a:xfrm>
                <a:off x="745746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858E2015-C378-46C5-8885-FC80BBCEC284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1D70A8F7-1F78-4AF5-A476-619A40F559BD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94EF3FD6-5B3F-45AC-BD23-C66C30C523B2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0AA7EEE4-8E43-4CB5-8ACD-018E7206AFB7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518E7F85-8FEF-4E80-99CF-7158E19B4067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29D9D9FB-A525-4F2A-8B10-72E86106FB34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04D9A138-4F38-46FF-BCC5-743585E1A45D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50EA3F48-4A11-4A74-81D6-A047D267F484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2CC4DF14-1B48-4E32-9026-C7A1D20308BD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1174655-1624-4AF3-936B-7DA700E9CA3A}"/>
                  </a:ext>
                </a:extLst>
              </p:cNvPr>
              <p:cNvGrpSpPr/>
              <p:nvPr/>
            </p:nvGrpSpPr>
            <p:grpSpPr>
              <a:xfrm>
                <a:off x="3597896" y="1777976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67FFEBAD-D79C-459E-B462-55EEF502BC5E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DE69D374-3E0E-457C-A79B-697634394CB5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007A546-F999-4726-B1CD-781F7BAA45DE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4BE9F1ED-28E4-451F-9699-BF41503998C9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0C2D4BC0-220B-452D-9804-60B8A1934ACA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4847C7B3-7DA7-44C7-B362-2BF252B32E9D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283E390D-B422-400F-B529-D95FE34876C0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3001FE24-A42D-401E-9BC8-BEC011CED13E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523B9D95-80D2-41DE-8506-360A40841CFE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F6AEE10-63AC-4C16-B9CC-5945FC18B97E}"/>
                  </a:ext>
                </a:extLst>
              </p:cNvPr>
              <p:cNvGrpSpPr/>
              <p:nvPr/>
            </p:nvGrpSpPr>
            <p:grpSpPr>
              <a:xfrm>
                <a:off x="6467485" y="1769694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B3DB5AED-90EE-4095-AEA6-989C889FD6BF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4B8D1CFD-EB8B-4BFA-AF23-39023E0001A8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ECE155CB-40B3-4E22-9421-77B71CEDEC10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B0FE7243-B4D5-4BE6-8985-940DA9F3E37A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9B43FBA7-4FB7-4465-B01E-73B3486B2F53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5C96ECA3-49C6-4342-B655-5DB338C7C5B7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93916E40-7C96-4C15-BE80-43129A50AF19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8852C6E9-FF4D-46A0-A16D-8919B4427111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4073290C-5839-4BB4-9E2F-083324C04CBD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902D9885-145A-4BF7-AF09-365666858CE3}"/>
                  </a:ext>
                </a:extLst>
              </p:cNvPr>
              <p:cNvGrpSpPr/>
              <p:nvPr/>
            </p:nvGrpSpPr>
            <p:grpSpPr>
              <a:xfrm>
                <a:off x="9328479" y="1773171"/>
                <a:ext cx="2278484" cy="185368"/>
                <a:chOff x="745746" y="1769694"/>
                <a:chExt cx="2278484" cy="185368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1DE70DE4-C1FC-4F57-BACD-904EE5768947}"/>
                    </a:ext>
                  </a:extLst>
                </p:cNvPr>
                <p:cNvCxnSpPr/>
                <p:nvPr/>
              </p:nvCxnSpPr>
              <p:spPr>
                <a:xfrm>
                  <a:off x="745746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577934AD-D23D-4559-BC5E-88FB53A3870E}"/>
                    </a:ext>
                  </a:extLst>
                </p:cNvPr>
                <p:cNvCxnSpPr/>
                <p:nvPr/>
              </p:nvCxnSpPr>
              <p:spPr>
                <a:xfrm>
                  <a:off x="102884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C1FABBF0-4630-48AA-910C-987512F800B7}"/>
                    </a:ext>
                  </a:extLst>
                </p:cNvPr>
                <p:cNvCxnSpPr/>
                <p:nvPr/>
              </p:nvCxnSpPr>
              <p:spPr>
                <a:xfrm>
                  <a:off x="1320373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97DCE677-3AF0-4975-AC98-629AE45F9970}"/>
                    </a:ext>
                  </a:extLst>
                </p:cNvPr>
                <p:cNvCxnSpPr/>
                <p:nvPr/>
              </p:nvCxnSpPr>
              <p:spPr>
                <a:xfrm>
                  <a:off x="1603467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73B8D5E2-17F5-4E49-9632-C95A06837120}"/>
                    </a:ext>
                  </a:extLst>
                </p:cNvPr>
                <p:cNvCxnSpPr/>
                <p:nvPr/>
              </p:nvCxnSpPr>
              <p:spPr>
                <a:xfrm>
                  <a:off x="1888001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3630D298-2918-4AB3-87AE-865C2CD2FBCE}"/>
                    </a:ext>
                  </a:extLst>
                </p:cNvPr>
                <p:cNvCxnSpPr/>
                <p:nvPr/>
              </p:nvCxnSpPr>
              <p:spPr>
                <a:xfrm>
                  <a:off x="2171095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982F8616-1D9C-4DE6-B355-252A80A0177B}"/>
                    </a:ext>
                  </a:extLst>
                </p:cNvPr>
                <p:cNvCxnSpPr/>
                <p:nvPr/>
              </p:nvCxnSpPr>
              <p:spPr>
                <a:xfrm>
                  <a:off x="2461477" y="1769694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AD3432EE-9A99-4548-9302-F0FCB0A553B6}"/>
                    </a:ext>
                  </a:extLst>
                </p:cNvPr>
                <p:cNvCxnSpPr/>
                <p:nvPr/>
              </p:nvCxnSpPr>
              <p:spPr>
                <a:xfrm>
                  <a:off x="2744571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96BE7E16-868B-4F79-AD6B-AE93DA1D6517}"/>
                    </a:ext>
                  </a:extLst>
                </p:cNvPr>
                <p:cNvCxnSpPr/>
                <p:nvPr/>
              </p:nvCxnSpPr>
              <p:spPr>
                <a:xfrm>
                  <a:off x="3024230" y="1777745"/>
                  <a:ext cx="0" cy="17731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72714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828580-0AB7-47F0-B84F-F8DE36F57528}"/>
</file>

<file path=customXml/itemProps2.xml><?xml version="1.0" encoding="utf-8"?>
<ds:datastoreItem xmlns:ds="http://schemas.openxmlformats.org/officeDocument/2006/customXml" ds:itemID="{1208F8DF-2823-457C-B555-904CEAB8B4D4}"/>
</file>

<file path=customXml/itemProps3.xml><?xml version="1.0" encoding="utf-8"?>
<ds:datastoreItem xmlns:ds="http://schemas.openxmlformats.org/officeDocument/2006/customXml" ds:itemID="{6B7B6B9D-822B-41AE-867D-BAB5689755DE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39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6</cp:revision>
  <dcterms:created xsi:type="dcterms:W3CDTF">2019-05-08T04:56:45Z</dcterms:created>
  <dcterms:modified xsi:type="dcterms:W3CDTF">2019-06-10T22:12:45Z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