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4E7AE-8E13-4535-B758-1D872D9D0F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5E9974-4E51-4F91-B1D3-F414E8DB3D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E0C19-7C6D-4B64-9E50-D9F6249FB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A00B-1752-4EC5-84B9-642F3943D87A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6BA76-FA90-4D32-A463-590C1BE8D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9F2A09-3614-4241-8BE9-BD36BCF35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5B7F-3C4C-4BC1-8368-5DCEDB86A0C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4851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1C1A2-4A7D-4356-B6CD-D388C6AAF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DC1E11-AEB1-4E65-9E93-3F8C348986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7CD9B-69F8-4B5C-A661-3C29CDB76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A00B-1752-4EC5-84B9-642F3943D87A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00F823-E0E7-4303-89E9-DEF447CED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71759-EC8A-4851-A6C6-B772F8842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5B7F-3C4C-4BC1-8368-5DCEDB86A0C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21831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2BEC7C-A190-4EA1-9B3D-6B453A4B3A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A9B6BE-F941-44EC-B03B-601D4C7BF7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5111B0-AC6D-498C-86E8-592EC82A0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A00B-1752-4EC5-84B9-642F3943D87A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D4E88-F63E-4426-B76C-C2E8ABF55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020E0-C761-4FCE-9B7C-9F59EA63A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5B7F-3C4C-4BC1-8368-5DCEDB86A0C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83825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E02C1-21A9-4F9F-A8B9-653D916DD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7A5A0-5AF6-44AC-A885-916A85F4E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CE9EB-0244-4829-92C1-B14DB3FA6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A00B-1752-4EC5-84B9-642F3943D87A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52FB9-AAE6-4997-8E15-F01C70403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F2CAF-B599-4BDD-BD15-3C283AEBB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5B7F-3C4C-4BC1-8368-5DCEDB86A0C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97881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8B275-E7C5-4AD7-8954-06A38F786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8F1D5A-9011-4EAF-B7E8-0E02BC198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3D784-A55C-40B0-A1D3-1403E91B7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A00B-1752-4EC5-84B9-642F3943D87A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5827E-7611-4285-AD51-05225B538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AC9852-F457-422F-AD7F-545E7129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5B7F-3C4C-4BC1-8368-5DCEDB86A0C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98206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C83F1-D8E8-4EF6-8E1B-0CB8AA613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FD041-A1A5-4037-BEE6-55C8B47181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877993-A697-4441-9605-CDC66CF3FC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61F148-E568-4AB4-9D7B-93C1B4087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A00B-1752-4EC5-84B9-642F3943D87A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8ACE5B-4FC0-404F-B9D5-DAEA3FD3D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B82371-DA6A-49CE-A9AC-5AC1B9F43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5B7F-3C4C-4BC1-8368-5DCEDB86A0C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97604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861EF-3895-4621-9477-A8CCBEBC6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0BAE9C-F9C0-44D4-8F7F-A065B3C44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E7A81-20ED-4379-BC5D-7B06029255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D1F6B5-96C3-45D2-B989-96C80B38EC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254E06-C5CA-4F62-97C9-A293F3965C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76AEAF-EF94-4644-8554-FABDE335F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A00B-1752-4EC5-84B9-642F3943D87A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5C4712-572E-4F07-B303-0CA221D0A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5E859B-E61A-430E-A8F6-401B83B66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5B7F-3C4C-4BC1-8368-5DCEDB86A0C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39611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1ED14-9F15-4DFE-AC74-4A017BF67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08D24F-96F4-4C4D-89BB-956DCBAE5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A00B-1752-4EC5-84B9-642F3943D87A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E5197C-1379-4BDD-A73D-DE515838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937738-FD8F-4FDB-B85A-618409CD7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5B7F-3C4C-4BC1-8368-5DCEDB86A0C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41804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46EA5C-0FF7-4B97-809A-432E86CA3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A00B-1752-4EC5-84B9-642F3943D87A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2A4891-374B-46F0-AA3B-24DA76A5F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5A1CF7-EC36-4E8B-AAD0-309201D0F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5B7F-3C4C-4BC1-8368-5DCEDB86A0C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22023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78BC3-F29B-4E7A-A939-38E357FAE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749CA-2BD1-4728-8015-DFED3FA24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19D20A-B708-4338-97EE-5749FCE95E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63AFA-547F-4D0C-814D-2A3D9FE60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A00B-1752-4EC5-84B9-642F3943D87A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E4B742-4C99-4233-ACC7-29878A053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786754-9285-492C-B811-91F0548FB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5B7F-3C4C-4BC1-8368-5DCEDB86A0C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99686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24E77-0190-4B86-B0AA-D606FE4F2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5DA800-6378-406A-945E-529C36D4B2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6E68F3-87AE-451F-8FF4-EC01D8A742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7AA2F2-8DA8-42AE-93A0-15BF0B83C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8A00B-1752-4EC5-84B9-642F3943D87A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BBCD74-3DAF-453A-9A16-191307EDF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302F7B-0395-4175-BA2D-C1722A5D8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85B7F-3C4C-4BC1-8368-5DCEDB86A0C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0522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C66574-2F7E-4254-9037-98D33B772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4655A1-01CC-469D-8E3F-BAC2C3411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516BA-C619-4D16-A9E7-B576F1BDD7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8A00B-1752-4EC5-84B9-642F3943D87A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682104-D5A4-4246-8A59-607D5D95B6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CAFEF3-4D3E-4DDE-80E8-84608BAB68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85B7F-3C4C-4BC1-8368-5DCEDB86A0C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43137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arbie doll naked">
            <a:extLst>
              <a:ext uri="{FF2B5EF4-FFF2-40B4-BE49-F238E27FC236}">
                <a16:creationId xmlns:a16="http://schemas.microsoft.com/office/drawing/2014/main" id="{65BAABB2-8EC4-4834-97EF-F076AD119D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80" t="2780" r="25435" b="1560"/>
          <a:stretch/>
        </p:blipFill>
        <p:spPr bwMode="auto">
          <a:xfrm>
            <a:off x="1617630" y="378045"/>
            <a:ext cx="1850416" cy="608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A person standing in a room&#10;&#10;Description automatically generated">
            <a:extLst>
              <a:ext uri="{FF2B5EF4-FFF2-40B4-BE49-F238E27FC236}">
                <a16:creationId xmlns:a16="http://schemas.microsoft.com/office/drawing/2014/main" id="{5513D22D-C04D-451B-B971-E7C36218924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70" t="9368" r="25225" b="6245"/>
          <a:stretch/>
        </p:blipFill>
        <p:spPr>
          <a:xfrm>
            <a:off x="3684242" y="505991"/>
            <a:ext cx="2660681" cy="6084813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F866EDC6-7740-4C09-BF4F-7AE908627CFF}"/>
              </a:ext>
            </a:extLst>
          </p:cNvPr>
          <p:cNvGrpSpPr/>
          <p:nvPr/>
        </p:nvGrpSpPr>
        <p:grpSpPr>
          <a:xfrm>
            <a:off x="6193620" y="709250"/>
            <a:ext cx="1638794" cy="5642760"/>
            <a:chOff x="3859481" y="432676"/>
            <a:chExt cx="1638794" cy="5879489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87AE4C09-0351-4A3A-9FAC-F934584D8C90}"/>
                </a:ext>
              </a:extLst>
            </p:cNvPr>
            <p:cNvGrpSpPr/>
            <p:nvPr/>
          </p:nvGrpSpPr>
          <p:grpSpPr>
            <a:xfrm>
              <a:off x="3859481" y="432676"/>
              <a:ext cx="1638794" cy="2939745"/>
              <a:chOff x="3859481" y="432676"/>
              <a:chExt cx="1638794" cy="2939745"/>
            </a:xfrm>
          </p:grpSpPr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3E44135D-1E32-485C-B833-7056C28DBA67}"/>
                  </a:ext>
                </a:extLst>
              </p:cNvPr>
              <p:cNvCxnSpPr/>
              <p:nvPr/>
            </p:nvCxnSpPr>
            <p:spPr>
              <a:xfrm>
                <a:off x="3859481" y="432676"/>
                <a:ext cx="1638794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E49CC897-06A5-440F-8475-CC5B9DDB2432}"/>
                  </a:ext>
                </a:extLst>
              </p:cNvPr>
              <p:cNvCxnSpPr/>
              <p:nvPr/>
            </p:nvCxnSpPr>
            <p:spPr>
              <a:xfrm>
                <a:off x="3859481" y="1158126"/>
                <a:ext cx="1638794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75DD1191-A1CC-48C8-B80D-D32E6FB770CF}"/>
                  </a:ext>
                </a:extLst>
              </p:cNvPr>
              <p:cNvCxnSpPr/>
              <p:nvPr/>
            </p:nvCxnSpPr>
            <p:spPr>
              <a:xfrm>
                <a:off x="3859481" y="1900956"/>
                <a:ext cx="1638794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FFB34D2C-5839-48AF-A421-81EE1F853973}"/>
                  </a:ext>
                </a:extLst>
              </p:cNvPr>
              <p:cNvCxnSpPr/>
              <p:nvPr/>
            </p:nvCxnSpPr>
            <p:spPr>
              <a:xfrm>
                <a:off x="3859481" y="2635096"/>
                <a:ext cx="1638794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6218AB23-90B0-4EDB-BC3D-586BD53FD522}"/>
                  </a:ext>
                </a:extLst>
              </p:cNvPr>
              <p:cNvCxnSpPr/>
              <p:nvPr/>
            </p:nvCxnSpPr>
            <p:spPr>
              <a:xfrm>
                <a:off x="3859481" y="3372421"/>
                <a:ext cx="1638794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4B286388-48BB-457C-B384-D6B0D8F6CE90}"/>
                </a:ext>
              </a:extLst>
            </p:cNvPr>
            <p:cNvGrpSpPr/>
            <p:nvPr/>
          </p:nvGrpSpPr>
          <p:grpSpPr>
            <a:xfrm>
              <a:off x="3859481" y="3372420"/>
              <a:ext cx="1638794" cy="2939745"/>
              <a:chOff x="3859481" y="432676"/>
              <a:chExt cx="1638794" cy="2939745"/>
            </a:xfrm>
          </p:grpSpPr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7397098C-95E5-4BBF-A02B-0F1D9BFD16C8}"/>
                  </a:ext>
                </a:extLst>
              </p:cNvPr>
              <p:cNvCxnSpPr/>
              <p:nvPr/>
            </p:nvCxnSpPr>
            <p:spPr>
              <a:xfrm>
                <a:off x="3859481" y="432676"/>
                <a:ext cx="1638794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E31C4542-6017-4AD3-B791-78DA91CC6F1C}"/>
                  </a:ext>
                </a:extLst>
              </p:cNvPr>
              <p:cNvCxnSpPr/>
              <p:nvPr/>
            </p:nvCxnSpPr>
            <p:spPr>
              <a:xfrm>
                <a:off x="3859481" y="1158126"/>
                <a:ext cx="1638794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F79A2BC2-49CD-46A5-9299-4AC8A2E70984}"/>
                  </a:ext>
                </a:extLst>
              </p:cNvPr>
              <p:cNvCxnSpPr/>
              <p:nvPr/>
            </p:nvCxnSpPr>
            <p:spPr>
              <a:xfrm>
                <a:off x="3859481" y="1900956"/>
                <a:ext cx="1638794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BC1FBA55-EB27-49C4-9A6E-8F81ADF3911F}"/>
                  </a:ext>
                </a:extLst>
              </p:cNvPr>
              <p:cNvCxnSpPr/>
              <p:nvPr/>
            </p:nvCxnSpPr>
            <p:spPr>
              <a:xfrm>
                <a:off x="3859481" y="2635096"/>
                <a:ext cx="1638794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C4799EB3-5434-4A43-9380-F04FBBA38088}"/>
                  </a:ext>
                </a:extLst>
              </p:cNvPr>
              <p:cNvCxnSpPr/>
              <p:nvPr/>
            </p:nvCxnSpPr>
            <p:spPr>
              <a:xfrm>
                <a:off x="3859481" y="3372421"/>
                <a:ext cx="1638794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F60BE74-36D7-4CA4-AEAD-FBC0D3AD9895}"/>
              </a:ext>
            </a:extLst>
          </p:cNvPr>
          <p:cNvGrpSpPr/>
          <p:nvPr/>
        </p:nvGrpSpPr>
        <p:grpSpPr>
          <a:xfrm>
            <a:off x="7260416" y="488223"/>
            <a:ext cx="2433926" cy="6084814"/>
            <a:chOff x="7260416" y="488223"/>
            <a:chExt cx="2433926" cy="6084814"/>
          </a:xfrm>
        </p:grpSpPr>
        <p:pic>
          <p:nvPicPr>
            <p:cNvPr id="15" name="Picture 14" descr="A drawing of a face&#10;&#10;Description automatically generated">
              <a:extLst>
                <a:ext uri="{FF2B5EF4-FFF2-40B4-BE49-F238E27FC236}">
                  <a16:creationId xmlns:a16="http://schemas.microsoft.com/office/drawing/2014/main" id="{43B72341-8FB5-48FB-8E6D-BC4E658A769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60416" y="488223"/>
              <a:ext cx="2433926" cy="6084814"/>
            </a:xfrm>
            <a:prstGeom prst="rect">
              <a:avLst/>
            </a:prstGeom>
          </p:spPr>
        </p:pic>
        <p:sp>
          <p:nvSpPr>
            <p:cNvPr id="2" name="Freeform: Shape 1">
              <a:extLst>
                <a:ext uri="{FF2B5EF4-FFF2-40B4-BE49-F238E27FC236}">
                  <a16:creationId xmlns:a16="http://schemas.microsoft.com/office/drawing/2014/main" id="{B59C5955-3EAA-473E-AFE8-DC8275985E98}"/>
                </a:ext>
              </a:extLst>
            </p:cNvPr>
            <p:cNvSpPr/>
            <p:nvPr/>
          </p:nvSpPr>
          <p:spPr>
            <a:xfrm>
              <a:off x="7772401" y="1589212"/>
              <a:ext cx="1506409" cy="2572347"/>
            </a:xfrm>
            <a:custGeom>
              <a:avLst/>
              <a:gdLst>
                <a:gd name="connsiteX0" fmla="*/ 10499 w 1418468"/>
                <a:gd name="connsiteY0" fmla="*/ 530533 h 2572347"/>
                <a:gd name="connsiteX1" fmla="*/ 36477 w 1418468"/>
                <a:gd name="connsiteY1" fmla="*/ 535729 h 2572347"/>
                <a:gd name="connsiteX2" fmla="*/ 67649 w 1418468"/>
                <a:gd name="connsiteY2" fmla="*/ 546120 h 2572347"/>
                <a:gd name="connsiteX3" fmla="*/ 98822 w 1418468"/>
                <a:gd name="connsiteY3" fmla="*/ 551315 h 2572347"/>
                <a:gd name="connsiteX4" fmla="*/ 124799 w 1418468"/>
                <a:gd name="connsiteY4" fmla="*/ 556511 h 2572347"/>
                <a:gd name="connsiteX5" fmla="*/ 187145 w 1418468"/>
                <a:gd name="connsiteY5" fmla="*/ 566902 h 2572347"/>
                <a:gd name="connsiteX6" fmla="*/ 207927 w 1418468"/>
                <a:gd name="connsiteY6" fmla="*/ 561706 h 2572347"/>
                <a:gd name="connsiteX7" fmla="*/ 213122 w 1418468"/>
                <a:gd name="connsiteY7" fmla="*/ 452602 h 2572347"/>
                <a:gd name="connsiteX8" fmla="*/ 218318 w 1418468"/>
                <a:gd name="connsiteY8" fmla="*/ 437015 h 2572347"/>
                <a:gd name="connsiteX9" fmla="*/ 223513 w 1418468"/>
                <a:gd name="connsiteY9" fmla="*/ 405843 h 2572347"/>
                <a:gd name="connsiteX10" fmla="*/ 228709 w 1418468"/>
                <a:gd name="connsiteY10" fmla="*/ 390256 h 2572347"/>
                <a:gd name="connsiteX11" fmla="*/ 239099 w 1418468"/>
                <a:gd name="connsiteY11" fmla="*/ 405843 h 2572347"/>
                <a:gd name="connsiteX12" fmla="*/ 228709 w 1418468"/>
                <a:gd name="connsiteY12" fmla="*/ 494165 h 2572347"/>
                <a:gd name="connsiteX13" fmla="*/ 223513 w 1418468"/>
                <a:gd name="connsiteY13" fmla="*/ 509752 h 2572347"/>
                <a:gd name="connsiteX14" fmla="*/ 213122 w 1418468"/>
                <a:gd name="connsiteY14" fmla="*/ 525338 h 2572347"/>
                <a:gd name="connsiteX15" fmla="*/ 207927 w 1418468"/>
                <a:gd name="connsiteY15" fmla="*/ 540924 h 2572347"/>
                <a:gd name="connsiteX16" fmla="*/ 223513 w 1418468"/>
                <a:gd name="connsiteY16" fmla="*/ 650029 h 2572347"/>
                <a:gd name="connsiteX17" fmla="*/ 228709 w 1418468"/>
                <a:gd name="connsiteY17" fmla="*/ 665615 h 2572347"/>
                <a:gd name="connsiteX18" fmla="*/ 244295 w 1418468"/>
                <a:gd name="connsiteY18" fmla="*/ 696788 h 2572347"/>
                <a:gd name="connsiteX19" fmla="*/ 259881 w 1418468"/>
                <a:gd name="connsiteY19" fmla="*/ 707179 h 2572347"/>
                <a:gd name="connsiteX20" fmla="*/ 270272 w 1418468"/>
                <a:gd name="connsiteY20" fmla="*/ 722765 h 2572347"/>
                <a:gd name="connsiteX21" fmla="*/ 285859 w 1418468"/>
                <a:gd name="connsiteY21" fmla="*/ 727961 h 2572347"/>
                <a:gd name="connsiteX22" fmla="*/ 301445 w 1418468"/>
                <a:gd name="connsiteY22" fmla="*/ 738352 h 2572347"/>
                <a:gd name="connsiteX23" fmla="*/ 311836 w 1418468"/>
                <a:gd name="connsiteY23" fmla="*/ 753938 h 2572347"/>
                <a:gd name="connsiteX24" fmla="*/ 327422 w 1418468"/>
                <a:gd name="connsiteY24" fmla="*/ 769524 h 2572347"/>
                <a:gd name="connsiteX25" fmla="*/ 332618 w 1418468"/>
                <a:gd name="connsiteY25" fmla="*/ 785111 h 2572347"/>
                <a:gd name="connsiteX26" fmla="*/ 337813 w 1418468"/>
                <a:gd name="connsiteY26" fmla="*/ 816283 h 2572347"/>
                <a:gd name="connsiteX27" fmla="*/ 348204 w 1418468"/>
                <a:gd name="connsiteY27" fmla="*/ 946170 h 2572347"/>
                <a:gd name="connsiteX28" fmla="*/ 358595 w 1418468"/>
                <a:gd name="connsiteY28" fmla="*/ 1003320 h 2572347"/>
                <a:gd name="connsiteX29" fmla="*/ 353399 w 1418468"/>
                <a:gd name="connsiteY29" fmla="*/ 1076056 h 2572347"/>
                <a:gd name="connsiteX30" fmla="*/ 343009 w 1418468"/>
                <a:gd name="connsiteY30" fmla="*/ 1107229 h 2572347"/>
                <a:gd name="connsiteX31" fmla="*/ 322227 w 1418468"/>
                <a:gd name="connsiteY31" fmla="*/ 1169574 h 2572347"/>
                <a:gd name="connsiteX32" fmla="*/ 317031 w 1418468"/>
                <a:gd name="connsiteY32" fmla="*/ 1185161 h 2572347"/>
                <a:gd name="connsiteX33" fmla="*/ 311836 w 1418468"/>
                <a:gd name="connsiteY33" fmla="*/ 1200747 h 2572347"/>
                <a:gd name="connsiteX34" fmla="*/ 291054 w 1418468"/>
                <a:gd name="connsiteY34" fmla="*/ 1231920 h 2572347"/>
                <a:gd name="connsiteX35" fmla="*/ 280663 w 1418468"/>
                <a:gd name="connsiteY35" fmla="*/ 1247506 h 2572347"/>
                <a:gd name="connsiteX36" fmla="*/ 265077 w 1418468"/>
                <a:gd name="connsiteY36" fmla="*/ 1278679 h 2572347"/>
                <a:gd name="connsiteX37" fmla="*/ 249490 w 1418468"/>
                <a:gd name="connsiteY37" fmla="*/ 1309852 h 2572347"/>
                <a:gd name="connsiteX38" fmla="*/ 228709 w 1418468"/>
                <a:gd name="connsiteY38" fmla="*/ 1356611 h 2572347"/>
                <a:gd name="connsiteX39" fmla="*/ 223513 w 1418468"/>
                <a:gd name="connsiteY39" fmla="*/ 1377393 h 2572347"/>
                <a:gd name="connsiteX40" fmla="*/ 218318 w 1418468"/>
                <a:gd name="connsiteY40" fmla="*/ 1392979 h 2572347"/>
                <a:gd name="connsiteX41" fmla="*/ 207927 w 1418468"/>
                <a:gd name="connsiteY41" fmla="*/ 1470911 h 2572347"/>
                <a:gd name="connsiteX42" fmla="*/ 197536 w 1418468"/>
                <a:gd name="connsiteY42" fmla="*/ 1502083 h 2572347"/>
                <a:gd name="connsiteX43" fmla="*/ 181949 w 1418468"/>
                <a:gd name="connsiteY43" fmla="*/ 1538452 h 2572347"/>
                <a:gd name="connsiteX44" fmla="*/ 171559 w 1418468"/>
                <a:gd name="connsiteY44" fmla="*/ 1554038 h 2572347"/>
                <a:gd name="connsiteX45" fmla="*/ 161168 w 1418468"/>
                <a:gd name="connsiteY45" fmla="*/ 1585211 h 2572347"/>
                <a:gd name="connsiteX46" fmla="*/ 155972 w 1418468"/>
                <a:gd name="connsiteY46" fmla="*/ 1600797 h 2572347"/>
                <a:gd name="connsiteX47" fmla="*/ 150777 w 1418468"/>
                <a:gd name="connsiteY47" fmla="*/ 1616383 h 2572347"/>
                <a:gd name="connsiteX48" fmla="*/ 145581 w 1418468"/>
                <a:gd name="connsiteY48" fmla="*/ 1631970 h 2572347"/>
                <a:gd name="connsiteX49" fmla="*/ 140386 w 1418468"/>
                <a:gd name="connsiteY49" fmla="*/ 1663143 h 2572347"/>
                <a:gd name="connsiteX50" fmla="*/ 129995 w 1418468"/>
                <a:gd name="connsiteY50" fmla="*/ 1730683 h 2572347"/>
                <a:gd name="connsiteX51" fmla="*/ 124799 w 1418468"/>
                <a:gd name="connsiteY51" fmla="*/ 1772247 h 2572347"/>
                <a:gd name="connsiteX52" fmla="*/ 114409 w 1418468"/>
                <a:gd name="connsiteY52" fmla="*/ 1902133 h 2572347"/>
                <a:gd name="connsiteX53" fmla="*/ 119604 w 1418468"/>
                <a:gd name="connsiteY53" fmla="*/ 1990456 h 2572347"/>
                <a:gd name="connsiteX54" fmla="*/ 124799 w 1418468"/>
                <a:gd name="connsiteY54" fmla="*/ 2006043 h 2572347"/>
                <a:gd name="connsiteX55" fmla="*/ 129995 w 1418468"/>
                <a:gd name="connsiteY55" fmla="*/ 2063193 h 2572347"/>
                <a:gd name="connsiteX56" fmla="*/ 140386 w 1418468"/>
                <a:gd name="connsiteY56" fmla="*/ 2094365 h 2572347"/>
                <a:gd name="connsiteX57" fmla="*/ 145581 w 1418468"/>
                <a:gd name="connsiteY57" fmla="*/ 2198274 h 2572347"/>
                <a:gd name="connsiteX58" fmla="*/ 150777 w 1418468"/>
                <a:gd name="connsiteY58" fmla="*/ 2219056 h 2572347"/>
                <a:gd name="connsiteX59" fmla="*/ 155972 w 1418468"/>
                <a:gd name="connsiteY59" fmla="*/ 2255424 h 2572347"/>
                <a:gd name="connsiteX60" fmla="*/ 161168 w 1418468"/>
                <a:gd name="connsiteY60" fmla="*/ 2296988 h 2572347"/>
                <a:gd name="connsiteX61" fmla="*/ 166363 w 1418468"/>
                <a:gd name="connsiteY61" fmla="*/ 2348943 h 2572347"/>
                <a:gd name="connsiteX62" fmla="*/ 181949 w 1418468"/>
                <a:gd name="connsiteY62" fmla="*/ 2395702 h 2572347"/>
                <a:gd name="connsiteX63" fmla="*/ 192340 w 1418468"/>
                <a:gd name="connsiteY63" fmla="*/ 2432070 h 2572347"/>
                <a:gd name="connsiteX64" fmla="*/ 202731 w 1418468"/>
                <a:gd name="connsiteY64" fmla="*/ 2447656 h 2572347"/>
                <a:gd name="connsiteX65" fmla="*/ 218318 w 1418468"/>
                <a:gd name="connsiteY65" fmla="*/ 2478829 h 2572347"/>
                <a:gd name="connsiteX66" fmla="*/ 228709 w 1418468"/>
                <a:gd name="connsiteY66" fmla="*/ 2551565 h 2572347"/>
                <a:gd name="connsiteX67" fmla="*/ 213122 w 1418468"/>
                <a:gd name="connsiteY67" fmla="*/ 2556761 h 2572347"/>
                <a:gd name="connsiteX68" fmla="*/ 228709 w 1418468"/>
                <a:gd name="connsiteY68" fmla="*/ 2567152 h 2572347"/>
                <a:gd name="connsiteX69" fmla="*/ 259881 w 1418468"/>
                <a:gd name="connsiteY69" fmla="*/ 2556761 h 2572347"/>
                <a:gd name="connsiteX70" fmla="*/ 343009 w 1418468"/>
                <a:gd name="connsiteY70" fmla="*/ 2551565 h 2572347"/>
                <a:gd name="connsiteX71" fmla="*/ 405354 w 1418468"/>
                <a:gd name="connsiteY71" fmla="*/ 2556761 h 2572347"/>
                <a:gd name="connsiteX72" fmla="*/ 426136 w 1418468"/>
                <a:gd name="connsiteY72" fmla="*/ 2561956 h 2572347"/>
                <a:gd name="connsiteX73" fmla="*/ 462504 w 1418468"/>
                <a:gd name="connsiteY73" fmla="*/ 2567152 h 2572347"/>
                <a:gd name="connsiteX74" fmla="*/ 488481 w 1418468"/>
                <a:gd name="connsiteY74" fmla="*/ 2572347 h 2572347"/>
                <a:gd name="connsiteX75" fmla="*/ 753449 w 1418468"/>
                <a:gd name="connsiteY75" fmla="*/ 2567152 h 2572347"/>
                <a:gd name="connsiteX76" fmla="*/ 831381 w 1418468"/>
                <a:gd name="connsiteY76" fmla="*/ 2561956 h 2572347"/>
                <a:gd name="connsiteX77" fmla="*/ 852163 w 1418468"/>
                <a:gd name="connsiteY77" fmla="*/ 2556761 h 2572347"/>
                <a:gd name="connsiteX78" fmla="*/ 1008027 w 1418468"/>
                <a:gd name="connsiteY78" fmla="*/ 2551565 h 2572347"/>
                <a:gd name="connsiteX79" fmla="*/ 1054786 w 1418468"/>
                <a:gd name="connsiteY79" fmla="*/ 2541174 h 2572347"/>
                <a:gd name="connsiteX80" fmla="*/ 1085959 w 1418468"/>
                <a:gd name="connsiteY80" fmla="*/ 2530783 h 2572347"/>
                <a:gd name="connsiteX81" fmla="*/ 1200259 w 1418468"/>
                <a:gd name="connsiteY81" fmla="*/ 2525588 h 2572347"/>
                <a:gd name="connsiteX82" fmla="*/ 1247018 w 1418468"/>
                <a:gd name="connsiteY82" fmla="*/ 2510002 h 2572347"/>
                <a:gd name="connsiteX83" fmla="*/ 1257409 w 1418468"/>
                <a:gd name="connsiteY83" fmla="*/ 2494415 h 2572347"/>
                <a:gd name="connsiteX84" fmla="*/ 1252213 w 1418468"/>
                <a:gd name="connsiteY84" fmla="*/ 2478829 h 2572347"/>
                <a:gd name="connsiteX85" fmla="*/ 1247018 w 1418468"/>
                <a:gd name="connsiteY85" fmla="*/ 2458047 h 2572347"/>
                <a:gd name="connsiteX86" fmla="*/ 1236627 w 1418468"/>
                <a:gd name="connsiteY86" fmla="*/ 2426874 h 2572347"/>
                <a:gd name="connsiteX87" fmla="*/ 1241822 w 1418468"/>
                <a:gd name="connsiteY87" fmla="*/ 2380115 h 2572347"/>
                <a:gd name="connsiteX88" fmla="*/ 1252213 w 1418468"/>
                <a:gd name="connsiteY88" fmla="*/ 2364529 h 2572347"/>
                <a:gd name="connsiteX89" fmla="*/ 1257409 w 1418468"/>
                <a:gd name="connsiteY89" fmla="*/ 2328161 h 2572347"/>
                <a:gd name="connsiteX90" fmla="*/ 1272995 w 1418468"/>
                <a:gd name="connsiteY90" fmla="*/ 2276206 h 2572347"/>
                <a:gd name="connsiteX91" fmla="*/ 1278190 w 1418468"/>
                <a:gd name="connsiteY91" fmla="*/ 2260620 h 2572347"/>
                <a:gd name="connsiteX92" fmla="*/ 1293777 w 1418468"/>
                <a:gd name="connsiteY92" fmla="*/ 2213861 h 2572347"/>
                <a:gd name="connsiteX93" fmla="*/ 1298972 w 1418468"/>
                <a:gd name="connsiteY93" fmla="*/ 2198274 h 2572347"/>
                <a:gd name="connsiteX94" fmla="*/ 1304168 w 1418468"/>
                <a:gd name="connsiteY94" fmla="*/ 2182688 h 2572347"/>
                <a:gd name="connsiteX95" fmla="*/ 1309363 w 1418468"/>
                <a:gd name="connsiteY95" fmla="*/ 2006043 h 2572347"/>
                <a:gd name="connsiteX96" fmla="*/ 1304168 w 1418468"/>
                <a:gd name="connsiteY96" fmla="*/ 1772247 h 2572347"/>
                <a:gd name="connsiteX97" fmla="*/ 1298972 w 1418468"/>
                <a:gd name="connsiteY97" fmla="*/ 1756661 h 2572347"/>
                <a:gd name="connsiteX98" fmla="*/ 1293777 w 1418468"/>
                <a:gd name="connsiteY98" fmla="*/ 1735879 h 2572347"/>
                <a:gd name="connsiteX99" fmla="*/ 1283386 w 1418468"/>
                <a:gd name="connsiteY99" fmla="*/ 1720293 h 2572347"/>
                <a:gd name="connsiteX100" fmla="*/ 1267799 w 1418468"/>
                <a:gd name="connsiteY100" fmla="*/ 1678729 h 2572347"/>
                <a:gd name="connsiteX101" fmla="*/ 1262604 w 1418468"/>
                <a:gd name="connsiteY101" fmla="*/ 1657947 h 2572347"/>
                <a:gd name="connsiteX102" fmla="*/ 1257409 w 1418468"/>
                <a:gd name="connsiteY102" fmla="*/ 1642361 h 2572347"/>
                <a:gd name="connsiteX103" fmla="*/ 1241822 w 1418468"/>
                <a:gd name="connsiteY103" fmla="*/ 1600797 h 2572347"/>
                <a:gd name="connsiteX104" fmla="*/ 1231431 w 1418468"/>
                <a:gd name="connsiteY104" fmla="*/ 1538452 h 2572347"/>
                <a:gd name="connsiteX105" fmla="*/ 1226236 w 1418468"/>
                <a:gd name="connsiteY105" fmla="*/ 1439738 h 2572347"/>
                <a:gd name="connsiteX106" fmla="*/ 1221040 w 1418468"/>
                <a:gd name="connsiteY106" fmla="*/ 1408565 h 2572347"/>
                <a:gd name="connsiteX107" fmla="*/ 1215845 w 1418468"/>
                <a:gd name="connsiteY107" fmla="*/ 1372197 h 2572347"/>
                <a:gd name="connsiteX108" fmla="*/ 1210649 w 1418468"/>
                <a:gd name="connsiteY108" fmla="*/ 1320243 h 2572347"/>
                <a:gd name="connsiteX109" fmla="*/ 1205454 w 1418468"/>
                <a:gd name="connsiteY109" fmla="*/ 1304656 h 2572347"/>
                <a:gd name="connsiteX110" fmla="*/ 1195063 w 1418468"/>
                <a:gd name="connsiteY110" fmla="*/ 1263093 h 2572347"/>
                <a:gd name="connsiteX111" fmla="*/ 1184672 w 1418468"/>
                <a:gd name="connsiteY111" fmla="*/ 1231920 h 2572347"/>
                <a:gd name="connsiteX112" fmla="*/ 1179477 w 1418468"/>
                <a:gd name="connsiteY112" fmla="*/ 1216333 h 2572347"/>
                <a:gd name="connsiteX113" fmla="*/ 1153499 w 1418468"/>
                <a:gd name="connsiteY113" fmla="*/ 1179965 h 2572347"/>
                <a:gd name="connsiteX114" fmla="*/ 1137913 w 1418468"/>
                <a:gd name="connsiteY114" fmla="*/ 1148793 h 2572347"/>
                <a:gd name="connsiteX115" fmla="*/ 1132718 w 1418468"/>
                <a:gd name="connsiteY115" fmla="*/ 1133206 h 2572347"/>
                <a:gd name="connsiteX116" fmla="*/ 1111936 w 1418468"/>
                <a:gd name="connsiteY116" fmla="*/ 1102033 h 2572347"/>
                <a:gd name="connsiteX117" fmla="*/ 1096349 w 1418468"/>
                <a:gd name="connsiteY117" fmla="*/ 1065665 h 2572347"/>
                <a:gd name="connsiteX118" fmla="*/ 1085959 w 1418468"/>
                <a:gd name="connsiteY118" fmla="*/ 1034493 h 2572347"/>
                <a:gd name="connsiteX119" fmla="*/ 1096349 w 1418468"/>
                <a:gd name="connsiteY119" fmla="*/ 899411 h 2572347"/>
                <a:gd name="connsiteX120" fmla="*/ 1106740 w 1418468"/>
                <a:gd name="connsiteY120" fmla="*/ 868238 h 2572347"/>
                <a:gd name="connsiteX121" fmla="*/ 1117131 w 1418468"/>
                <a:gd name="connsiteY121" fmla="*/ 852652 h 2572347"/>
                <a:gd name="connsiteX122" fmla="*/ 1122327 w 1418468"/>
                <a:gd name="connsiteY122" fmla="*/ 837065 h 2572347"/>
                <a:gd name="connsiteX123" fmla="*/ 1137913 w 1418468"/>
                <a:gd name="connsiteY123" fmla="*/ 821479 h 2572347"/>
                <a:gd name="connsiteX124" fmla="*/ 1158695 w 1418468"/>
                <a:gd name="connsiteY124" fmla="*/ 790306 h 2572347"/>
                <a:gd name="connsiteX125" fmla="*/ 1174281 w 1418468"/>
                <a:gd name="connsiteY125" fmla="*/ 753938 h 2572347"/>
                <a:gd name="connsiteX126" fmla="*/ 1189868 w 1418468"/>
                <a:gd name="connsiteY126" fmla="*/ 722765 h 2572347"/>
                <a:gd name="connsiteX127" fmla="*/ 1195063 w 1418468"/>
                <a:gd name="connsiteY127" fmla="*/ 701983 h 2572347"/>
                <a:gd name="connsiteX128" fmla="*/ 1205454 w 1418468"/>
                <a:gd name="connsiteY128" fmla="*/ 670811 h 2572347"/>
                <a:gd name="connsiteX129" fmla="*/ 1215845 w 1418468"/>
                <a:gd name="connsiteY129" fmla="*/ 629247 h 2572347"/>
                <a:gd name="connsiteX130" fmla="*/ 1210649 w 1418468"/>
                <a:gd name="connsiteY130" fmla="*/ 540924 h 2572347"/>
                <a:gd name="connsiteX131" fmla="*/ 1200259 w 1418468"/>
                <a:gd name="connsiteY131" fmla="*/ 483774 h 2572347"/>
                <a:gd name="connsiteX132" fmla="*/ 1195063 w 1418468"/>
                <a:gd name="connsiteY132" fmla="*/ 462993 h 2572347"/>
                <a:gd name="connsiteX133" fmla="*/ 1189868 w 1418468"/>
                <a:gd name="connsiteY133" fmla="*/ 437015 h 2572347"/>
                <a:gd name="connsiteX134" fmla="*/ 1179477 w 1418468"/>
                <a:gd name="connsiteY134" fmla="*/ 405843 h 2572347"/>
                <a:gd name="connsiteX135" fmla="*/ 1184672 w 1418468"/>
                <a:gd name="connsiteY135" fmla="*/ 504556 h 2572347"/>
                <a:gd name="connsiteX136" fmla="*/ 1195063 w 1418468"/>
                <a:gd name="connsiteY136" fmla="*/ 535729 h 2572347"/>
                <a:gd name="connsiteX137" fmla="*/ 1205454 w 1418468"/>
                <a:gd name="connsiteY137" fmla="*/ 577293 h 2572347"/>
                <a:gd name="connsiteX138" fmla="*/ 1283386 w 1418468"/>
                <a:gd name="connsiteY138" fmla="*/ 572097 h 2572347"/>
                <a:gd name="connsiteX139" fmla="*/ 1298972 w 1418468"/>
                <a:gd name="connsiteY139" fmla="*/ 566902 h 2572347"/>
                <a:gd name="connsiteX140" fmla="*/ 1319754 w 1418468"/>
                <a:gd name="connsiteY140" fmla="*/ 561706 h 2572347"/>
                <a:gd name="connsiteX141" fmla="*/ 1371709 w 1418468"/>
                <a:gd name="connsiteY141" fmla="*/ 546120 h 2572347"/>
                <a:gd name="connsiteX142" fmla="*/ 1387295 w 1418468"/>
                <a:gd name="connsiteY142" fmla="*/ 535729 h 2572347"/>
                <a:gd name="connsiteX143" fmla="*/ 1418468 w 1418468"/>
                <a:gd name="connsiteY143" fmla="*/ 525338 h 2572347"/>
                <a:gd name="connsiteX144" fmla="*/ 1413272 w 1418468"/>
                <a:gd name="connsiteY144" fmla="*/ 390256 h 2572347"/>
                <a:gd name="connsiteX145" fmla="*/ 1408077 w 1418468"/>
                <a:gd name="connsiteY145" fmla="*/ 374670 h 2572347"/>
                <a:gd name="connsiteX146" fmla="*/ 1402881 w 1418468"/>
                <a:gd name="connsiteY146" fmla="*/ 353888 h 2572347"/>
                <a:gd name="connsiteX147" fmla="*/ 1392490 w 1418468"/>
                <a:gd name="connsiteY147" fmla="*/ 338302 h 2572347"/>
                <a:gd name="connsiteX148" fmla="*/ 1376904 w 1418468"/>
                <a:gd name="connsiteY148" fmla="*/ 281152 h 2572347"/>
                <a:gd name="connsiteX149" fmla="*/ 1371709 w 1418468"/>
                <a:gd name="connsiteY149" fmla="*/ 166852 h 2572347"/>
                <a:gd name="connsiteX150" fmla="*/ 1356122 w 1418468"/>
                <a:gd name="connsiteY150" fmla="*/ 114897 h 2572347"/>
                <a:gd name="connsiteX151" fmla="*/ 1324949 w 1418468"/>
                <a:gd name="connsiteY151" fmla="*/ 88920 h 2572347"/>
                <a:gd name="connsiteX152" fmla="*/ 1314559 w 1418468"/>
                <a:gd name="connsiteY152" fmla="*/ 73333 h 2572347"/>
                <a:gd name="connsiteX153" fmla="*/ 1278190 w 1418468"/>
                <a:gd name="connsiteY153" fmla="*/ 42161 h 2572347"/>
                <a:gd name="connsiteX154" fmla="*/ 1262604 w 1418468"/>
                <a:gd name="connsiteY154" fmla="*/ 36965 h 2572347"/>
                <a:gd name="connsiteX155" fmla="*/ 1221040 w 1418468"/>
                <a:gd name="connsiteY155" fmla="*/ 26574 h 2572347"/>
                <a:gd name="connsiteX156" fmla="*/ 1179477 w 1418468"/>
                <a:gd name="connsiteY156" fmla="*/ 10988 h 2572347"/>
                <a:gd name="connsiteX157" fmla="*/ 1013222 w 1418468"/>
                <a:gd name="connsiteY157" fmla="*/ 16183 h 2572347"/>
                <a:gd name="connsiteX158" fmla="*/ 878140 w 1418468"/>
                <a:gd name="connsiteY158" fmla="*/ 10988 h 2572347"/>
                <a:gd name="connsiteX159" fmla="*/ 862554 w 1418468"/>
                <a:gd name="connsiteY159" fmla="*/ 26574 h 2572347"/>
                <a:gd name="connsiteX160" fmla="*/ 852163 w 1418468"/>
                <a:gd name="connsiteY160" fmla="*/ 62943 h 2572347"/>
                <a:gd name="connsiteX161" fmla="*/ 826186 w 1418468"/>
                <a:gd name="connsiteY161" fmla="*/ 94115 h 2572347"/>
                <a:gd name="connsiteX162" fmla="*/ 795013 w 1418468"/>
                <a:gd name="connsiteY162" fmla="*/ 114897 h 2572347"/>
                <a:gd name="connsiteX163" fmla="*/ 774231 w 1418468"/>
                <a:gd name="connsiteY163" fmla="*/ 130483 h 2572347"/>
                <a:gd name="connsiteX164" fmla="*/ 722277 w 1418468"/>
                <a:gd name="connsiteY164" fmla="*/ 140874 h 2572347"/>
                <a:gd name="connsiteX165" fmla="*/ 613172 w 1418468"/>
                <a:gd name="connsiteY165" fmla="*/ 135679 h 2572347"/>
                <a:gd name="connsiteX166" fmla="*/ 597586 w 1418468"/>
                <a:gd name="connsiteY166" fmla="*/ 125288 h 2572347"/>
                <a:gd name="connsiteX167" fmla="*/ 571609 w 1418468"/>
                <a:gd name="connsiteY167" fmla="*/ 94115 h 2572347"/>
                <a:gd name="connsiteX168" fmla="*/ 556022 w 1418468"/>
                <a:gd name="connsiteY168" fmla="*/ 78529 h 2572347"/>
                <a:gd name="connsiteX169" fmla="*/ 540436 w 1418468"/>
                <a:gd name="connsiteY169" fmla="*/ 47356 h 2572347"/>
                <a:gd name="connsiteX170" fmla="*/ 524849 w 1418468"/>
                <a:gd name="connsiteY170" fmla="*/ 16183 h 2572347"/>
                <a:gd name="connsiteX171" fmla="*/ 519654 w 1418468"/>
                <a:gd name="connsiteY171" fmla="*/ 597 h 2572347"/>
                <a:gd name="connsiteX172" fmla="*/ 462504 w 1418468"/>
                <a:gd name="connsiteY172" fmla="*/ 16183 h 2572347"/>
                <a:gd name="connsiteX173" fmla="*/ 410549 w 1418468"/>
                <a:gd name="connsiteY173" fmla="*/ 21379 h 2572347"/>
                <a:gd name="connsiteX174" fmla="*/ 332618 w 1418468"/>
                <a:gd name="connsiteY174" fmla="*/ 36965 h 2572347"/>
                <a:gd name="connsiteX175" fmla="*/ 301445 w 1418468"/>
                <a:gd name="connsiteY175" fmla="*/ 47356 h 2572347"/>
                <a:gd name="connsiteX176" fmla="*/ 280663 w 1418468"/>
                <a:gd name="connsiteY176" fmla="*/ 52552 h 2572347"/>
                <a:gd name="connsiteX177" fmla="*/ 233904 w 1418468"/>
                <a:gd name="connsiteY177" fmla="*/ 68138 h 2572347"/>
                <a:gd name="connsiteX178" fmla="*/ 218318 w 1418468"/>
                <a:gd name="connsiteY178" fmla="*/ 73333 h 2572347"/>
                <a:gd name="connsiteX179" fmla="*/ 171559 w 1418468"/>
                <a:gd name="connsiteY179" fmla="*/ 83724 h 2572347"/>
                <a:gd name="connsiteX180" fmla="*/ 124799 w 1418468"/>
                <a:gd name="connsiteY180" fmla="*/ 120093 h 2572347"/>
                <a:gd name="connsiteX181" fmla="*/ 109213 w 1418468"/>
                <a:gd name="connsiteY181" fmla="*/ 151265 h 2572347"/>
                <a:gd name="connsiteX182" fmla="*/ 83236 w 1418468"/>
                <a:gd name="connsiteY182" fmla="*/ 198024 h 2572347"/>
                <a:gd name="connsiteX183" fmla="*/ 62454 w 1418468"/>
                <a:gd name="connsiteY183" fmla="*/ 260370 h 2572347"/>
                <a:gd name="connsiteX184" fmla="*/ 57259 w 1418468"/>
                <a:gd name="connsiteY184" fmla="*/ 275956 h 2572347"/>
                <a:gd name="connsiteX185" fmla="*/ 52063 w 1418468"/>
                <a:gd name="connsiteY185" fmla="*/ 291543 h 2572347"/>
                <a:gd name="connsiteX186" fmla="*/ 41672 w 1418468"/>
                <a:gd name="connsiteY186" fmla="*/ 327911 h 2572347"/>
                <a:gd name="connsiteX187" fmla="*/ 31281 w 1418468"/>
                <a:gd name="connsiteY187" fmla="*/ 385061 h 2572347"/>
                <a:gd name="connsiteX188" fmla="*/ 20890 w 1418468"/>
                <a:gd name="connsiteY188" fmla="*/ 416233 h 2572347"/>
                <a:gd name="connsiteX189" fmla="*/ 15695 w 1418468"/>
                <a:gd name="connsiteY189" fmla="*/ 431820 h 2572347"/>
                <a:gd name="connsiteX190" fmla="*/ 5304 w 1418468"/>
                <a:gd name="connsiteY190" fmla="*/ 483774 h 2572347"/>
                <a:gd name="connsiteX191" fmla="*/ 109 w 1418468"/>
                <a:gd name="connsiteY191" fmla="*/ 509752 h 2572347"/>
                <a:gd name="connsiteX192" fmla="*/ 10499 w 1418468"/>
                <a:gd name="connsiteY192" fmla="*/ 530533 h 2572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</a:cxnLst>
              <a:rect l="l" t="t" r="r" b="b"/>
              <a:pathLst>
                <a:path w="1418468" h="2572347">
                  <a:moveTo>
                    <a:pt x="10499" y="530533"/>
                  </a:moveTo>
                  <a:cubicBezTo>
                    <a:pt x="16560" y="534863"/>
                    <a:pt x="27957" y="533405"/>
                    <a:pt x="36477" y="535729"/>
                  </a:cubicBezTo>
                  <a:cubicBezTo>
                    <a:pt x="47044" y="538611"/>
                    <a:pt x="56845" y="544320"/>
                    <a:pt x="67649" y="546120"/>
                  </a:cubicBezTo>
                  <a:lnTo>
                    <a:pt x="98822" y="551315"/>
                  </a:lnTo>
                  <a:cubicBezTo>
                    <a:pt x="107510" y="552895"/>
                    <a:pt x="116089" y="555059"/>
                    <a:pt x="124799" y="556511"/>
                  </a:cubicBezTo>
                  <a:cubicBezTo>
                    <a:pt x="202131" y="569400"/>
                    <a:pt x="125926" y="554657"/>
                    <a:pt x="187145" y="566902"/>
                  </a:cubicBezTo>
                  <a:cubicBezTo>
                    <a:pt x="194072" y="565170"/>
                    <a:pt x="206345" y="568669"/>
                    <a:pt x="207927" y="561706"/>
                  </a:cubicBezTo>
                  <a:cubicBezTo>
                    <a:pt x="215996" y="526202"/>
                    <a:pt x="210098" y="488885"/>
                    <a:pt x="213122" y="452602"/>
                  </a:cubicBezTo>
                  <a:cubicBezTo>
                    <a:pt x="213577" y="447144"/>
                    <a:pt x="216586" y="442211"/>
                    <a:pt x="218318" y="437015"/>
                  </a:cubicBezTo>
                  <a:cubicBezTo>
                    <a:pt x="220050" y="426624"/>
                    <a:pt x="221228" y="416126"/>
                    <a:pt x="223513" y="405843"/>
                  </a:cubicBezTo>
                  <a:cubicBezTo>
                    <a:pt x="224701" y="400497"/>
                    <a:pt x="223232" y="390256"/>
                    <a:pt x="228709" y="390256"/>
                  </a:cubicBezTo>
                  <a:cubicBezTo>
                    <a:pt x="234953" y="390256"/>
                    <a:pt x="235636" y="400647"/>
                    <a:pt x="239099" y="405843"/>
                  </a:cubicBezTo>
                  <a:cubicBezTo>
                    <a:pt x="235133" y="457400"/>
                    <a:pt x="238818" y="458783"/>
                    <a:pt x="228709" y="494165"/>
                  </a:cubicBezTo>
                  <a:cubicBezTo>
                    <a:pt x="227204" y="499431"/>
                    <a:pt x="225962" y="504853"/>
                    <a:pt x="223513" y="509752"/>
                  </a:cubicBezTo>
                  <a:cubicBezTo>
                    <a:pt x="220720" y="515337"/>
                    <a:pt x="216586" y="520143"/>
                    <a:pt x="213122" y="525338"/>
                  </a:cubicBezTo>
                  <a:cubicBezTo>
                    <a:pt x="211390" y="530533"/>
                    <a:pt x="207927" y="535448"/>
                    <a:pt x="207927" y="540924"/>
                  </a:cubicBezTo>
                  <a:cubicBezTo>
                    <a:pt x="207927" y="612009"/>
                    <a:pt x="207381" y="601635"/>
                    <a:pt x="223513" y="650029"/>
                  </a:cubicBezTo>
                  <a:lnTo>
                    <a:pt x="228709" y="665615"/>
                  </a:lnTo>
                  <a:cubicBezTo>
                    <a:pt x="232935" y="678294"/>
                    <a:pt x="234221" y="686714"/>
                    <a:pt x="244295" y="696788"/>
                  </a:cubicBezTo>
                  <a:cubicBezTo>
                    <a:pt x="248710" y="701203"/>
                    <a:pt x="254686" y="703715"/>
                    <a:pt x="259881" y="707179"/>
                  </a:cubicBezTo>
                  <a:cubicBezTo>
                    <a:pt x="263345" y="712374"/>
                    <a:pt x="265396" y="718864"/>
                    <a:pt x="270272" y="722765"/>
                  </a:cubicBezTo>
                  <a:cubicBezTo>
                    <a:pt x="274549" y="726186"/>
                    <a:pt x="280960" y="725512"/>
                    <a:pt x="285859" y="727961"/>
                  </a:cubicBezTo>
                  <a:cubicBezTo>
                    <a:pt x="291444" y="730754"/>
                    <a:pt x="296250" y="734888"/>
                    <a:pt x="301445" y="738352"/>
                  </a:cubicBezTo>
                  <a:cubicBezTo>
                    <a:pt x="304909" y="743547"/>
                    <a:pt x="307839" y="749141"/>
                    <a:pt x="311836" y="753938"/>
                  </a:cubicBezTo>
                  <a:cubicBezTo>
                    <a:pt x="316540" y="759582"/>
                    <a:pt x="323346" y="763411"/>
                    <a:pt x="327422" y="769524"/>
                  </a:cubicBezTo>
                  <a:cubicBezTo>
                    <a:pt x="330460" y="774081"/>
                    <a:pt x="330886" y="779915"/>
                    <a:pt x="332618" y="785111"/>
                  </a:cubicBezTo>
                  <a:cubicBezTo>
                    <a:pt x="334350" y="795502"/>
                    <a:pt x="336798" y="805798"/>
                    <a:pt x="337813" y="816283"/>
                  </a:cubicBezTo>
                  <a:cubicBezTo>
                    <a:pt x="341997" y="859515"/>
                    <a:pt x="342817" y="903071"/>
                    <a:pt x="348204" y="946170"/>
                  </a:cubicBezTo>
                  <a:cubicBezTo>
                    <a:pt x="354078" y="993167"/>
                    <a:pt x="348984" y="974487"/>
                    <a:pt x="358595" y="1003320"/>
                  </a:cubicBezTo>
                  <a:cubicBezTo>
                    <a:pt x="356863" y="1027565"/>
                    <a:pt x="357005" y="1052018"/>
                    <a:pt x="353399" y="1076056"/>
                  </a:cubicBezTo>
                  <a:cubicBezTo>
                    <a:pt x="351774" y="1086888"/>
                    <a:pt x="346473" y="1096838"/>
                    <a:pt x="343009" y="1107229"/>
                  </a:cubicBezTo>
                  <a:lnTo>
                    <a:pt x="322227" y="1169574"/>
                  </a:lnTo>
                  <a:lnTo>
                    <a:pt x="317031" y="1185161"/>
                  </a:lnTo>
                  <a:cubicBezTo>
                    <a:pt x="315299" y="1190356"/>
                    <a:pt x="314874" y="1196190"/>
                    <a:pt x="311836" y="1200747"/>
                  </a:cubicBezTo>
                  <a:lnTo>
                    <a:pt x="291054" y="1231920"/>
                  </a:lnTo>
                  <a:lnTo>
                    <a:pt x="280663" y="1247506"/>
                  </a:lnTo>
                  <a:cubicBezTo>
                    <a:pt x="267608" y="1286675"/>
                    <a:pt x="285216" y="1238404"/>
                    <a:pt x="265077" y="1278679"/>
                  </a:cubicBezTo>
                  <a:cubicBezTo>
                    <a:pt x="243563" y="1321704"/>
                    <a:pt x="279273" y="1265176"/>
                    <a:pt x="249490" y="1309852"/>
                  </a:cubicBezTo>
                  <a:cubicBezTo>
                    <a:pt x="237124" y="1346948"/>
                    <a:pt x="245174" y="1331910"/>
                    <a:pt x="228709" y="1356611"/>
                  </a:cubicBezTo>
                  <a:cubicBezTo>
                    <a:pt x="226977" y="1363538"/>
                    <a:pt x="225475" y="1370527"/>
                    <a:pt x="223513" y="1377393"/>
                  </a:cubicBezTo>
                  <a:cubicBezTo>
                    <a:pt x="222009" y="1382659"/>
                    <a:pt x="219298" y="1387591"/>
                    <a:pt x="218318" y="1392979"/>
                  </a:cubicBezTo>
                  <a:cubicBezTo>
                    <a:pt x="215907" y="1406242"/>
                    <a:pt x="211322" y="1456199"/>
                    <a:pt x="207927" y="1470911"/>
                  </a:cubicBezTo>
                  <a:cubicBezTo>
                    <a:pt x="205464" y="1481583"/>
                    <a:pt x="201000" y="1491692"/>
                    <a:pt x="197536" y="1502083"/>
                  </a:cubicBezTo>
                  <a:cubicBezTo>
                    <a:pt x="191707" y="1519570"/>
                    <a:pt x="192221" y="1520476"/>
                    <a:pt x="181949" y="1538452"/>
                  </a:cubicBezTo>
                  <a:cubicBezTo>
                    <a:pt x="178851" y="1543873"/>
                    <a:pt x="174095" y="1548332"/>
                    <a:pt x="171559" y="1554038"/>
                  </a:cubicBezTo>
                  <a:cubicBezTo>
                    <a:pt x="167111" y="1564047"/>
                    <a:pt x="164632" y="1574820"/>
                    <a:pt x="161168" y="1585211"/>
                  </a:cubicBezTo>
                  <a:lnTo>
                    <a:pt x="155972" y="1600797"/>
                  </a:lnTo>
                  <a:lnTo>
                    <a:pt x="150777" y="1616383"/>
                  </a:lnTo>
                  <a:lnTo>
                    <a:pt x="145581" y="1631970"/>
                  </a:lnTo>
                  <a:cubicBezTo>
                    <a:pt x="143849" y="1642361"/>
                    <a:pt x="141693" y="1652690"/>
                    <a:pt x="140386" y="1663143"/>
                  </a:cubicBezTo>
                  <a:cubicBezTo>
                    <a:pt x="132350" y="1727433"/>
                    <a:pt x="141416" y="1696419"/>
                    <a:pt x="129995" y="1730683"/>
                  </a:cubicBezTo>
                  <a:cubicBezTo>
                    <a:pt x="128263" y="1744538"/>
                    <a:pt x="125830" y="1758323"/>
                    <a:pt x="124799" y="1772247"/>
                  </a:cubicBezTo>
                  <a:cubicBezTo>
                    <a:pt x="114833" y="1906786"/>
                    <a:pt x="126369" y="1830369"/>
                    <a:pt x="114409" y="1902133"/>
                  </a:cubicBezTo>
                  <a:cubicBezTo>
                    <a:pt x="116141" y="1931574"/>
                    <a:pt x="116670" y="1961110"/>
                    <a:pt x="119604" y="1990456"/>
                  </a:cubicBezTo>
                  <a:cubicBezTo>
                    <a:pt x="120149" y="1995905"/>
                    <a:pt x="124024" y="2000621"/>
                    <a:pt x="124799" y="2006043"/>
                  </a:cubicBezTo>
                  <a:cubicBezTo>
                    <a:pt x="127504" y="2024979"/>
                    <a:pt x="126671" y="2044356"/>
                    <a:pt x="129995" y="2063193"/>
                  </a:cubicBezTo>
                  <a:cubicBezTo>
                    <a:pt x="131899" y="2073979"/>
                    <a:pt x="140386" y="2094365"/>
                    <a:pt x="140386" y="2094365"/>
                  </a:cubicBezTo>
                  <a:cubicBezTo>
                    <a:pt x="142118" y="2129001"/>
                    <a:pt x="142701" y="2163714"/>
                    <a:pt x="145581" y="2198274"/>
                  </a:cubicBezTo>
                  <a:cubicBezTo>
                    <a:pt x="146174" y="2205390"/>
                    <a:pt x="149500" y="2212031"/>
                    <a:pt x="150777" y="2219056"/>
                  </a:cubicBezTo>
                  <a:cubicBezTo>
                    <a:pt x="152968" y="2231104"/>
                    <a:pt x="154354" y="2243286"/>
                    <a:pt x="155972" y="2255424"/>
                  </a:cubicBezTo>
                  <a:cubicBezTo>
                    <a:pt x="157817" y="2269264"/>
                    <a:pt x="159626" y="2283111"/>
                    <a:pt x="161168" y="2296988"/>
                  </a:cubicBezTo>
                  <a:cubicBezTo>
                    <a:pt x="163090" y="2314286"/>
                    <a:pt x="163156" y="2331836"/>
                    <a:pt x="166363" y="2348943"/>
                  </a:cubicBezTo>
                  <a:cubicBezTo>
                    <a:pt x="170247" y="2369660"/>
                    <a:pt x="177410" y="2377550"/>
                    <a:pt x="181949" y="2395702"/>
                  </a:cubicBezTo>
                  <a:cubicBezTo>
                    <a:pt x="183612" y="2402353"/>
                    <a:pt x="188616" y="2424622"/>
                    <a:pt x="192340" y="2432070"/>
                  </a:cubicBezTo>
                  <a:cubicBezTo>
                    <a:pt x="195132" y="2437655"/>
                    <a:pt x="199938" y="2442071"/>
                    <a:pt x="202731" y="2447656"/>
                  </a:cubicBezTo>
                  <a:cubicBezTo>
                    <a:pt x="224242" y="2490676"/>
                    <a:pt x="188540" y="2434163"/>
                    <a:pt x="218318" y="2478829"/>
                  </a:cubicBezTo>
                  <a:cubicBezTo>
                    <a:pt x="223780" y="2500681"/>
                    <a:pt x="232438" y="2531054"/>
                    <a:pt x="228709" y="2551565"/>
                  </a:cubicBezTo>
                  <a:cubicBezTo>
                    <a:pt x="227729" y="2556953"/>
                    <a:pt x="218318" y="2555029"/>
                    <a:pt x="213122" y="2556761"/>
                  </a:cubicBezTo>
                  <a:cubicBezTo>
                    <a:pt x="218318" y="2560225"/>
                    <a:pt x="222465" y="2567152"/>
                    <a:pt x="228709" y="2567152"/>
                  </a:cubicBezTo>
                  <a:cubicBezTo>
                    <a:pt x="239662" y="2567152"/>
                    <a:pt x="248950" y="2557444"/>
                    <a:pt x="259881" y="2556761"/>
                  </a:cubicBezTo>
                  <a:lnTo>
                    <a:pt x="343009" y="2551565"/>
                  </a:lnTo>
                  <a:cubicBezTo>
                    <a:pt x="363791" y="2553297"/>
                    <a:pt x="384661" y="2554174"/>
                    <a:pt x="405354" y="2556761"/>
                  </a:cubicBezTo>
                  <a:cubicBezTo>
                    <a:pt x="412439" y="2557647"/>
                    <a:pt x="419111" y="2560679"/>
                    <a:pt x="426136" y="2561956"/>
                  </a:cubicBezTo>
                  <a:cubicBezTo>
                    <a:pt x="438184" y="2564147"/>
                    <a:pt x="450425" y="2565139"/>
                    <a:pt x="462504" y="2567152"/>
                  </a:cubicBezTo>
                  <a:cubicBezTo>
                    <a:pt x="471214" y="2568604"/>
                    <a:pt x="479822" y="2570615"/>
                    <a:pt x="488481" y="2572347"/>
                  </a:cubicBezTo>
                  <a:lnTo>
                    <a:pt x="753449" y="2567152"/>
                  </a:lnTo>
                  <a:cubicBezTo>
                    <a:pt x="779472" y="2566363"/>
                    <a:pt x="805489" y="2564681"/>
                    <a:pt x="831381" y="2561956"/>
                  </a:cubicBezTo>
                  <a:cubicBezTo>
                    <a:pt x="838482" y="2561208"/>
                    <a:pt x="845035" y="2557180"/>
                    <a:pt x="852163" y="2556761"/>
                  </a:cubicBezTo>
                  <a:cubicBezTo>
                    <a:pt x="904057" y="2553708"/>
                    <a:pt x="956072" y="2553297"/>
                    <a:pt x="1008027" y="2551565"/>
                  </a:cubicBezTo>
                  <a:cubicBezTo>
                    <a:pt x="1052625" y="2536700"/>
                    <a:pt x="981627" y="2559464"/>
                    <a:pt x="1054786" y="2541174"/>
                  </a:cubicBezTo>
                  <a:cubicBezTo>
                    <a:pt x="1065412" y="2538517"/>
                    <a:pt x="1075017" y="2531280"/>
                    <a:pt x="1085959" y="2530783"/>
                  </a:cubicBezTo>
                  <a:lnTo>
                    <a:pt x="1200259" y="2525588"/>
                  </a:lnTo>
                  <a:cubicBezTo>
                    <a:pt x="1213189" y="2522356"/>
                    <a:pt x="1236483" y="2517527"/>
                    <a:pt x="1247018" y="2510002"/>
                  </a:cubicBezTo>
                  <a:cubicBezTo>
                    <a:pt x="1252099" y="2506373"/>
                    <a:pt x="1253945" y="2499611"/>
                    <a:pt x="1257409" y="2494415"/>
                  </a:cubicBezTo>
                  <a:cubicBezTo>
                    <a:pt x="1255677" y="2489220"/>
                    <a:pt x="1253718" y="2484095"/>
                    <a:pt x="1252213" y="2478829"/>
                  </a:cubicBezTo>
                  <a:cubicBezTo>
                    <a:pt x="1250251" y="2471963"/>
                    <a:pt x="1249070" y="2464886"/>
                    <a:pt x="1247018" y="2458047"/>
                  </a:cubicBezTo>
                  <a:cubicBezTo>
                    <a:pt x="1243871" y="2447556"/>
                    <a:pt x="1236627" y="2426874"/>
                    <a:pt x="1236627" y="2426874"/>
                  </a:cubicBezTo>
                  <a:cubicBezTo>
                    <a:pt x="1238359" y="2411288"/>
                    <a:pt x="1238019" y="2395329"/>
                    <a:pt x="1241822" y="2380115"/>
                  </a:cubicBezTo>
                  <a:cubicBezTo>
                    <a:pt x="1243336" y="2374057"/>
                    <a:pt x="1250419" y="2370510"/>
                    <a:pt x="1252213" y="2364529"/>
                  </a:cubicBezTo>
                  <a:cubicBezTo>
                    <a:pt x="1255732" y="2352800"/>
                    <a:pt x="1255218" y="2340209"/>
                    <a:pt x="1257409" y="2328161"/>
                  </a:cubicBezTo>
                  <a:cubicBezTo>
                    <a:pt x="1260551" y="2310881"/>
                    <a:pt x="1267570" y="2292482"/>
                    <a:pt x="1272995" y="2276206"/>
                  </a:cubicBezTo>
                  <a:lnTo>
                    <a:pt x="1278190" y="2260620"/>
                  </a:lnTo>
                  <a:lnTo>
                    <a:pt x="1293777" y="2213861"/>
                  </a:lnTo>
                  <a:lnTo>
                    <a:pt x="1298972" y="2198274"/>
                  </a:lnTo>
                  <a:lnTo>
                    <a:pt x="1304168" y="2182688"/>
                  </a:lnTo>
                  <a:cubicBezTo>
                    <a:pt x="1305900" y="2123806"/>
                    <a:pt x="1309363" y="2064950"/>
                    <a:pt x="1309363" y="2006043"/>
                  </a:cubicBezTo>
                  <a:cubicBezTo>
                    <a:pt x="1309363" y="1928092"/>
                    <a:pt x="1307413" y="1850131"/>
                    <a:pt x="1304168" y="1772247"/>
                  </a:cubicBezTo>
                  <a:cubicBezTo>
                    <a:pt x="1303940" y="1766775"/>
                    <a:pt x="1300477" y="1761927"/>
                    <a:pt x="1298972" y="1756661"/>
                  </a:cubicBezTo>
                  <a:cubicBezTo>
                    <a:pt x="1297010" y="1749795"/>
                    <a:pt x="1296590" y="1742442"/>
                    <a:pt x="1293777" y="1735879"/>
                  </a:cubicBezTo>
                  <a:cubicBezTo>
                    <a:pt x="1291317" y="1730140"/>
                    <a:pt x="1286850" y="1725488"/>
                    <a:pt x="1283386" y="1720293"/>
                  </a:cubicBezTo>
                  <a:cubicBezTo>
                    <a:pt x="1270206" y="1654399"/>
                    <a:pt x="1287868" y="1725557"/>
                    <a:pt x="1267799" y="1678729"/>
                  </a:cubicBezTo>
                  <a:cubicBezTo>
                    <a:pt x="1264986" y="1672166"/>
                    <a:pt x="1264565" y="1664813"/>
                    <a:pt x="1262604" y="1657947"/>
                  </a:cubicBezTo>
                  <a:cubicBezTo>
                    <a:pt x="1261100" y="1652681"/>
                    <a:pt x="1259566" y="1647395"/>
                    <a:pt x="1257409" y="1642361"/>
                  </a:cubicBezTo>
                  <a:cubicBezTo>
                    <a:pt x="1245726" y="1615100"/>
                    <a:pt x="1247144" y="1629178"/>
                    <a:pt x="1241822" y="1600797"/>
                  </a:cubicBezTo>
                  <a:cubicBezTo>
                    <a:pt x="1237939" y="1580090"/>
                    <a:pt x="1231431" y="1538452"/>
                    <a:pt x="1231431" y="1538452"/>
                  </a:cubicBezTo>
                  <a:cubicBezTo>
                    <a:pt x="1229699" y="1505547"/>
                    <a:pt x="1228864" y="1472583"/>
                    <a:pt x="1226236" y="1439738"/>
                  </a:cubicBezTo>
                  <a:cubicBezTo>
                    <a:pt x="1225396" y="1429237"/>
                    <a:pt x="1222642" y="1418977"/>
                    <a:pt x="1221040" y="1408565"/>
                  </a:cubicBezTo>
                  <a:cubicBezTo>
                    <a:pt x="1219178" y="1396462"/>
                    <a:pt x="1217276" y="1384359"/>
                    <a:pt x="1215845" y="1372197"/>
                  </a:cubicBezTo>
                  <a:cubicBezTo>
                    <a:pt x="1213811" y="1354912"/>
                    <a:pt x="1213295" y="1337445"/>
                    <a:pt x="1210649" y="1320243"/>
                  </a:cubicBezTo>
                  <a:cubicBezTo>
                    <a:pt x="1209816" y="1314830"/>
                    <a:pt x="1206895" y="1309940"/>
                    <a:pt x="1205454" y="1304656"/>
                  </a:cubicBezTo>
                  <a:cubicBezTo>
                    <a:pt x="1201697" y="1290878"/>
                    <a:pt x="1199579" y="1276641"/>
                    <a:pt x="1195063" y="1263093"/>
                  </a:cubicBezTo>
                  <a:lnTo>
                    <a:pt x="1184672" y="1231920"/>
                  </a:lnTo>
                  <a:cubicBezTo>
                    <a:pt x="1182940" y="1226724"/>
                    <a:pt x="1182515" y="1220890"/>
                    <a:pt x="1179477" y="1216333"/>
                  </a:cubicBezTo>
                  <a:cubicBezTo>
                    <a:pt x="1164283" y="1193542"/>
                    <a:pt x="1172833" y="1205742"/>
                    <a:pt x="1153499" y="1179965"/>
                  </a:cubicBezTo>
                  <a:cubicBezTo>
                    <a:pt x="1140440" y="1140786"/>
                    <a:pt x="1158057" y="1189082"/>
                    <a:pt x="1137913" y="1148793"/>
                  </a:cubicBezTo>
                  <a:cubicBezTo>
                    <a:pt x="1135464" y="1143895"/>
                    <a:pt x="1135378" y="1137993"/>
                    <a:pt x="1132718" y="1133206"/>
                  </a:cubicBezTo>
                  <a:cubicBezTo>
                    <a:pt x="1126653" y="1122289"/>
                    <a:pt x="1111936" y="1102033"/>
                    <a:pt x="1111936" y="1102033"/>
                  </a:cubicBezTo>
                  <a:cubicBezTo>
                    <a:pt x="1098189" y="1047054"/>
                    <a:pt x="1116854" y="1111803"/>
                    <a:pt x="1096349" y="1065665"/>
                  </a:cubicBezTo>
                  <a:cubicBezTo>
                    <a:pt x="1091901" y="1055656"/>
                    <a:pt x="1085959" y="1034493"/>
                    <a:pt x="1085959" y="1034493"/>
                  </a:cubicBezTo>
                  <a:cubicBezTo>
                    <a:pt x="1088722" y="973703"/>
                    <a:pt x="1082421" y="945840"/>
                    <a:pt x="1096349" y="899411"/>
                  </a:cubicBezTo>
                  <a:cubicBezTo>
                    <a:pt x="1099496" y="888920"/>
                    <a:pt x="1100664" y="877351"/>
                    <a:pt x="1106740" y="868238"/>
                  </a:cubicBezTo>
                  <a:cubicBezTo>
                    <a:pt x="1110204" y="863043"/>
                    <a:pt x="1114338" y="858237"/>
                    <a:pt x="1117131" y="852652"/>
                  </a:cubicBezTo>
                  <a:cubicBezTo>
                    <a:pt x="1119580" y="847753"/>
                    <a:pt x="1119289" y="841622"/>
                    <a:pt x="1122327" y="837065"/>
                  </a:cubicBezTo>
                  <a:cubicBezTo>
                    <a:pt x="1126403" y="830952"/>
                    <a:pt x="1133402" y="827279"/>
                    <a:pt x="1137913" y="821479"/>
                  </a:cubicBezTo>
                  <a:cubicBezTo>
                    <a:pt x="1145580" y="811621"/>
                    <a:pt x="1158695" y="790306"/>
                    <a:pt x="1158695" y="790306"/>
                  </a:cubicBezTo>
                  <a:cubicBezTo>
                    <a:pt x="1170875" y="753764"/>
                    <a:pt x="1155026" y="798865"/>
                    <a:pt x="1174281" y="753938"/>
                  </a:cubicBezTo>
                  <a:cubicBezTo>
                    <a:pt x="1187187" y="723825"/>
                    <a:pt x="1169900" y="752718"/>
                    <a:pt x="1189868" y="722765"/>
                  </a:cubicBezTo>
                  <a:cubicBezTo>
                    <a:pt x="1191600" y="715838"/>
                    <a:pt x="1193011" y="708822"/>
                    <a:pt x="1195063" y="701983"/>
                  </a:cubicBezTo>
                  <a:cubicBezTo>
                    <a:pt x="1198210" y="691492"/>
                    <a:pt x="1203306" y="681551"/>
                    <a:pt x="1205454" y="670811"/>
                  </a:cubicBezTo>
                  <a:cubicBezTo>
                    <a:pt x="1211723" y="639463"/>
                    <a:pt x="1207856" y="653211"/>
                    <a:pt x="1215845" y="629247"/>
                  </a:cubicBezTo>
                  <a:cubicBezTo>
                    <a:pt x="1214113" y="599806"/>
                    <a:pt x="1213204" y="570305"/>
                    <a:pt x="1210649" y="540924"/>
                  </a:cubicBezTo>
                  <a:cubicBezTo>
                    <a:pt x="1209844" y="531663"/>
                    <a:pt x="1202623" y="494411"/>
                    <a:pt x="1200259" y="483774"/>
                  </a:cubicBezTo>
                  <a:cubicBezTo>
                    <a:pt x="1198710" y="476804"/>
                    <a:pt x="1196612" y="469963"/>
                    <a:pt x="1195063" y="462993"/>
                  </a:cubicBezTo>
                  <a:cubicBezTo>
                    <a:pt x="1193147" y="454373"/>
                    <a:pt x="1192191" y="445535"/>
                    <a:pt x="1189868" y="437015"/>
                  </a:cubicBezTo>
                  <a:cubicBezTo>
                    <a:pt x="1186986" y="426448"/>
                    <a:pt x="1179477" y="405843"/>
                    <a:pt x="1179477" y="405843"/>
                  </a:cubicBezTo>
                  <a:cubicBezTo>
                    <a:pt x="1181209" y="438747"/>
                    <a:pt x="1180746" y="471841"/>
                    <a:pt x="1184672" y="504556"/>
                  </a:cubicBezTo>
                  <a:cubicBezTo>
                    <a:pt x="1185977" y="515431"/>
                    <a:pt x="1192915" y="524989"/>
                    <a:pt x="1195063" y="535729"/>
                  </a:cubicBezTo>
                  <a:cubicBezTo>
                    <a:pt x="1201333" y="567076"/>
                    <a:pt x="1197467" y="553329"/>
                    <a:pt x="1205454" y="577293"/>
                  </a:cubicBezTo>
                  <a:cubicBezTo>
                    <a:pt x="1231431" y="575561"/>
                    <a:pt x="1257510" y="574972"/>
                    <a:pt x="1283386" y="572097"/>
                  </a:cubicBezTo>
                  <a:cubicBezTo>
                    <a:pt x="1288829" y="571492"/>
                    <a:pt x="1293706" y="568406"/>
                    <a:pt x="1298972" y="566902"/>
                  </a:cubicBezTo>
                  <a:cubicBezTo>
                    <a:pt x="1305838" y="564940"/>
                    <a:pt x="1312915" y="563758"/>
                    <a:pt x="1319754" y="561706"/>
                  </a:cubicBezTo>
                  <a:cubicBezTo>
                    <a:pt x="1382975" y="542739"/>
                    <a:pt x="1323825" y="558090"/>
                    <a:pt x="1371709" y="546120"/>
                  </a:cubicBezTo>
                  <a:cubicBezTo>
                    <a:pt x="1376904" y="542656"/>
                    <a:pt x="1381589" y="538265"/>
                    <a:pt x="1387295" y="535729"/>
                  </a:cubicBezTo>
                  <a:cubicBezTo>
                    <a:pt x="1397304" y="531280"/>
                    <a:pt x="1418468" y="525338"/>
                    <a:pt x="1418468" y="525338"/>
                  </a:cubicBezTo>
                  <a:cubicBezTo>
                    <a:pt x="1416736" y="480311"/>
                    <a:pt x="1416372" y="435210"/>
                    <a:pt x="1413272" y="390256"/>
                  </a:cubicBezTo>
                  <a:cubicBezTo>
                    <a:pt x="1412895" y="384793"/>
                    <a:pt x="1409581" y="379936"/>
                    <a:pt x="1408077" y="374670"/>
                  </a:cubicBezTo>
                  <a:cubicBezTo>
                    <a:pt x="1406115" y="367804"/>
                    <a:pt x="1405694" y="360451"/>
                    <a:pt x="1402881" y="353888"/>
                  </a:cubicBezTo>
                  <a:cubicBezTo>
                    <a:pt x="1400421" y="348149"/>
                    <a:pt x="1395954" y="343497"/>
                    <a:pt x="1392490" y="338302"/>
                  </a:cubicBezTo>
                  <a:cubicBezTo>
                    <a:pt x="1379307" y="298752"/>
                    <a:pt x="1384247" y="317869"/>
                    <a:pt x="1376904" y="281152"/>
                  </a:cubicBezTo>
                  <a:cubicBezTo>
                    <a:pt x="1375172" y="243052"/>
                    <a:pt x="1374634" y="204879"/>
                    <a:pt x="1371709" y="166852"/>
                  </a:cubicBezTo>
                  <a:cubicBezTo>
                    <a:pt x="1371120" y="159201"/>
                    <a:pt x="1357628" y="116403"/>
                    <a:pt x="1356122" y="114897"/>
                  </a:cubicBezTo>
                  <a:cubicBezTo>
                    <a:pt x="1336121" y="94896"/>
                    <a:pt x="1346649" y="103386"/>
                    <a:pt x="1324949" y="88920"/>
                  </a:cubicBezTo>
                  <a:cubicBezTo>
                    <a:pt x="1321486" y="83724"/>
                    <a:pt x="1318623" y="78074"/>
                    <a:pt x="1314559" y="73333"/>
                  </a:cubicBezTo>
                  <a:cubicBezTo>
                    <a:pt x="1304972" y="62148"/>
                    <a:pt x="1291978" y="49055"/>
                    <a:pt x="1278190" y="42161"/>
                  </a:cubicBezTo>
                  <a:cubicBezTo>
                    <a:pt x="1273292" y="39712"/>
                    <a:pt x="1267887" y="38406"/>
                    <a:pt x="1262604" y="36965"/>
                  </a:cubicBezTo>
                  <a:cubicBezTo>
                    <a:pt x="1248826" y="33207"/>
                    <a:pt x="1233813" y="32961"/>
                    <a:pt x="1221040" y="26574"/>
                  </a:cubicBezTo>
                  <a:cubicBezTo>
                    <a:pt x="1193872" y="12990"/>
                    <a:pt x="1207773" y="18061"/>
                    <a:pt x="1179477" y="10988"/>
                  </a:cubicBezTo>
                  <a:cubicBezTo>
                    <a:pt x="1124059" y="12720"/>
                    <a:pt x="1068667" y="16183"/>
                    <a:pt x="1013222" y="16183"/>
                  </a:cubicBezTo>
                  <a:cubicBezTo>
                    <a:pt x="968161" y="16183"/>
                    <a:pt x="923094" y="7888"/>
                    <a:pt x="878140" y="10988"/>
                  </a:cubicBezTo>
                  <a:cubicBezTo>
                    <a:pt x="870810" y="11494"/>
                    <a:pt x="867749" y="21379"/>
                    <a:pt x="862554" y="26574"/>
                  </a:cubicBezTo>
                  <a:cubicBezTo>
                    <a:pt x="860888" y="33237"/>
                    <a:pt x="855891" y="55486"/>
                    <a:pt x="852163" y="62943"/>
                  </a:cubicBezTo>
                  <a:cubicBezTo>
                    <a:pt x="846705" y="73858"/>
                    <a:pt x="835586" y="86804"/>
                    <a:pt x="826186" y="94115"/>
                  </a:cubicBezTo>
                  <a:cubicBezTo>
                    <a:pt x="816328" y="101782"/>
                    <a:pt x="805004" y="107404"/>
                    <a:pt x="795013" y="114897"/>
                  </a:cubicBezTo>
                  <a:cubicBezTo>
                    <a:pt x="788086" y="120092"/>
                    <a:pt x="782386" y="127571"/>
                    <a:pt x="774231" y="130483"/>
                  </a:cubicBezTo>
                  <a:cubicBezTo>
                    <a:pt x="757599" y="136423"/>
                    <a:pt x="722277" y="140874"/>
                    <a:pt x="722277" y="140874"/>
                  </a:cubicBezTo>
                  <a:cubicBezTo>
                    <a:pt x="685909" y="139142"/>
                    <a:pt x="649300" y="140195"/>
                    <a:pt x="613172" y="135679"/>
                  </a:cubicBezTo>
                  <a:cubicBezTo>
                    <a:pt x="606976" y="134905"/>
                    <a:pt x="602383" y="129285"/>
                    <a:pt x="597586" y="125288"/>
                  </a:cubicBezTo>
                  <a:cubicBezTo>
                    <a:pt x="572739" y="104583"/>
                    <a:pt x="590191" y="116414"/>
                    <a:pt x="571609" y="94115"/>
                  </a:cubicBezTo>
                  <a:cubicBezTo>
                    <a:pt x="566905" y="88470"/>
                    <a:pt x="561218" y="83724"/>
                    <a:pt x="556022" y="78529"/>
                  </a:cubicBezTo>
                  <a:cubicBezTo>
                    <a:pt x="542967" y="39361"/>
                    <a:pt x="560576" y="87634"/>
                    <a:pt x="540436" y="47356"/>
                  </a:cubicBezTo>
                  <a:cubicBezTo>
                    <a:pt x="518925" y="4335"/>
                    <a:pt x="554629" y="60854"/>
                    <a:pt x="524849" y="16183"/>
                  </a:cubicBezTo>
                  <a:cubicBezTo>
                    <a:pt x="523117" y="10988"/>
                    <a:pt x="525097" y="1202"/>
                    <a:pt x="519654" y="597"/>
                  </a:cubicBezTo>
                  <a:cubicBezTo>
                    <a:pt x="485203" y="-3231"/>
                    <a:pt x="486873" y="12434"/>
                    <a:pt x="462504" y="16183"/>
                  </a:cubicBezTo>
                  <a:cubicBezTo>
                    <a:pt x="445302" y="18830"/>
                    <a:pt x="427867" y="19647"/>
                    <a:pt x="410549" y="21379"/>
                  </a:cubicBezTo>
                  <a:cubicBezTo>
                    <a:pt x="364500" y="36729"/>
                    <a:pt x="390263" y="30561"/>
                    <a:pt x="332618" y="36965"/>
                  </a:cubicBezTo>
                  <a:cubicBezTo>
                    <a:pt x="322227" y="40429"/>
                    <a:pt x="312071" y="44699"/>
                    <a:pt x="301445" y="47356"/>
                  </a:cubicBezTo>
                  <a:cubicBezTo>
                    <a:pt x="294518" y="49088"/>
                    <a:pt x="287502" y="50500"/>
                    <a:pt x="280663" y="52552"/>
                  </a:cubicBezTo>
                  <a:cubicBezTo>
                    <a:pt x="264927" y="57273"/>
                    <a:pt x="249490" y="62943"/>
                    <a:pt x="233904" y="68138"/>
                  </a:cubicBezTo>
                  <a:cubicBezTo>
                    <a:pt x="228709" y="69870"/>
                    <a:pt x="223688" y="72259"/>
                    <a:pt x="218318" y="73333"/>
                  </a:cubicBezTo>
                  <a:cubicBezTo>
                    <a:pt x="185339" y="79929"/>
                    <a:pt x="200907" y="76387"/>
                    <a:pt x="171559" y="83724"/>
                  </a:cubicBezTo>
                  <a:cubicBezTo>
                    <a:pt x="134272" y="108582"/>
                    <a:pt x="149217" y="95675"/>
                    <a:pt x="124799" y="120093"/>
                  </a:cubicBezTo>
                  <a:cubicBezTo>
                    <a:pt x="105855" y="176929"/>
                    <a:pt x="136067" y="90844"/>
                    <a:pt x="109213" y="151265"/>
                  </a:cubicBezTo>
                  <a:cubicBezTo>
                    <a:pt x="88870" y="197037"/>
                    <a:pt x="111685" y="169575"/>
                    <a:pt x="83236" y="198024"/>
                  </a:cubicBezTo>
                  <a:lnTo>
                    <a:pt x="62454" y="260370"/>
                  </a:lnTo>
                  <a:lnTo>
                    <a:pt x="57259" y="275956"/>
                  </a:lnTo>
                  <a:cubicBezTo>
                    <a:pt x="55527" y="281152"/>
                    <a:pt x="53391" y="286230"/>
                    <a:pt x="52063" y="291543"/>
                  </a:cubicBezTo>
                  <a:cubicBezTo>
                    <a:pt x="45540" y="317637"/>
                    <a:pt x="49126" y="305550"/>
                    <a:pt x="41672" y="327911"/>
                  </a:cubicBezTo>
                  <a:cubicBezTo>
                    <a:pt x="39973" y="338104"/>
                    <a:pt x="34395" y="373644"/>
                    <a:pt x="31281" y="385061"/>
                  </a:cubicBezTo>
                  <a:cubicBezTo>
                    <a:pt x="28399" y="395628"/>
                    <a:pt x="24354" y="405842"/>
                    <a:pt x="20890" y="416233"/>
                  </a:cubicBezTo>
                  <a:cubicBezTo>
                    <a:pt x="19158" y="421429"/>
                    <a:pt x="17023" y="426507"/>
                    <a:pt x="15695" y="431820"/>
                  </a:cubicBezTo>
                  <a:cubicBezTo>
                    <a:pt x="6506" y="468573"/>
                    <a:pt x="13794" y="437074"/>
                    <a:pt x="5304" y="483774"/>
                  </a:cubicBezTo>
                  <a:cubicBezTo>
                    <a:pt x="3724" y="492462"/>
                    <a:pt x="908" y="500957"/>
                    <a:pt x="109" y="509752"/>
                  </a:cubicBezTo>
                  <a:cubicBezTo>
                    <a:pt x="-832" y="520100"/>
                    <a:pt x="4438" y="526203"/>
                    <a:pt x="10499" y="530533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386669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01BA3238-A873-4FE0-BC5F-635BD9AE3463}"/>
              </a:ext>
            </a:extLst>
          </p:cNvPr>
          <p:cNvGrpSpPr/>
          <p:nvPr/>
        </p:nvGrpSpPr>
        <p:grpSpPr>
          <a:xfrm>
            <a:off x="736271" y="214337"/>
            <a:ext cx="4510666" cy="5979656"/>
            <a:chOff x="3859481" y="332509"/>
            <a:chExt cx="4510666" cy="5979656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A917BBCC-5A61-4AC4-9DAE-95824E064C6D}"/>
                </a:ext>
              </a:extLst>
            </p:cNvPr>
            <p:cNvGrpSpPr/>
            <p:nvPr/>
          </p:nvGrpSpPr>
          <p:grpSpPr>
            <a:xfrm>
              <a:off x="3859481" y="432676"/>
              <a:ext cx="1638794" cy="5879489"/>
              <a:chOff x="3859481" y="432676"/>
              <a:chExt cx="1638794" cy="5879489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F2152498-9AF4-44FA-8BF9-0B5930DEF6AA}"/>
                  </a:ext>
                </a:extLst>
              </p:cNvPr>
              <p:cNvGrpSpPr/>
              <p:nvPr/>
            </p:nvGrpSpPr>
            <p:grpSpPr>
              <a:xfrm>
                <a:off x="3859481" y="432676"/>
                <a:ext cx="1638794" cy="2939745"/>
                <a:chOff x="3859481" y="432676"/>
                <a:chExt cx="1638794" cy="2939745"/>
              </a:xfrm>
            </p:grpSpPr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8E45B11F-3B3E-48BB-B421-961401D71142}"/>
                    </a:ext>
                  </a:extLst>
                </p:cNvPr>
                <p:cNvCxnSpPr/>
                <p:nvPr/>
              </p:nvCxnSpPr>
              <p:spPr>
                <a:xfrm>
                  <a:off x="3859481" y="432676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>
                  <a:extLst>
                    <a:ext uri="{FF2B5EF4-FFF2-40B4-BE49-F238E27FC236}">
                      <a16:creationId xmlns:a16="http://schemas.microsoft.com/office/drawing/2014/main" id="{8160A73D-B658-406B-90DA-F290AF3D2568}"/>
                    </a:ext>
                  </a:extLst>
                </p:cNvPr>
                <p:cNvCxnSpPr/>
                <p:nvPr/>
              </p:nvCxnSpPr>
              <p:spPr>
                <a:xfrm>
                  <a:off x="3859481" y="1158126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>
                  <a:extLst>
                    <a:ext uri="{FF2B5EF4-FFF2-40B4-BE49-F238E27FC236}">
                      <a16:creationId xmlns:a16="http://schemas.microsoft.com/office/drawing/2014/main" id="{7A6AF81A-D512-4769-AEEE-A8B0BB149785}"/>
                    </a:ext>
                  </a:extLst>
                </p:cNvPr>
                <p:cNvCxnSpPr/>
                <p:nvPr/>
              </p:nvCxnSpPr>
              <p:spPr>
                <a:xfrm>
                  <a:off x="3859481" y="1900956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>
                  <a:extLst>
                    <a:ext uri="{FF2B5EF4-FFF2-40B4-BE49-F238E27FC236}">
                      <a16:creationId xmlns:a16="http://schemas.microsoft.com/office/drawing/2014/main" id="{C058D7E5-7447-42F6-AFBA-8207864F0772}"/>
                    </a:ext>
                  </a:extLst>
                </p:cNvPr>
                <p:cNvCxnSpPr/>
                <p:nvPr/>
              </p:nvCxnSpPr>
              <p:spPr>
                <a:xfrm>
                  <a:off x="3859481" y="2635096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id="{03FC362E-2EA9-4B98-96CE-DFCC58877206}"/>
                    </a:ext>
                  </a:extLst>
                </p:cNvPr>
                <p:cNvCxnSpPr/>
                <p:nvPr/>
              </p:nvCxnSpPr>
              <p:spPr>
                <a:xfrm>
                  <a:off x="3859481" y="3372421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82B347CB-4227-4334-84E7-043543F9A641}"/>
                  </a:ext>
                </a:extLst>
              </p:cNvPr>
              <p:cNvGrpSpPr/>
              <p:nvPr/>
            </p:nvGrpSpPr>
            <p:grpSpPr>
              <a:xfrm>
                <a:off x="3859481" y="3372420"/>
                <a:ext cx="1638794" cy="2939745"/>
                <a:chOff x="3859481" y="432676"/>
                <a:chExt cx="1638794" cy="2939745"/>
              </a:xfrm>
            </p:grpSpPr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4F03941E-1FFC-4366-8A83-E15A13E236B4}"/>
                    </a:ext>
                  </a:extLst>
                </p:cNvPr>
                <p:cNvCxnSpPr/>
                <p:nvPr/>
              </p:nvCxnSpPr>
              <p:spPr>
                <a:xfrm>
                  <a:off x="3859481" y="432676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0BBEB43F-137A-4CC0-94D0-EC2EF1E8CE67}"/>
                    </a:ext>
                  </a:extLst>
                </p:cNvPr>
                <p:cNvCxnSpPr/>
                <p:nvPr/>
              </p:nvCxnSpPr>
              <p:spPr>
                <a:xfrm>
                  <a:off x="3859481" y="1158126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14859337-C39D-4935-A4D3-2A3B27B2CA13}"/>
                    </a:ext>
                  </a:extLst>
                </p:cNvPr>
                <p:cNvCxnSpPr/>
                <p:nvPr/>
              </p:nvCxnSpPr>
              <p:spPr>
                <a:xfrm>
                  <a:off x="3859481" y="1900956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41796271-5C47-4CAE-A510-5965BCF4383A}"/>
                    </a:ext>
                  </a:extLst>
                </p:cNvPr>
                <p:cNvCxnSpPr/>
                <p:nvPr/>
              </p:nvCxnSpPr>
              <p:spPr>
                <a:xfrm>
                  <a:off x="3859481" y="2635096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>
                  <a:extLst>
                    <a:ext uri="{FF2B5EF4-FFF2-40B4-BE49-F238E27FC236}">
                      <a16:creationId xmlns:a16="http://schemas.microsoft.com/office/drawing/2014/main" id="{6DA9EBED-C0D9-470C-9E9C-02152C2B450A}"/>
                    </a:ext>
                  </a:extLst>
                </p:cNvPr>
                <p:cNvCxnSpPr/>
                <p:nvPr/>
              </p:nvCxnSpPr>
              <p:spPr>
                <a:xfrm>
                  <a:off x="3859481" y="3372421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012B2169-91CF-4E7B-AA08-75E64EAA3E64}"/>
                </a:ext>
              </a:extLst>
            </p:cNvPr>
            <p:cNvCxnSpPr/>
            <p:nvPr/>
          </p:nvCxnSpPr>
          <p:spPr>
            <a:xfrm flipV="1">
              <a:off x="7727881" y="332509"/>
              <a:ext cx="0" cy="24344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74B1B016-F5AD-42E6-8D4E-A9966B9E0E35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7722946" y="3877723"/>
              <a:ext cx="0" cy="24344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0DB7E60-043B-4AFF-9E84-26F558E0A63E}"/>
                </a:ext>
              </a:extLst>
            </p:cNvPr>
            <p:cNvSpPr txBox="1"/>
            <p:nvPr/>
          </p:nvSpPr>
          <p:spPr>
            <a:xfrm>
              <a:off x="7075743" y="3133505"/>
              <a:ext cx="12944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1.76m</a:t>
              </a:r>
            </a:p>
          </p:txBody>
        </p:sp>
      </p:grpSp>
      <p:pic>
        <p:nvPicPr>
          <p:cNvPr id="4" name="Picture 3" descr="A person in a yellow shirt&#10;&#10;Description automatically generated">
            <a:extLst>
              <a:ext uri="{FF2B5EF4-FFF2-40B4-BE49-F238E27FC236}">
                <a16:creationId xmlns:a16="http://schemas.microsoft.com/office/drawing/2014/main" id="{611E4F5F-28A0-4737-B13E-8FFAB4325F2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98" t="6978" r="24372" b="5893"/>
          <a:stretch/>
        </p:blipFill>
        <p:spPr>
          <a:xfrm>
            <a:off x="1315985" y="97757"/>
            <a:ext cx="2981161" cy="6293309"/>
          </a:xfrm>
          <a:prstGeom prst="rect">
            <a:avLst/>
          </a:prstGeom>
        </p:spPr>
      </p:pic>
      <p:pic>
        <p:nvPicPr>
          <p:cNvPr id="31" name="Picture 30" descr="A person in a yellow shirt&#10;&#10;Description automatically generated">
            <a:extLst>
              <a:ext uri="{FF2B5EF4-FFF2-40B4-BE49-F238E27FC236}">
                <a16:creationId xmlns:a16="http://schemas.microsoft.com/office/drawing/2014/main" id="{9BBD9930-74E0-4CA9-9C62-B7C856A294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98" t="49076" r="24372" b="5893"/>
          <a:stretch/>
        </p:blipFill>
        <p:spPr>
          <a:xfrm>
            <a:off x="1315984" y="3138463"/>
            <a:ext cx="2981161" cy="3252603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4E3A4398-C159-4796-ABB4-94685DF5B33D}"/>
              </a:ext>
            </a:extLst>
          </p:cNvPr>
          <p:cNvGrpSpPr/>
          <p:nvPr/>
        </p:nvGrpSpPr>
        <p:grpSpPr>
          <a:xfrm>
            <a:off x="8504531" y="3244411"/>
            <a:ext cx="1294404" cy="2890816"/>
            <a:chOff x="8780302" y="1782784"/>
            <a:chExt cx="1294404" cy="2890816"/>
          </a:xfrm>
        </p:grpSpPr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81FA1AD2-45A6-4BA4-A3A6-239719BC9A4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32440" y="1782784"/>
              <a:ext cx="0" cy="96616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81441F87-E379-4770-8F43-162C49C23271}"/>
                </a:ext>
              </a:extLst>
            </p:cNvPr>
            <p:cNvCxnSpPr>
              <a:cxnSpLocks/>
            </p:cNvCxnSpPr>
            <p:nvPr/>
          </p:nvCxnSpPr>
          <p:spPr>
            <a:xfrm>
              <a:off x="9427505" y="3859718"/>
              <a:ext cx="0" cy="81388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416C98F0-D368-4A4D-8E01-BE86D8B0494D}"/>
                </a:ext>
              </a:extLst>
            </p:cNvPr>
            <p:cNvSpPr txBox="1"/>
            <p:nvPr/>
          </p:nvSpPr>
          <p:spPr>
            <a:xfrm>
              <a:off x="8780302" y="3115500"/>
              <a:ext cx="12944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0.9m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CB1360D9-72FF-471D-87DC-E052844C4EFF}"/>
              </a:ext>
            </a:extLst>
          </p:cNvPr>
          <p:cNvSpPr txBox="1"/>
          <p:nvPr/>
        </p:nvSpPr>
        <p:spPr>
          <a:xfrm>
            <a:off x="239487" y="6341874"/>
            <a:ext cx="11713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/>
              <a:t>How long is the rest of </a:t>
            </a:r>
            <a:r>
              <a:rPr lang="en-NZ" sz="2800" dirty="0" err="1"/>
              <a:t>Aisla</a:t>
            </a:r>
            <a:r>
              <a:rPr lang="en-NZ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48590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07407E-6 L 0.43555 -0.0060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71" y="-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barbie doll naked">
            <a:extLst>
              <a:ext uri="{FF2B5EF4-FFF2-40B4-BE49-F238E27FC236}">
                <a16:creationId xmlns:a16="http://schemas.microsoft.com/office/drawing/2014/main" id="{EED6E1FB-0F27-4985-AC1F-BDE83CF919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80" t="2780" r="25435" b="1560"/>
          <a:stretch/>
        </p:blipFill>
        <p:spPr bwMode="auto">
          <a:xfrm>
            <a:off x="2375065" y="413433"/>
            <a:ext cx="1850416" cy="608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CBD5C3B6-4A40-45BE-97CE-2355C1E4A777}"/>
              </a:ext>
            </a:extLst>
          </p:cNvPr>
          <p:cNvGrpSpPr/>
          <p:nvPr/>
        </p:nvGrpSpPr>
        <p:grpSpPr>
          <a:xfrm>
            <a:off x="736271" y="580571"/>
            <a:ext cx="4510666" cy="5758562"/>
            <a:chOff x="3859481" y="332509"/>
            <a:chExt cx="4510666" cy="5979656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BB56EDB3-DC5D-44F9-8463-16AD72D74FB0}"/>
                </a:ext>
              </a:extLst>
            </p:cNvPr>
            <p:cNvGrpSpPr/>
            <p:nvPr/>
          </p:nvGrpSpPr>
          <p:grpSpPr>
            <a:xfrm>
              <a:off x="3859481" y="432676"/>
              <a:ext cx="1638794" cy="5879489"/>
              <a:chOff x="3859481" y="432676"/>
              <a:chExt cx="1638794" cy="5879489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743D5EAB-F553-4E5C-AD03-E155980CFC9D}"/>
                  </a:ext>
                </a:extLst>
              </p:cNvPr>
              <p:cNvGrpSpPr/>
              <p:nvPr/>
            </p:nvGrpSpPr>
            <p:grpSpPr>
              <a:xfrm>
                <a:off x="3859481" y="432676"/>
                <a:ext cx="1638794" cy="2939745"/>
                <a:chOff x="3859481" y="432676"/>
                <a:chExt cx="1638794" cy="2939745"/>
              </a:xfrm>
            </p:grpSpPr>
            <p:cxnSp>
              <p:nvCxnSpPr>
                <p:cNvPr id="15" name="Straight Connector 14">
                  <a:extLst>
                    <a:ext uri="{FF2B5EF4-FFF2-40B4-BE49-F238E27FC236}">
                      <a16:creationId xmlns:a16="http://schemas.microsoft.com/office/drawing/2014/main" id="{E4591EA6-5778-474D-B2E1-7E942EDA6968}"/>
                    </a:ext>
                  </a:extLst>
                </p:cNvPr>
                <p:cNvCxnSpPr/>
                <p:nvPr/>
              </p:nvCxnSpPr>
              <p:spPr>
                <a:xfrm>
                  <a:off x="3859481" y="432676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>
                  <a:extLst>
                    <a:ext uri="{FF2B5EF4-FFF2-40B4-BE49-F238E27FC236}">
                      <a16:creationId xmlns:a16="http://schemas.microsoft.com/office/drawing/2014/main" id="{325603F2-B456-4F37-9351-232A78ED240A}"/>
                    </a:ext>
                  </a:extLst>
                </p:cNvPr>
                <p:cNvCxnSpPr/>
                <p:nvPr/>
              </p:nvCxnSpPr>
              <p:spPr>
                <a:xfrm>
                  <a:off x="3859481" y="1158126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id="{C2B5321F-EAD9-4D77-8A8B-10E4956A7CCE}"/>
                    </a:ext>
                  </a:extLst>
                </p:cNvPr>
                <p:cNvCxnSpPr/>
                <p:nvPr/>
              </p:nvCxnSpPr>
              <p:spPr>
                <a:xfrm>
                  <a:off x="3859481" y="1900956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>
                  <a:extLst>
                    <a:ext uri="{FF2B5EF4-FFF2-40B4-BE49-F238E27FC236}">
                      <a16:creationId xmlns:a16="http://schemas.microsoft.com/office/drawing/2014/main" id="{7EFA58EB-E520-4023-83D2-7A472E344197}"/>
                    </a:ext>
                  </a:extLst>
                </p:cNvPr>
                <p:cNvCxnSpPr/>
                <p:nvPr/>
              </p:nvCxnSpPr>
              <p:spPr>
                <a:xfrm>
                  <a:off x="3859481" y="2635096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3B078697-DBF7-4173-A4D5-4E1BA1FE87AF}"/>
                    </a:ext>
                  </a:extLst>
                </p:cNvPr>
                <p:cNvCxnSpPr/>
                <p:nvPr/>
              </p:nvCxnSpPr>
              <p:spPr>
                <a:xfrm>
                  <a:off x="3859481" y="3372421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15AED548-2B6C-47A3-B226-462D2CB071C5}"/>
                  </a:ext>
                </a:extLst>
              </p:cNvPr>
              <p:cNvGrpSpPr/>
              <p:nvPr/>
            </p:nvGrpSpPr>
            <p:grpSpPr>
              <a:xfrm>
                <a:off x="3859481" y="3372420"/>
                <a:ext cx="1638794" cy="2939745"/>
                <a:chOff x="3859481" y="432676"/>
                <a:chExt cx="1638794" cy="2939745"/>
              </a:xfrm>
            </p:grpSpPr>
            <p:cxnSp>
              <p:nvCxnSpPr>
                <p:cNvPr id="10" name="Straight Connector 9">
                  <a:extLst>
                    <a:ext uri="{FF2B5EF4-FFF2-40B4-BE49-F238E27FC236}">
                      <a16:creationId xmlns:a16="http://schemas.microsoft.com/office/drawing/2014/main" id="{899491DB-9E96-4D3A-B39D-38CE0626C6A4}"/>
                    </a:ext>
                  </a:extLst>
                </p:cNvPr>
                <p:cNvCxnSpPr/>
                <p:nvPr/>
              </p:nvCxnSpPr>
              <p:spPr>
                <a:xfrm>
                  <a:off x="3859481" y="432676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>
                  <a:extLst>
                    <a:ext uri="{FF2B5EF4-FFF2-40B4-BE49-F238E27FC236}">
                      <a16:creationId xmlns:a16="http://schemas.microsoft.com/office/drawing/2014/main" id="{3D18F8FB-D1ED-4987-84C7-BD2AE52B00C8}"/>
                    </a:ext>
                  </a:extLst>
                </p:cNvPr>
                <p:cNvCxnSpPr/>
                <p:nvPr/>
              </p:nvCxnSpPr>
              <p:spPr>
                <a:xfrm>
                  <a:off x="3859481" y="1158126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>
                  <a:extLst>
                    <a:ext uri="{FF2B5EF4-FFF2-40B4-BE49-F238E27FC236}">
                      <a16:creationId xmlns:a16="http://schemas.microsoft.com/office/drawing/2014/main" id="{77C01672-11BA-4E53-9103-49C42E55B71E}"/>
                    </a:ext>
                  </a:extLst>
                </p:cNvPr>
                <p:cNvCxnSpPr/>
                <p:nvPr/>
              </p:nvCxnSpPr>
              <p:spPr>
                <a:xfrm>
                  <a:off x="3859481" y="1900956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9E1387EC-938F-4288-97E2-53FD6356D956}"/>
                    </a:ext>
                  </a:extLst>
                </p:cNvPr>
                <p:cNvCxnSpPr/>
                <p:nvPr/>
              </p:nvCxnSpPr>
              <p:spPr>
                <a:xfrm>
                  <a:off x="3859481" y="2635096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>
                  <a:extLst>
                    <a:ext uri="{FF2B5EF4-FFF2-40B4-BE49-F238E27FC236}">
                      <a16:creationId xmlns:a16="http://schemas.microsoft.com/office/drawing/2014/main" id="{BB7AA30D-CD96-4CF7-82BD-C64368D09753}"/>
                    </a:ext>
                  </a:extLst>
                </p:cNvPr>
                <p:cNvCxnSpPr/>
                <p:nvPr/>
              </p:nvCxnSpPr>
              <p:spPr>
                <a:xfrm>
                  <a:off x="3859481" y="3372421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047E51F2-30CD-43A2-AF35-F41AAB03DC57}"/>
                </a:ext>
              </a:extLst>
            </p:cNvPr>
            <p:cNvCxnSpPr/>
            <p:nvPr/>
          </p:nvCxnSpPr>
          <p:spPr>
            <a:xfrm flipV="1">
              <a:off x="7727881" y="332509"/>
              <a:ext cx="0" cy="24344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07720965-9A2C-4D98-82E2-B1B6B0441739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7722946" y="3877723"/>
              <a:ext cx="0" cy="24344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8DEAACD-D46B-4124-B45A-A9869D037AD7}"/>
                </a:ext>
              </a:extLst>
            </p:cNvPr>
            <p:cNvSpPr txBox="1"/>
            <p:nvPr/>
          </p:nvSpPr>
          <p:spPr>
            <a:xfrm>
              <a:off x="7075743" y="3133505"/>
              <a:ext cx="12944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1.76m</a:t>
              </a:r>
            </a:p>
          </p:txBody>
        </p:sp>
      </p:grpSp>
      <p:pic>
        <p:nvPicPr>
          <p:cNvPr id="20" name="Picture 2" descr="Image result for barbie doll naked">
            <a:extLst>
              <a:ext uri="{FF2B5EF4-FFF2-40B4-BE49-F238E27FC236}">
                <a16:creationId xmlns:a16="http://schemas.microsoft.com/office/drawing/2014/main" id="{3B5AE322-7760-413D-8C2A-C121C06D8A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80" t="44655" r="25435" b="1560"/>
          <a:stretch/>
        </p:blipFill>
        <p:spPr bwMode="auto">
          <a:xfrm>
            <a:off x="2375065" y="3077029"/>
            <a:ext cx="1850416" cy="3421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E574EAA4-4FAF-47FA-B0EC-DC9CA49F2D2A}"/>
              </a:ext>
            </a:extLst>
          </p:cNvPr>
          <p:cNvGrpSpPr/>
          <p:nvPr/>
        </p:nvGrpSpPr>
        <p:grpSpPr>
          <a:xfrm>
            <a:off x="8504531" y="3244411"/>
            <a:ext cx="1294404" cy="2890816"/>
            <a:chOff x="8780302" y="1782784"/>
            <a:chExt cx="1294404" cy="2890816"/>
          </a:xfrm>
        </p:grpSpPr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3B5907CB-95B7-4AAE-A21E-D7524D4FDC6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32440" y="1782784"/>
              <a:ext cx="0" cy="96616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2C7627D7-DE24-45A5-8FEF-21D4838C8AE4}"/>
                </a:ext>
              </a:extLst>
            </p:cNvPr>
            <p:cNvCxnSpPr>
              <a:cxnSpLocks/>
            </p:cNvCxnSpPr>
            <p:nvPr/>
          </p:nvCxnSpPr>
          <p:spPr>
            <a:xfrm>
              <a:off x="9427505" y="3859718"/>
              <a:ext cx="0" cy="81388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F721F99-5E29-4C2E-8310-61F8F4EE646C}"/>
                </a:ext>
              </a:extLst>
            </p:cNvPr>
            <p:cNvSpPr txBox="1"/>
            <p:nvPr/>
          </p:nvSpPr>
          <p:spPr>
            <a:xfrm>
              <a:off x="8780302" y="3115500"/>
              <a:ext cx="12944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1.04m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EB3AB4ED-3FBF-4630-9999-19C1441A48B9}"/>
              </a:ext>
            </a:extLst>
          </p:cNvPr>
          <p:cNvSpPr txBox="1"/>
          <p:nvPr/>
        </p:nvSpPr>
        <p:spPr>
          <a:xfrm>
            <a:off x="239487" y="6341874"/>
            <a:ext cx="1171302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sz="2800" dirty="0"/>
              <a:t>How long is the rest of Barbie?</a:t>
            </a:r>
          </a:p>
        </p:txBody>
      </p:sp>
    </p:spTree>
    <p:extLst>
      <p:ext uri="{BB962C8B-B14F-4D97-AF65-F5344CB8AC3E}">
        <p14:creationId xmlns:p14="http://schemas.microsoft.com/office/powerpoint/2010/main" val="223423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3.33333E-6 L 0.39948 0.0004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74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01BA3238-A873-4FE0-BC5F-635BD9AE3463}"/>
              </a:ext>
            </a:extLst>
          </p:cNvPr>
          <p:cNvGrpSpPr/>
          <p:nvPr/>
        </p:nvGrpSpPr>
        <p:grpSpPr>
          <a:xfrm>
            <a:off x="736271" y="214337"/>
            <a:ext cx="4510666" cy="5979656"/>
            <a:chOff x="3859481" y="332509"/>
            <a:chExt cx="4510666" cy="5979656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A917BBCC-5A61-4AC4-9DAE-95824E064C6D}"/>
                </a:ext>
              </a:extLst>
            </p:cNvPr>
            <p:cNvGrpSpPr/>
            <p:nvPr/>
          </p:nvGrpSpPr>
          <p:grpSpPr>
            <a:xfrm>
              <a:off x="3859481" y="432676"/>
              <a:ext cx="1638794" cy="5879489"/>
              <a:chOff x="3859481" y="432676"/>
              <a:chExt cx="1638794" cy="5879489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F2152498-9AF4-44FA-8BF9-0B5930DEF6AA}"/>
                  </a:ext>
                </a:extLst>
              </p:cNvPr>
              <p:cNvGrpSpPr/>
              <p:nvPr/>
            </p:nvGrpSpPr>
            <p:grpSpPr>
              <a:xfrm>
                <a:off x="3859481" y="432676"/>
                <a:ext cx="1638794" cy="2939745"/>
                <a:chOff x="3859481" y="432676"/>
                <a:chExt cx="1638794" cy="2939745"/>
              </a:xfrm>
            </p:grpSpPr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8E45B11F-3B3E-48BB-B421-961401D71142}"/>
                    </a:ext>
                  </a:extLst>
                </p:cNvPr>
                <p:cNvCxnSpPr/>
                <p:nvPr/>
              </p:nvCxnSpPr>
              <p:spPr>
                <a:xfrm>
                  <a:off x="3859481" y="432676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>
                  <a:extLst>
                    <a:ext uri="{FF2B5EF4-FFF2-40B4-BE49-F238E27FC236}">
                      <a16:creationId xmlns:a16="http://schemas.microsoft.com/office/drawing/2014/main" id="{8160A73D-B658-406B-90DA-F290AF3D2568}"/>
                    </a:ext>
                  </a:extLst>
                </p:cNvPr>
                <p:cNvCxnSpPr/>
                <p:nvPr/>
              </p:nvCxnSpPr>
              <p:spPr>
                <a:xfrm>
                  <a:off x="3859481" y="1158126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>
                  <a:extLst>
                    <a:ext uri="{FF2B5EF4-FFF2-40B4-BE49-F238E27FC236}">
                      <a16:creationId xmlns:a16="http://schemas.microsoft.com/office/drawing/2014/main" id="{7A6AF81A-D512-4769-AEEE-A8B0BB149785}"/>
                    </a:ext>
                  </a:extLst>
                </p:cNvPr>
                <p:cNvCxnSpPr/>
                <p:nvPr/>
              </p:nvCxnSpPr>
              <p:spPr>
                <a:xfrm>
                  <a:off x="3859481" y="1900956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>
                  <a:extLst>
                    <a:ext uri="{FF2B5EF4-FFF2-40B4-BE49-F238E27FC236}">
                      <a16:creationId xmlns:a16="http://schemas.microsoft.com/office/drawing/2014/main" id="{C058D7E5-7447-42F6-AFBA-8207864F0772}"/>
                    </a:ext>
                  </a:extLst>
                </p:cNvPr>
                <p:cNvCxnSpPr/>
                <p:nvPr/>
              </p:nvCxnSpPr>
              <p:spPr>
                <a:xfrm>
                  <a:off x="3859481" y="2635096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id="{03FC362E-2EA9-4B98-96CE-DFCC58877206}"/>
                    </a:ext>
                  </a:extLst>
                </p:cNvPr>
                <p:cNvCxnSpPr/>
                <p:nvPr/>
              </p:nvCxnSpPr>
              <p:spPr>
                <a:xfrm>
                  <a:off x="3859481" y="3372421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82B347CB-4227-4334-84E7-043543F9A641}"/>
                  </a:ext>
                </a:extLst>
              </p:cNvPr>
              <p:cNvGrpSpPr/>
              <p:nvPr/>
            </p:nvGrpSpPr>
            <p:grpSpPr>
              <a:xfrm>
                <a:off x="3859481" y="3372420"/>
                <a:ext cx="1638794" cy="2939745"/>
                <a:chOff x="3859481" y="432676"/>
                <a:chExt cx="1638794" cy="2939745"/>
              </a:xfrm>
            </p:grpSpPr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4F03941E-1FFC-4366-8A83-E15A13E236B4}"/>
                    </a:ext>
                  </a:extLst>
                </p:cNvPr>
                <p:cNvCxnSpPr/>
                <p:nvPr/>
              </p:nvCxnSpPr>
              <p:spPr>
                <a:xfrm>
                  <a:off x="3859481" y="432676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0BBEB43F-137A-4CC0-94D0-EC2EF1E8CE67}"/>
                    </a:ext>
                  </a:extLst>
                </p:cNvPr>
                <p:cNvCxnSpPr/>
                <p:nvPr/>
              </p:nvCxnSpPr>
              <p:spPr>
                <a:xfrm>
                  <a:off x="3859481" y="1158126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>
                  <a:extLst>
                    <a:ext uri="{FF2B5EF4-FFF2-40B4-BE49-F238E27FC236}">
                      <a16:creationId xmlns:a16="http://schemas.microsoft.com/office/drawing/2014/main" id="{14859337-C39D-4935-A4D3-2A3B27B2CA13}"/>
                    </a:ext>
                  </a:extLst>
                </p:cNvPr>
                <p:cNvCxnSpPr/>
                <p:nvPr/>
              </p:nvCxnSpPr>
              <p:spPr>
                <a:xfrm>
                  <a:off x="3859481" y="1900956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41796271-5C47-4CAE-A510-5965BCF4383A}"/>
                    </a:ext>
                  </a:extLst>
                </p:cNvPr>
                <p:cNvCxnSpPr/>
                <p:nvPr/>
              </p:nvCxnSpPr>
              <p:spPr>
                <a:xfrm>
                  <a:off x="3859481" y="2635096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>
                  <a:extLst>
                    <a:ext uri="{FF2B5EF4-FFF2-40B4-BE49-F238E27FC236}">
                      <a16:creationId xmlns:a16="http://schemas.microsoft.com/office/drawing/2014/main" id="{6DA9EBED-C0D9-470C-9E9C-02152C2B450A}"/>
                    </a:ext>
                  </a:extLst>
                </p:cNvPr>
                <p:cNvCxnSpPr/>
                <p:nvPr/>
              </p:nvCxnSpPr>
              <p:spPr>
                <a:xfrm>
                  <a:off x="3859481" y="3372421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012B2169-91CF-4E7B-AA08-75E64EAA3E64}"/>
                </a:ext>
              </a:extLst>
            </p:cNvPr>
            <p:cNvCxnSpPr/>
            <p:nvPr/>
          </p:nvCxnSpPr>
          <p:spPr>
            <a:xfrm flipV="1">
              <a:off x="7727881" y="332509"/>
              <a:ext cx="0" cy="24344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74B1B016-F5AD-42E6-8D4E-A9966B9E0E35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7722946" y="3877723"/>
              <a:ext cx="0" cy="24344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0DB7E60-043B-4AFF-9E84-26F558E0A63E}"/>
                </a:ext>
              </a:extLst>
            </p:cNvPr>
            <p:cNvSpPr txBox="1"/>
            <p:nvPr/>
          </p:nvSpPr>
          <p:spPr>
            <a:xfrm>
              <a:off x="7075743" y="3133505"/>
              <a:ext cx="12944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1.76m</a:t>
              </a:r>
            </a:p>
          </p:txBody>
        </p:sp>
      </p:grpSp>
      <p:pic>
        <p:nvPicPr>
          <p:cNvPr id="4" name="Picture 3" descr="A person in a yellow shirt&#10;&#10;Description automatically generated">
            <a:extLst>
              <a:ext uri="{FF2B5EF4-FFF2-40B4-BE49-F238E27FC236}">
                <a16:creationId xmlns:a16="http://schemas.microsoft.com/office/drawing/2014/main" id="{611E4F5F-28A0-4737-B13E-8FFAB4325F2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98" t="6978" r="24372" b="5893"/>
          <a:stretch/>
        </p:blipFill>
        <p:spPr>
          <a:xfrm>
            <a:off x="1315985" y="97757"/>
            <a:ext cx="2981161" cy="6293309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17E5172E-FB98-4723-8D7B-166035B4EF23}"/>
              </a:ext>
            </a:extLst>
          </p:cNvPr>
          <p:cNvGrpSpPr/>
          <p:nvPr/>
        </p:nvGrpSpPr>
        <p:grpSpPr>
          <a:xfrm>
            <a:off x="8385779" y="214339"/>
            <a:ext cx="1294404" cy="904191"/>
            <a:chOff x="8385779" y="214339"/>
            <a:chExt cx="1294404" cy="904191"/>
          </a:xfrm>
        </p:grpSpPr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81FA1AD2-45A6-4BA4-A3A6-239719BC9A4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37916" y="214339"/>
              <a:ext cx="0" cy="28986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81441F87-E379-4770-8F43-162C49C23271}"/>
                </a:ext>
              </a:extLst>
            </p:cNvPr>
            <p:cNvCxnSpPr>
              <a:cxnSpLocks/>
            </p:cNvCxnSpPr>
            <p:nvPr/>
          </p:nvCxnSpPr>
          <p:spPr>
            <a:xfrm>
              <a:off x="9032981" y="873534"/>
              <a:ext cx="0" cy="24499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416C98F0-D368-4A4D-8E01-BE86D8B0494D}"/>
                </a:ext>
              </a:extLst>
            </p:cNvPr>
            <p:cNvSpPr txBox="1"/>
            <p:nvPr/>
          </p:nvSpPr>
          <p:spPr>
            <a:xfrm>
              <a:off x="8385779" y="504202"/>
              <a:ext cx="12944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0.27m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CB1360D9-72FF-471D-87DC-E052844C4EFF}"/>
              </a:ext>
            </a:extLst>
          </p:cNvPr>
          <p:cNvSpPr txBox="1"/>
          <p:nvPr/>
        </p:nvSpPr>
        <p:spPr>
          <a:xfrm>
            <a:off x="239487" y="6341874"/>
            <a:ext cx="11713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/>
              <a:t>How long is the rest of </a:t>
            </a:r>
            <a:r>
              <a:rPr lang="en-NZ" sz="2800" dirty="0" err="1"/>
              <a:t>Aisla</a:t>
            </a:r>
            <a:r>
              <a:rPr lang="en-NZ" sz="2800" dirty="0"/>
              <a:t>?</a:t>
            </a:r>
          </a:p>
        </p:txBody>
      </p:sp>
      <p:pic>
        <p:nvPicPr>
          <p:cNvPr id="26" name="Picture 25" descr="A person in a yellow shirt&#10;&#10;Description automatically generated">
            <a:extLst>
              <a:ext uri="{FF2B5EF4-FFF2-40B4-BE49-F238E27FC236}">
                <a16:creationId xmlns:a16="http://schemas.microsoft.com/office/drawing/2014/main" id="{50C2518E-F955-487C-8893-E379F0C581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98" t="6978" r="24372" b="77441"/>
          <a:stretch/>
        </p:blipFill>
        <p:spPr>
          <a:xfrm>
            <a:off x="1315984" y="97757"/>
            <a:ext cx="2981161" cy="1125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970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7037E-6 L 0.39896 0.0004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48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barbie doll naked">
            <a:extLst>
              <a:ext uri="{FF2B5EF4-FFF2-40B4-BE49-F238E27FC236}">
                <a16:creationId xmlns:a16="http://schemas.microsoft.com/office/drawing/2014/main" id="{EED6E1FB-0F27-4985-AC1F-BDE83CF919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80" t="2780" r="25435" b="1560"/>
          <a:stretch/>
        </p:blipFill>
        <p:spPr bwMode="auto">
          <a:xfrm>
            <a:off x="2375065" y="413433"/>
            <a:ext cx="1850416" cy="608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CBD5C3B6-4A40-45BE-97CE-2355C1E4A777}"/>
              </a:ext>
            </a:extLst>
          </p:cNvPr>
          <p:cNvGrpSpPr/>
          <p:nvPr/>
        </p:nvGrpSpPr>
        <p:grpSpPr>
          <a:xfrm>
            <a:off x="736271" y="580571"/>
            <a:ext cx="4510666" cy="5758562"/>
            <a:chOff x="3859481" y="332509"/>
            <a:chExt cx="4510666" cy="5979656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BB56EDB3-DC5D-44F9-8463-16AD72D74FB0}"/>
                </a:ext>
              </a:extLst>
            </p:cNvPr>
            <p:cNvGrpSpPr/>
            <p:nvPr/>
          </p:nvGrpSpPr>
          <p:grpSpPr>
            <a:xfrm>
              <a:off x="3859481" y="432676"/>
              <a:ext cx="1638794" cy="5879489"/>
              <a:chOff x="3859481" y="432676"/>
              <a:chExt cx="1638794" cy="5879489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743D5EAB-F553-4E5C-AD03-E155980CFC9D}"/>
                  </a:ext>
                </a:extLst>
              </p:cNvPr>
              <p:cNvGrpSpPr/>
              <p:nvPr/>
            </p:nvGrpSpPr>
            <p:grpSpPr>
              <a:xfrm>
                <a:off x="3859481" y="432676"/>
                <a:ext cx="1638794" cy="2939745"/>
                <a:chOff x="3859481" y="432676"/>
                <a:chExt cx="1638794" cy="2939745"/>
              </a:xfrm>
            </p:grpSpPr>
            <p:cxnSp>
              <p:nvCxnSpPr>
                <p:cNvPr id="15" name="Straight Connector 14">
                  <a:extLst>
                    <a:ext uri="{FF2B5EF4-FFF2-40B4-BE49-F238E27FC236}">
                      <a16:creationId xmlns:a16="http://schemas.microsoft.com/office/drawing/2014/main" id="{E4591EA6-5778-474D-B2E1-7E942EDA6968}"/>
                    </a:ext>
                  </a:extLst>
                </p:cNvPr>
                <p:cNvCxnSpPr/>
                <p:nvPr/>
              </p:nvCxnSpPr>
              <p:spPr>
                <a:xfrm>
                  <a:off x="3859481" y="432676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>
                  <a:extLst>
                    <a:ext uri="{FF2B5EF4-FFF2-40B4-BE49-F238E27FC236}">
                      <a16:creationId xmlns:a16="http://schemas.microsoft.com/office/drawing/2014/main" id="{325603F2-B456-4F37-9351-232A78ED240A}"/>
                    </a:ext>
                  </a:extLst>
                </p:cNvPr>
                <p:cNvCxnSpPr/>
                <p:nvPr/>
              </p:nvCxnSpPr>
              <p:spPr>
                <a:xfrm>
                  <a:off x="3859481" y="1158126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id="{C2B5321F-EAD9-4D77-8A8B-10E4956A7CCE}"/>
                    </a:ext>
                  </a:extLst>
                </p:cNvPr>
                <p:cNvCxnSpPr/>
                <p:nvPr/>
              </p:nvCxnSpPr>
              <p:spPr>
                <a:xfrm>
                  <a:off x="3859481" y="1900956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>
                  <a:extLst>
                    <a:ext uri="{FF2B5EF4-FFF2-40B4-BE49-F238E27FC236}">
                      <a16:creationId xmlns:a16="http://schemas.microsoft.com/office/drawing/2014/main" id="{7EFA58EB-E520-4023-83D2-7A472E344197}"/>
                    </a:ext>
                  </a:extLst>
                </p:cNvPr>
                <p:cNvCxnSpPr/>
                <p:nvPr/>
              </p:nvCxnSpPr>
              <p:spPr>
                <a:xfrm>
                  <a:off x="3859481" y="2635096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3B078697-DBF7-4173-A4D5-4E1BA1FE87AF}"/>
                    </a:ext>
                  </a:extLst>
                </p:cNvPr>
                <p:cNvCxnSpPr/>
                <p:nvPr/>
              </p:nvCxnSpPr>
              <p:spPr>
                <a:xfrm>
                  <a:off x="3859481" y="3372421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15AED548-2B6C-47A3-B226-462D2CB071C5}"/>
                  </a:ext>
                </a:extLst>
              </p:cNvPr>
              <p:cNvGrpSpPr/>
              <p:nvPr/>
            </p:nvGrpSpPr>
            <p:grpSpPr>
              <a:xfrm>
                <a:off x="3859481" y="3372420"/>
                <a:ext cx="1638794" cy="2939745"/>
                <a:chOff x="3859481" y="432676"/>
                <a:chExt cx="1638794" cy="2939745"/>
              </a:xfrm>
            </p:grpSpPr>
            <p:cxnSp>
              <p:nvCxnSpPr>
                <p:cNvPr id="10" name="Straight Connector 9">
                  <a:extLst>
                    <a:ext uri="{FF2B5EF4-FFF2-40B4-BE49-F238E27FC236}">
                      <a16:creationId xmlns:a16="http://schemas.microsoft.com/office/drawing/2014/main" id="{899491DB-9E96-4D3A-B39D-38CE0626C6A4}"/>
                    </a:ext>
                  </a:extLst>
                </p:cNvPr>
                <p:cNvCxnSpPr/>
                <p:nvPr/>
              </p:nvCxnSpPr>
              <p:spPr>
                <a:xfrm>
                  <a:off x="3859481" y="432676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>
                  <a:extLst>
                    <a:ext uri="{FF2B5EF4-FFF2-40B4-BE49-F238E27FC236}">
                      <a16:creationId xmlns:a16="http://schemas.microsoft.com/office/drawing/2014/main" id="{3D18F8FB-D1ED-4987-84C7-BD2AE52B00C8}"/>
                    </a:ext>
                  </a:extLst>
                </p:cNvPr>
                <p:cNvCxnSpPr/>
                <p:nvPr/>
              </p:nvCxnSpPr>
              <p:spPr>
                <a:xfrm>
                  <a:off x="3859481" y="1158126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>
                  <a:extLst>
                    <a:ext uri="{FF2B5EF4-FFF2-40B4-BE49-F238E27FC236}">
                      <a16:creationId xmlns:a16="http://schemas.microsoft.com/office/drawing/2014/main" id="{77C01672-11BA-4E53-9103-49C42E55B71E}"/>
                    </a:ext>
                  </a:extLst>
                </p:cNvPr>
                <p:cNvCxnSpPr/>
                <p:nvPr/>
              </p:nvCxnSpPr>
              <p:spPr>
                <a:xfrm>
                  <a:off x="3859481" y="1900956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9E1387EC-938F-4288-97E2-53FD6356D956}"/>
                    </a:ext>
                  </a:extLst>
                </p:cNvPr>
                <p:cNvCxnSpPr/>
                <p:nvPr/>
              </p:nvCxnSpPr>
              <p:spPr>
                <a:xfrm>
                  <a:off x="3859481" y="2635096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>
                  <a:extLst>
                    <a:ext uri="{FF2B5EF4-FFF2-40B4-BE49-F238E27FC236}">
                      <a16:creationId xmlns:a16="http://schemas.microsoft.com/office/drawing/2014/main" id="{BB7AA30D-CD96-4CF7-82BD-C64368D09753}"/>
                    </a:ext>
                  </a:extLst>
                </p:cNvPr>
                <p:cNvCxnSpPr/>
                <p:nvPr/>
              </p:nvCxnSpPr>
              <p:spPr>
                <a:xfrm>
                  <a:off x="3859481" y="3372421"/>
                  <a:ext cx="1638794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047E51F2-30CD-43A2-AF35-F41AAB03DC57}"/>
                </a:ext>
              </a:extLst>
            </p:cNvPr>
            <p:cNvCxnSpPr/>
            <p:nvPr/>
          </p:nvCxnSpPr>
          <p:spPr>
            <a:xfrm flipV="1">
              <a:off x="7727881" y="332509"/>
              <a:ext cx="0" cy="24344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07720965-9A2C-4D98-82E2-B1B6B0441739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7722946" y="3877723"/>
              <a:ext cx="0" cy="24344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8DEAACD-D46B-4124-B45A-A9869D037AD7}"/>
                </a:ext>
              </a:extLst>
            </p:cNvPr>
            <p:cNvSpPr txBox="1"/>
            <p:nvPr/>
          </p:nvSpPr>
          <p:spPr>
            <a:xfrm>
              <a:off x="7075743" y="3133505"/>
              <a:ext cx="12944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1.76m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8EB9E21-342A-4D38-BEBD-CC1C4422D860}"/>
              </a:ext>
            </a:extLst>
          </p:cNvPr>
          <p:cNvGrpSpPr/>
          <p:nvPr/>
        </p:nvGrpSpPr>
        <p:grpSpPr>
          <a:xfrm>
            <a:off x="8761206" y="645617"/>
            <a:ext cx="1294404" cy="894425"/>
            <a:chOff x="8761206" y="645617"/>
            <a:chExt cx="1294404" cy="894425"/>
          </a:xfrm>
        </p:grpSpPr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3B5907CB-95B7-4AAE-A21E-D7524D4FDC6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13343" y="645617"/>
              <a:ext cx="0" cy="25274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2C7627D7-DE24-45A5-8FEF-21D4838C8AE4}"/>
                </a:ext>
              </a:extLst>
            </p:cNvPr>
            <p:cNvCxnSpPr>
              <a:cxnSpLocks/>
            </p:cNvCxnSpPr>
            <p:nvPr/>
          </p:nvCxnSpPr>
          <p:spPr>
            <a:xfrm>
              <a:off x="9403786" y="1267690"/>
              <a:ext cx="0" cy="2723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F721F99-5E29-4C2E-8310-61F8F4EE646C}"/>
                </a:ext>
              </a:extLst>
            </p:cNvPr>
            <p:cNvSpPr txBox="1"/>
            <p:nvPr/>
          </p:nvSpPr>
          <p:spPr>
            <a:xfrm>
              <a:off x="8761206" y="898358"/>
              <a:ext cx="12944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0.34m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EB3AB4ED-3FBF-4630-9999-19C1441A48B9}"/>
              </a:ext>
            </a:extLst>
          </p:cNvPr>
          <p:cNvSpPr txBox="1"/>
          <p:nvPr/>
        </p:nvSpPr>
        <p:spPr>
          <a:xfrm>
            <a:off x="239487" y="6341874"/>
            <a:ext cx="1171302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sz="2800" dirty="0"/>
              <a:t>How long is the rest of Barbie?</a:t>
            </a:r>
          </a:p>
        </p:txBody>
      </p:sp>
      <p:pic>
        <p:nvPicPr>
          <p:cNvPr id="27" name="Picture 2" descr="Image result for barbie doll naked">
            <a:extLst>
              <a:ext uri="{FF2B5EF4-FFF2-40B4-BE49-F238E27FC236}">
                <a16:creationId xmlns:a16="http://schemas.microsoft.com/office/drawing/2014/main" id="{E17B5B6B-32CD-4687-ADF7-2D9070A316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80" t="6385" r="25435" b="76659"/>
          <a:stretch/>
        </p:blipFill>
        <p:spPr bwMode="auto">
          <a:xfrm>
            <a:off x="2375065" y="613316"/>
            <a:ext cx="1850416" cy="1078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6597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4.44444E-6 L 0.38269 0.002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28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mans face&#10;&#10;Description automatically generated">
            <a:extLst>
              <a:ext uri="{FF2B5EF4-FFF2-40B4-BE49-F238E27FC236}">
                <a16:creationId xmlns:a16="http://schemas.microsoft.com/office/drawing/2014/main" id="{D755B3BF-D174-49E2-A62C-C567971C4C6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00" r="52162" b="59135"/>
          <a:stretch/>
        </p:blipFill>
        <p:spPr>
          <a:xfrm>
            <a:off x="3064296" y="408912"/>
            <a:ext cx="2141621" cy="2350170"/>
          </a:xfrm>
          <a:prstGeom prst="rect">
            <a:avLst/>
          </a:prstGeom>
        </p:spPr>
      </p:pic>
      <p:pic>
        <p:nvPicPr>
          <p:cNvPr id="6" name="Picture 5" descr="A close up of a mans face&#10;&#10;Description automatically generated">
            <a:extLst>
              <a:ext uri="{FF2B5EF4-FFF2-40B4-BE49-F238E27FC236}">
                <a16:creationId xmlns:a16="http://schemas.microsoft.com/office/drawing/2014/main" id="{CA92C1CA-F72E-4BA7-A6CB-AE3A553EB4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0" t="40727" r="50349" b="-1"/>
          <a:stretch/>
        </p:blipFill>
        <p:spPr>
          <a:xfrm>
            <a:off x="2909889" y="2747211"/>
            <a:ext cx="2402306" cy="3408944"/>
          </a:xfrm>
          <a:prstGeom prst="rect">
            <a:avLst/>
          </a:prstGeom>
        </p:spPr>
      </p:pic>
      <p:pic>
        <p:nvPicPr>
          <p:cNvPr id="7" name="Picture 6" descr="A close up of a mans face&#10;&#10;Description automatically generated">
            <a:extLst>
              <a:ext uri="{FF2B5EF4-FFF2-40B4-BE49-F238E27FC236}">
                <a16:creationId xmlns:a16="http://schemas.microsoft.com/office/drawing/2014/main" id="{E5159B3E-C81A-4454-A89D-B89804AB78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86" t="5161" r="7775" b="57601"/>
          <a:stretch/>
        </p:blipFill>
        <p:spPr>
          <a:xfrm>
            <a:off x="7045735" y="950025"/>
            <a:ext cx="2141622" cy="2047044"/>
          </a:xfrm>
          <a:prstGeom prst="rect">
            <a:avLst/>
          </a:prstGeom>
        </p:spPr>
      </p:pic>
      <p:pic>
        <p:nvPicPr>
          <p:cNvPr id="4" name="Picture 3" descr="A close up of a mans face&#10;&#10;Description automatically generated">
            <a:extLst>
              <a:ext uri="{FF2B5EF4-FFF2-40B4-BE49-F238E27FC236}">
                <a16:creationId xmlns:a16="http://schemas.microsoft.com/office/drawing/2014/main" id="{B13088A5-D7DC-4C15-82FC-7E6D4D078BA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70" t="42537" r="13145" b="141"/>
          <a:stretch/>
        </p:blipFill>
        <p:spPr>
          <a:xfrm>
            <a:off x="7069798" y="2997069"/>
            <a:ext cx="1810749" cy="3151067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FFF975A4-1936-463B-BB98-CD6A41D22712}"/>
              </a:ext>
            </a:extLst>
          </p:cNvPr>
          <p:cNvGrpSpPr/>
          <p:nvPr/>
        </p:nvGrpSpPr>
        <p:grpSpPr>
          <a:xfrm>
            <a:off x="4783798" y="690986"/>
            <a:ext cx="1294404" cy="5343896"/>
            <a:chOff x="4368168" y="605642"/>
            <a:chExt cx="1294404" cy="5343896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853425DA-8E1C-4437-9C1E-75F7BEE7EB4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20306" y="605642"/>
              <a:ext cx="0" cy="204313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3A684334-C382-4E95-BDEA-BB2BD62E5ED6}"/>
                </a:ext>
              </a:extLst>
            </p:cNvPr>
            <p:cNvCxnSpPr>
              <a:cxnSpLocks/>
            </p:cNvCxnSpPr>
            <p:nvPr/>
          </p:nvCxnSpPr>
          <p:spPr>
            <a:xfrm>
              <a:off x="5015371" y="3759551"/>
              <a:ext cx="4935" cy="218998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FA05B7F-B7CE-4CE3-93EF-8CC3F5CC2F69}"/>
                </a:ext>
              </a:extLst>
            </p:cNvPr>
            <p:cNvSpPr txBox="1"/>
            <p:nvPr/>
          </p:nvSpPr>
          <p:spPr>
            <a:xfrm>
              <a:off x="4368168" y="3015333"/>
              <a:ext cx="12944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1.92m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56E0582-65B0-4D91-AE7D-184EA35E21B2}"/>
              </a:ext>
            </a:extLst>
          </p:cNvPr>
          <p:cNvGrpSpPr/>
          <p:nvPr/>
        </p:nvGrpSpPr>
        <p:grpSpPr>
          <a:xfrm>
            <a:off x="6115462" y="1199407"/>
            <a:ext cx="1294404" cy="4750129"/>
            <a:chOff x="4368168" y="605642"/>
            <a:chExt cx="1294404" cy="5343896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510B6914-2A59-43C2-B186-A5A542600F1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20306" y="605642"/>
              <a:ext cx="0" cy="204313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A6E5AC8F-1AB8-47EB-A791-DBCC48842FCB}"/>
                </a:ext>
              </a:extLst>
            </p:cNvPr>
            <p:cNvCxnSpPr>
              <a:cxnSpLocks/>
            </p:cNvCxnSpPr>
            <p:nvPr/>
          </p:nvCxnSpPr>
          <p:spPr>
            <a:xfrm>
              <a:off x="5015371" y="3759551"/>
              <a:ext cx="4935" cy="218998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B07D087-9345-41ED-B30B-BFEAC7CE4EF4}"/>
                </a:ext>
              </a:extLst>
            </p:cNvPr>
            <p:cNvSpPr txBox="1"/>
            <p:nvPr/>
          </p:nvSpPr>
          <p:spPr>
            <a:xfrm>
              <a:off x="4368168" y="3015333"/>
              <a:ext cx="1294404" cy="3874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1.7m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79F2FAE-1685-4798-90A8-C2267CEC9ECE}"/>
              </a:ext>
            </a:extLst>
          </p:cNvPr>
          <p:cNvGrpSpPr/>
          <p:nvPr/>
        </p:nvGrpSpPr>
        <p:grpSpPr>
          <a:xfrm>
            <a:off x="-224257" y="493849"/>
            <a:ext cx="1294404" cy="2253362"/>
            <a:chOff x="8780302" y="1782784"/>
            <a:chExt cx="1294404" cy="2890816"/>
          </a:xfrm>
        </p:grpSpPr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3BC076BB-D8D5-4D06-B8EE-1F1C97474B9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32440" y="1782784"/>
              <a:ext cx="0" cy="96616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44C82CDD-653A-4CC0-AAB8-2376708160C9}"/>
                </a:ext>
              </a:extLst>
            </p:cNvPr>
            <p:cNvCxnSpPr>
              <a:cxnSpLocks/>
            </p:cNvCxnSpPr>
            <p:nvPr/>
          </p:nvCxnSpPr>
          <p:spPr>
            <a:xfrm>
              <a:off x="9427505" y="3859718"/>
              <a:ext cx="0" cy="81388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A45FB5F-63C5-4E34-98F6-0CBCDFAF3FDB}"/>
                </a:ext>
              </a:extLst>
            </p:cNvPr>
            <p:cNvSpPr txBox="1"/>
            <p:nvPr/>
          </p:nvSpPr>
          <p:spPr>
            <a:xfrm>
              <a:off x="8780302" y="3115500"/>
              <a:ext cx="1294404" cy="4738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0.74m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96B0D58-36C2-42C0-8023-00C53BA30D63}"/>
              </a:ext>
            </a:extLst>
          </p:cNvPr>
          <p:cNvGrpSpPr/>
          <p:nvPr/>
        </p:nvGrpSpPr>
        <p:grpSpPr>
          <a:xfrm>
            <a:off x="11055326" y="1146973"/>
            <a:ext cx="1294404" cy="1850096"/>
            <a:chOff x="8780302" y="1782784"/>
            <a:chExt cx="1294404" cy="2890816"/>
          </a:xfrm>
        </p:grpSpPr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5245E48C-5302-46FF-B8E6-739DC80FF51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32440" y="1782784"/>
              <a:ext cx="0" cy="96616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055963EE-F25F-479C-9A78-76328397609F}"/>
                </a:ext>
              </a:extLst>
            </p:cNvPr>
            <p:cNvCxnSpPr>
              <a:cxnSpLocks/>
            </p:cNvCxnSpPr>
            <p:nvPr/>
          </p:nvCxnSpPr>
          <p:spPr>
            <a:xfrm>
              <a:off x="9427505" y="3859718"/>
              <a:ext cx="0" cy="81388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C7BD309-0B85-45ED-AB6A-7FFF05ACDC87}"/>
                </a:ext>
              </a:extLst>
            </p:cNvPr>
            <p:cNvSpPr txBox="1"/>
            <p:nvPr/>
          </p:nvSpPr>
          <p:spPr>
            <a:xfrm>
              <a:off x="8780302" y="3115500"/>
              <a:ext cx="1294404" cy="577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NZ" dirty="0"/>
                <a:t>0.62m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0829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48148E-6 L -0.197 -0.0025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57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48148E-6 L 0.21107 0.0013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47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FBF456321AD84CA8D6E255B4B66178" ma:contentTypeVersion="10" ma:contentTypeDescription="Create a new document." ma:contentTypeScope="" ma:versionID="17511a964329228c506b21ede240621e">
  <xsd:schema xmlns:xsd="http://www.w3.org/2001/XMLSchema" xmlns:xs="http://www.w3.org/2001/XMLSchema" xmlns:p="http://schemas.microsoft.com/office/2006/metadata/properties" xmlns:ns2="a16ea9f8-faa7-4fe2-ae86-80b2961ee12e" xmlns:ns3="4dd812d2-84b1-4023-b8ac-133e620318a5" targetNamespace="http://schemas.microsoft.com/office/2006/metadata/properties" ma:root="true" ma:fieldsID="ee49c0817ae753ed4feacb5d5945d2d6" ns2:_="" ns3:_="">
    <xsd:import namespace="a16ea9f8-faa7-4fe2-ae86-80b2961ee12e"/>
    <xsd:import namespace="4dd812d2-84b1-4023-b8ac-133e620318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ea9f8-faa7-4fe2-ae86-80b2961ee1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d812d2-84b1-4023-b8ac-133e620318a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DD1236D-E7FB-437E-AB22-F6EF17E1EBE0}"/>
</file>

<file path=customXml/itemProps2.xml><?xml version="1.0" encoding="utf-8"?>
<ds:datastoreItem xmlns:ds="http://schemas.openxmlformats.org/officeDocument/2006/customXml" ds:itemID="{36ABA70D-AA88-4D31-ABE2-3C00F27CC64B}"/>
</file>

<file path=customXml/itemProps3.xml><?xml version="1.0" encoding="utf-8"?>
<ds:datastoreItem xmlns:ds="http://schemas.openxmlformats.org/officeDocument/2006/customXml" ds:itemID="{7AA4D84B-E0C3-4C26-B042-FB7A8A0381C6}"/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44</Words>
  <Application>Microsoft Macintosh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Microsoft Office User</cp:lastModifiedBy>
  <cp:revision>13</cp:revision>
  <dcterms:created xsi:type="dcterms:W3CDTF">2019-05-06T21:48:34Z</dcterms:created>
  <dcterms:modified xsi:type="dcterms:W3CDTF">2019-06-10T22:12:10Z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0x0101001DFBF456321AD84CA8D6E255B4B66178</vt:lpwstr>
  </property>
</Properties>
</file>