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6D3C9-2FC0-42CD-A5B4-C4A812B46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8192C-1B09-4E6A-BA67-CACFAD182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16867-0E91-42F8-8F40-B7634E36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62ABF-AF32-42C5-9466-2E5C48BC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CFE52-70C9-48F2-A3A5-5B586BC02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195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4142-B1D8-48D7-911E-B626CD4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11FB0-FA37-4445-A699-7E05D20A6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A7CD6-C9AE-436E-95F6-F20CF0DB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146CA-1098-48D6-A27C-D844E5BA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D13ED-CFEC-4CC9-85E4-C21AF10B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19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82DC2-0346-4FF8-98D0-1A352F276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8657-AD3A-4C70-8C49-8D1D83999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2FBEF-CD22-4D4C-BAEE-8016A6F1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66FE3-233F-4F77-843D-7CBCA9EB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83A3E-9FFB-4446-B0D5-EFB208CAA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007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15D2-B96B-4641-8FFB-E0C97A432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AB07-E029-42A4-B400-DD3731762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33C29-EE79-4897-BD8F-CDA5314D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408EF-A6FB-4DE1-B8E9-8938DF8CA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636A3-65AA-4A95-BD71-0C8CE09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36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966F-D83C-46B3-896A-065DDD2B9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E8283-3488-4DF3-AEFD-EB129CEDB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79064-DF1B-4793-A450-84DBF94D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1B979-57F2-4B52-841F-69A66478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A4D9E-0256-422B-8CE5-B3B0C984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598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EFD68-0449-4544-887D-FE7DDEEBC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F4E52-5C9A-41DC-85B8-E05EB3785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1A1DD-34F3-4FF4-B79C-D0F93CCC6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FCA99-3067-430A-B5D2-EBCAB31F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E94DF-E826-49FF-AFD6-10C2FC7A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5224-404F-46D0-8B99-C7FEFDA8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620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1E45-4049-4E6D-B2AA-3B5B0AE87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8C500-B1E3-4869-90B6-A03A8666D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84D43-C751-43BD-B761-E03848448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A6A30-90AA-47C1-988F-E2F33F65A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BD3DB7-13C1-4E6A-9D0C-5B633523F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9CC0DD-5999-408E-A423-D5EE2DDB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A7D55-EDDB-4AF4-8440-4008855D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B7E2BA-969B-47C0-8724-8CE0A92CB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16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7B7C-8691-44C8-94EC-00FEEA2F9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BCC8A-2F58-4A45-AD5B-FF1C3781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A8089-D93B-4150-84F7-31D848BB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619D1-8EB2-419F-8324-96105200D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418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F9D08-ACD3-4B18-9D90-85E5CB70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B1903-E05D-4042-946E-37327C06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A3D32-E45A-47E7-8E60-9449BA52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474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BF2A-958C-4A3B-85F4-E94101A71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E4490-6796-4CAA-B1CE-CB9FD8285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4D522-620D-4B7D-B5F6-E9EE0F001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BF332-7C56-4E1D-963E-5716CDE2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DA79F-EB39-45FC-BEDE-4F941D13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0ED97-477D-4C84-88BF-69749F61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2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A866-8B31-4909-95E5-E78CC590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4E201-C91D-4027-A594-95236E920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F9933-06F6-4BF8-BDBF-8E4AF0DDB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4BF50-2D4E-4031-BC30-667BD9A6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AD0BF-9F47-48E3-A7FB-CFE673C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34121-7DA8-4EEA-99B2-46AFFB55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504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E2D99-40E8-481F-A7DA-3B274959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8A121-4769-48B7-9129-EE2BEF56B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F084A-D795-4EDB-A7B2-3273364B1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4526-90F7-4464-BDBB-618187029493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A7FD-C70A-468D-B4AD-FE4A952E8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ED218-DCCE-4239-AE1A-D966F22E1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017F-B57C-4E3F-8761-339B2470FD0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476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C5E153-67BE-4314-AB6B-F54022F19A2A}"/>
              </a:ext>
            </a:extLst>
          </p:cNvPr>
          <p:cNvSpPr txBox="1"/>
          <p:nvPr/>
        </p:nvSpPr>
        <p:spPr>
          <a:xfrm>
            <a:off x="227683" y="407624"/>
            <a:ext cx="600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Here is a life-sized statue of Robert </a:t>
            </a:r>
            <a:r>
              <a:rPr lang="en-NZ" sz="2400" dirty="0" err="1"/>
              <a:t>Wadlow</a:t>
            </a:r>
            <a:r>
              <a:rPr lang="en-NZ" sz="2400" dirty="0"/>
              <a:t>, who is thought to be the tallest person ever.</a:t>
            </a:r>
          </a:p>
          <a:p>
            <a:r>
              <a:rPr lang="en-NZ" sz="2400" dirty="0"/>
              <a:t>Estimate his height from the picture.</a:t>
            </a:r>
          </a:p>
        </p:txBody>
      </p:sp>
      <p:pic>
        <p:nvPicPr>
          <p:cNvPr id="4" name="Picture 3" descr="A person standing in front of a store&#10;&#10;Description automatically generated">
            <a:extLst>
              <a:ext uri="{FF2B5EF4-FFF2-40B4-BE49-F238E27FC236}">
                <a16:creationId xmlns:a16="http://schemas.microsoft.com/office/drawing/2014/main" id="{EC075969-78CD-4D68-A2D5-702792B52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013" y="0"/>
            <a:ext cx="4601378" cy="675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9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9FE090E-C433-4128-A350-25C54D749B4E}"/>
              </a:ext>
            </a:extLst>
          </p:cNvPr>
          <p:cNvGrpSpPr/>
          <p:nvPr/>
        </p:nvGrpSpPr>
        <p:grpSpPr>
          <a:xfrm rot="16200000" flipV="1">
            <a:off x="1006700" y="1161505"/>
            <a:ext cx="1091866" cy="96130"/>
            <a:chOff x="520505" y="4173415"/>
            <a:chExt cx="5908430" cy="380091"/>
          </a:xfrm>
          <a:noFill/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151DF0-4E47-4666-B578-4EF711BFB2E7}"/>
                </a:ext>
              </a:extLst>
            </p:cNvPr>
            <p:cNvSpPr/>
            <p:nvPr/>
          </p:nvSpPr>
          <p:spPr>
            <a:xfrm>
              <a:off x="520505" y="4173548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62D2C9F-26FC-4C57-A248-93F2F37216A3}"/>
                </a:ext>
              </a:extLst>
            </p:cNvPr>
            <p:cNvSpPr/>
            <p:nvPr/>
          </p:nvSpPr>
          <p:spPr>
            <a:xfrm>
              <a:off x="1702191" y="4173547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409483-5035-4059-96A0-2025E056DAAC}"/>
                </a:ext>
              </a:extLst>
            </p:cNvPr>
            <p:cNvSpPr/>
            <p:nvPr/>
          </p:nvSpPr>
          <p:spPr>
            <a:xfrm>
              <a:off x="2883877" y="4173679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1CA6E1-25CE-4C60-A2F5-37CB49D5C051}"/>
                </a:ext>
              </a:extLst>
            </p:cNvPr>
            <p:cNvSpPr/>
            <p:nvPr/>
          </p:nvSpPr>
          <p:spPr>
            <a:xfrm>
              <a:off x="4065563" y="4173547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FD25B6F-AFD2-40B7-AF56-CF36A6009C41}"/>
                </a:ext>
              </a:extLst>
            </p:cNvPr>
            <p:cNvSpPr/>
            <p:nvPr/>
          </p:nvSpPr>
          <p:spPr>
            <a:xfrm>
              <a:off x="5247249" y="4173415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FAFF526A-DDFB-47A5-B882-19185911F239}"/>
              </a:ext>
            </a:extLst>
          </p:cNvPr>
          <p:cNvSpPr/>
          <p:nvPr/>
        </p:nvSpPr>
        <p:spPr>
          <a:xfrm rot="16200000" flipV="1">
            <a:off x="1443634" y="504730"/>
            <a:ext cx="218373" cy="964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CB8B33-E040-4AFF-8A0B-A460DC6E9C64}"/>
              </a:ext>
            </a:extLst>
          </p:cNvPr>
          <p:cNvSpPr/>
          <p:nvPr/>
        </p:nvSpPr>
        <p:spPr>
          <a:xfrm rot="16200000" flipV="1">
            <a:off x="1443634" y="286358"/>
            <a:ext cx="218373" cy="964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0B9FA3E-4D2C-4620-ACC7-14A5DAB0509B}"/>
              </a:ext>
            </a:extLst>
          </p:cNvPr>
          <p:cNvGrpSpPr/>
          <p:nvPr/>
        </p:nvGrpSpPr>
        <p:grpSpPr>
          <a:xfrm>
            <a:off x="1504227" y="175153"/>
            <a:ext cx="95873" cy="50030"/>
            <a:chOff x="1504227" y="173833"/>
            <a:chExt cx="96471" cy="5135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3580A6D-E243-443E-920C-5CB191E0CEE7}"/>
                </a:ext>
              </a:extLst>
            </p:cNvPr>
            <p:cNvSpPr/>
            <p:nvPr/>
          </p:nvSpPr>
          <p:spPr>
            <a:xfrm rot="16200000" flipV="1">
              <a:off x="1539418" y="163903"/>
              <a:ext cx="26089" cy="964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17245C-837E-4735-866A-5B4E0607BEBD}"/>
                </a:ext>
              </a:extLst>
            </p:cNvPr>
            <p:cNvSpPr/>
            <p:nvPr/>
          </p:nvSpPr>
          <p:spPr>
            <a:xfrm rot="16200000" flipV="1">
              <a:off x="1539417" y="138643"/>
              <a:ext cx="26089" cy="9647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FF9487BC-BABA-4C27-824C-2E18742061AC}"/>
              </a:ext>
            </a:extLst>
          </p:cNvPr>
          <p:cNvSpPr/>
          <p:nvPr/>
        </p:nvSpPr>
        <p:spPr>
          <a:xfrm rot="16200000" flipV="1">
            <a:off x="472128" y="2787943"/>
            <a:ext cx="2160751" cy="9587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A81FE1-94FC-4ABE-AB36-CB0F6313B1EA}"/>
              </a:ext>
            </a:extLst>
          </p:cNvPr>
          <p:cNvSpPr/>
          <p:nvPr/>
        </p:nvSpPr>
        <p:spPr>
          <a:xfrm rot="16200000" flipV="1">
            <a:off x="472951" y="4940889"/>
            <a:ext cx="2160751" cy="9587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6F7CD69-6A2E-4751-9E5B-ED334096C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691" y="102132"/>
            <a:ext cx="1628775" cy="627394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CE9CD3A-AD96-4EA3-9A63-6B6F71E34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205" y="1757539"/>
            <a:ext cx="1572364" cy="456286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EF57BFD-437D-4853-9DB0-D88C75B7B6AA}"/>
              </a:ext>
            </a:extLst>
          </p:cNvPr>
          <p:cNvGrpSpPr/>
          <p:nvPr/>
        </p:nvGrpSpPr>
        <p:grpSpPr>
          <a:xfrm>
            <a:off x="5622963" y="1780986"/>
            <a:ext cx="89320" cy="4276489"/>
            <a:chOff x="5622963" y="2402305"/>
            <a:chExt cx="89320" cy="4276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CD9B69B-968D-4A5F-958F-F67D6039EDBF}"/>
                </a:ext>
              </a:extLst>
            </p:cNvPr>
            <p:cNvSpPr/>
            <p:nvPr/>
          </p:nvSpPr>
          <p:spPr>
            <a:xfrm rot="16200000" flipV="1">
              <a:off x="4587842" y="5554354"/>
              <a:ext cx="2160751" cy="881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9F0F1DE-1186-4A6E-87AD-3FAA34E439F5}"/>
                </a:ext>
              </a:extLst>
            </p:cNvPr>
            <p:cNvGrpSpPr/>
            <p:nvPr/>
          </p:nvGrpSpPr>
          <p:grpSpPr>
            <a:xfrm>
              <a:off x="5622963" y="2402305"/>
              <a:ext cx="89319" cy="2113529"/>
              <a:chOff x="5624152" y="2351511"/>
              <a:chExt cx="87804" cy="2164323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8EBD3B28-35CD-48DB-B3DB-85E92500D141}"/>
                  </a:ext>
                </a:extLst>
              </p:cNvPr>
              <p:cNvGrpSpPr/>
              <p:nvPr/>
            </p:nvGrpSpPr>
            <p:grpSpPr>
              <a:xfrm rot="16200000" flipV="1">
                <a:off x="5123296" y="3927174"/>
                <a:ext cx="1091866" cy="85454"/>
                <a:chOff x="520505" y="4173415"/>
                <a:chExt cx="5908430" cy="380091"/>
              </a:xfrm>
              <a:noFill/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5D43950D-4A13-468E-A035-887C7519235E}"/>
                    </a:ext>
                  </a:extLst>
                </p:cNvPr>
                <p:cNvSpPr/>
                <p:nvPr/>
              </p:nvSpPr>
              <p:spPr>
                <a:xfrm>
                  <a:off x="520505" y="4173548"/>
                  <a:ext cx="1181686" cy="37982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3111E752-1E3D-4D36-866C-00700B6BDE93}"/>
                    </a:ext>
                  </a:extLst>
                </p:cNvPr>
                <p:cNvSpPr/>
                <p:nvPr/>
              </p:nvSpPr>
              <p:spPr>
                <a:xfrm>
                  <a:off x="1702191" y="4173547"/>
                  <a:ext cx="1181686" cy="37982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80589B57-45BC-4E9F-9A5C-811AC31399A5}"/>
                    </a:ext>
                  </a:extLst>
                </p:cNvPr>
                <p:cNvSpPr/>
                <p:nvPr/>
              </p:nvSpPr>
              <p:spPr>
                <a:xfrm>
                  <a:off x="2883877" y="4173679"/>
                  <a:ext cx="1181686" cy="37982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21D81401-1B35-4593-BB20-52B9CFDF4EF0}"/>
                    </a:ext>
                  </a:extLst>
                </p:cNvPr>
                <p:cNvSpPr/>
                <p:nvPr/>
              </p:nvSpPr>
              <p:spPr>
                <a:xfrm>
                  <a:off x="4065563" y="4173547"/>
                  <a:ext cx="1181686" cy="37982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30DBAD82-0F12-400E-9E54-C261CFED807D}"/>
                    </a:ext>
                  </a:extLst>
                </p:cNvPr>
                <p:cNvSpPr/>
                <p:nvPr/>
              </p:nvSpPr>
              <p:spPr>
                <a:xfrm>
                  <a:off x="5247249" y="4173415"/>
                  <a:ext cx="1181686" cy="37982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C26E212-D3C7-410B-9EBB-14D6EA6C0965}"/>
                  </a:ext>
                </a:extLst>
              </p:cNvPr>
              <p:cNvSpPr/>
              <p:nvPr/>
            </p:nvSpPr>
            <p:spPr>
              <a:xfrm rot="16200000" flipV="1">
                <a:off x="5560042" y="3278284"/>
                <a:ext cx="218373" cy="853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E792FB3-706F-422C-AE34-0EDF0A5F9C25}"/>
                  </a:ext>
                </a:extLst>
              </p:cNvPr>
              <p:cNvSpPr/>
              <p:nvPr/>
            </p:nvSpPr>
            <p:spPr>
              <a:xfrm rot="16200000" flipV="1">
                <a:off x="5560042" y="3059911"/>
                <a:ext cx="218373" cy="853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C85CDF4-BF1D-48A2-8971-C7B7F5FFD920}"/>
                  </a:ext>
                </a:extLst>
              </p:cNvPr>
              <p:cNvSpPr/>
              <p:nvPr/>
            </p:nvSpPr>
            <p:spPr>
              <a:xfrm rot="16200000" flipV="1">
                <a:off x="5558762" y="2846700"/>
                <a:ext cx="218373" cy="853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9A2C895-8FA9-4864-BB69-0167648244A8}"/>
                  </a:ext>
                </a:extLst>
              </p:cNvPr>
              <p:cNvSpPr/>
              <p:nvPr/>
            </p:nvSpPr>
            <p:spPr>
              <a:xfrm rot="16200000" flipV="1">
                <a:off x="5558762" y="2628327"/>
                <a:ext cx="218373" cy="853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6A6974BA-A536-4A28-997C-CE63FD36D813}"/>
                  </a:ext>
                </a:extLst>
              </p:cNvPr>
              <p:cNvGrpSpPr/>
              <p:nvPr/>
            </p:nvGrpSpPr>
            <p:grpSpPr>
              <a:xfrm>
                <a:off x="5625251" y="2403369"/>
                <a:ext cx="85395" cy="51349"/>
                <a:chOff x="1505418" y="789061"/>
                <a:chExt cx="85335" cy="42951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A267B471-0575-4262-B9D2-51D9864775B7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78433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B8D5528C-5F81-4E8E-BC7A-49C028071072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57304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176783F-0AE5-42D8-9049-57A899C2A40A}"/>
                  </a:ext>
                </a:extLst>
              </p:cNvPr>
              <p:cNvGrpSpPr/>
              <p:nvPr/>
            </p:nvGrpSpPr>
            <p:grpSpPr>
              <a:xfrm>
                <a:off x="5625251" y="2456928"/>
                <a:ext cx="85395" cy="51349"/>
                <a:chOff x="1505418" y="789061"/>
                <a:chExt cx="85335" cy="42951"/>
              </a:xfrm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D00CBB78-2C2D-4A79-A85E-9C8201FD673A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78433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4D8C03D3-EE17-427F-8A42-01C16E90380E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57304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866CFC1-CBA7-4EEE-9233-49BBE47C0271}"/>
                  </a:ext>
                </a:extLst>
              </p:cNvPr>
              <p:cNvGrpSpPr/>
              <p:nvPr/>
            </p:nvGrpSpPr>
            <p:grpSpPr>
              <a:xfrm>
                <a:off x="5625251" y="2510488"/>
                <a:ext cx="85395" cy="51349"/>
                <a:chOff x="1505418" y="789061"/>
                <a:chExt cx="85335" cy="42951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A6E522FD-EA89-4417-AB96-5AD7525BC937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78433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2226B790-AD29-415D-A4EB-2B5CAB7E9340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57304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515F9C84-AFB2-45D8-9FDA-9776B79700D7}"/>
                  </a:ext>
                </a:extLst>
              </p:cNvPr>
              <p:cNvGrpSpPr/>
              <p:nvPr/>
            </p:nvGrpSpPr>
            <p:grpSpPr>
              <a:xfrm>
                <a:off x="5624152" y="2351511"/>
                <a:ext cx="85395" cy="51349"/>
                <a:chOff x="1505418" y="789061"/>
                <a:chExt cx="85335" cy="42951"/>
              </a:xfrm>
            </p:grpSpPr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77E9D86B-618A-436D-8CAD-9EEECCC0F239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78433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0F0C6329-6C0D-4DFD-AB74-16133E8F24CD}"/>
                    </a:ext>
                  </a:extLst>
                </p:cNvPr>
                <p:cNvSpPr/>
                <p:nvPr/>
              </p:nvSpPr>
              <p:spPr>
                <a:xfrm rot="16200000" flipV="1">
                  <a:off x="1537175" y="757304"/>
                  <a:ext cx="21822" cy="8533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FD9B5BD-5C11-499A-8CD6-154E648B7465}"/>
              </a:ext>
            </a:extLst>
          </p:cNvPr>
          <p:cNvSpPr txBox="1"/>
          <p:nvPr/>
        </p:nvSpPr>
        <p:spPr>
          <a:xfrm>
            <a:off x="1839691" y="6242341"/>
            <a:ext cx="1628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Robert</a:t>
            </a:r>
          </a:p>
          <a:p>
            <a:pPr algn="ctr"/>
            <a:r>
              <a:rPr lang="en-NZ" sz="1600" b="1" dirty="0"/>
              <a:t>2.72m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4CD4D91-2A99-41AC-AD8D-A8FF6FFB2B22}"/>
              </a:ext>
            </a:extLst>
          </p:cNvPr>
          <p:cNvSpPr txBox="1"/>
          <p:nvPr/>
        </p:nvSpPr>
        <p:spPr>
          <a:xfrm>
            <a:off x="6125617" y="6224446"/>
            <a:ext cx="1628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Scott</a:t>
            </a:r>
          </a:p>
          <a:p>
            <a:pPr algn="ctr"/>
            <a:r>
              <a:rPr lang="en-NZ" sz="1600" b="1" dirty="0"/>
              <a:t>1.98m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EC2F50B-2418-4FEB-8ECE-4D5E0C08B171}"/>
              </a:ext>
            </a:extLst>
          </p:cNvPr>
          <p:cNvCxnSpPr>
            <a:cxnSpLocks/>
          </p:cNvCxnSpPr>
          <p:nvPr/>
        </p:nvCxnSpPr>
        <p:spPr>
          <a:xfrm flipV="1">
            <a:off x="9627477" y="0"/>
            <a:ext cx="0" cy="63204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600E6B-972A-4D1D-8642-001F76EF0868}"/>
              </a:ext>
            </a:extLst>
          </p:cNvPr>
          <p:cNvGrpSpPr/>
          <p:nvPr/>
        </p:nvGrpSpPr>
        <p:grpSpPr>
          <a:xfrm>
            <a:off x="9522372" y="1579638"/>
            <a:ext cx="1165010" cy="369332"/>
            <a:chOff x="9522372" y="1579638"/>
            <a:chExt cx="1165010" cy="369332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18465A7-EC7A-498F-AFF8-BABE0383A7B1}"/>
                </a:ext>
              </a:extLst>
            </p:cNvPr>
            <p:cNvCxnSpPr/>
            <p:nvPr/>
          </p:nvCxnSpPr>
          <p:spPr>
            <a:xfrm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D33140D-7299-4C5E-AE20-A42FDCED32DF}"/>
                </a:ext>
              </a:extLst>
            </p:cNvPr>
            <p:cNvSpPr txBox="1"/>
            <p:nvPr/>
          </p:nvSpPr>
          <p:spPr>
            <a:xfrm>
              <a:off x="9806152" y="1579638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1.98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6F39D9EB-F156-41C6-A931-E207A73D82CF}"/>
              </a:ext>
            </a:extLst>
          </p:cNvPr>
          <p:cNvSpPr txBox="1"/>
          <p:nvPr/>
        </p:nvSpPr>
        <p:spPr>
          <a:xfrm>
            <a:off x="9911694" y="6006745"/>
            <a:ext cx="881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/>
              <a:t>Metres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66FB428-EDF2-41FC-A21A-5481C58252CC}"/>
              </a:ext>
            </a:extLst>
          </p:cNvPr>
          <p:cNvGrpSpPr/>
          <p:nvPr/>
        </p:nvGrpSpPr>
        <p:grpSpPr>
          <a:xfrm>
            <a:off x="8872370" y="1461650"/>
            <a:ext cx="881230" cy="369332"/>
            <a:chOff x="8872370" y="1566255"/>
            <a:chExt cx="881230" cy="369332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19B5A01-18FF-4A50-BDA6-80AB8971C036}"/>
                </a:ext>
              </a:extLst>
            </p:cNvPr>
            <p:cNvCxnSpPr/>
            <p:nvPr/>
          </p:nvCxnSpPr>
          <p:spPr>
            <a:xfrm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CBFBF26-62BD-4264-8DD5-CF1D906AB553}"/>
                </a:ext>
              </a:extLst>
            </p:cNvPr>
            <p:cNvSpPr txBox="1"/>
            <p:nvPr/>
          </p:nvSpPr>
          <p:spPr>
            <a:xfrm>
              <a:off x="8872370" y="1566255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2.0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6657C4A-3FCB-4CD5-B25F-6B28BDAADE3C}"/>
              </a:ext>
            </a:extLst>
          </p:cNvPr>
          <p:cNvGrpSpPr/>
          <p:nvPr/>
        </p:nvGrpSpPr>
        <p:grpSpPr>
          <a:xfrm>
            <a:off x="9522372" y="0"/>
            <a:ext cx="1165010" cy="369332"/>
            <a:chOff x="9522372" y="1579638"/>
            <a:chExt cx="1165010" cy="369332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9B0AF98B-D461-44FA-BC85-DD45B6AFFFA9}"/>
                </a:ext>
              </a:extLst>
            </p:cNvPr>
            <p:cNvCxnSpPr/>
            <p:nvPr/>
          </p:nvCxnSpPr>
          <p:spPr>
            <a:xfrm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8068A52-6DBC-4164-AD9F-F4D1B43DF3A3}"/>
                </a:ext>
              </a:extLst>
            </p:cNvPr>
            <p:cNvSpPr txBox="1"/>
            <p:nvPr/>
          </p:nvSpPr>
          <p:spPr>
            <a:xfrm>
              <a:off x="9806152" y="1579638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2.72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8123212-E37C-4BEF-8D20-C8842F1E7138}"/>
              </a:ext>
            </a:extLst>
          </p:cNvPr>
          <p:cNvGrpSpPr/>
          <p:nvPr/>
        </p:nvGrpSpPr>
        <p:grpSpPr>
          <a:xfrm>
            <a:off x="5622971" y="166195"/>
            <a:ext cx="86861" cy="1580350"/>
            <a:chOff x="1656627" y="327553"/>
            <a:chExt cx="96830" cy="1580350"/>
          </a:xfrm>
          <a:solidFill>
            <a:srgbClr val="FFFF00"/>
          </a:solidFill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3AC8BE4-FC17-4A41-B4D6-331E4AEFB6ED}"/>
                </a:ext>
              </a:extLst>
            </p:cNvPr>
            <p:cNvGrpSpPr/>
            <p:nvPr/>
          </p:nvGrpSpPr>
          <p:grpSpPr>
            <a:xfrm rot="16200000" flipV="1">
              <a:off x="1159100" y="1313905"/>
              <a:ext cx="1091866" cy="96130"/>
              <a:chOff x="520505" y="4173415"/>
              <a:chExt cx="5908430" cy="380091"/>
            </a:xfrm>
            <a:grpFill/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6961855-89C6-4EA7-AA02-9BFC41CC1AB5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FB21E843-3ECA-4885-839C-456876967880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071229A-6B04-4B05-B357-BFDACB822325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2E0B870-12CD-49B3-B3E6-D8907ACE2986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AEEFECD2-4CB9-4AB6-BFB2-46000928A6C4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12CE8B8-2576-4424-B251-B927636D758A}"/>
                </a:ext>
              </a:extLst>
            </p:cNvPr>
            <p:cNvSpPr/>
            <p:nvPr/>
          </p:nvSpPr>
          <p:spPr>
            <a:xfrm rot="16200000" flipV="1">
              <a:off x="1596034" y="657130"/>
              <a:ext cx="218373" cy="9647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C753B64-10DC-4385-BF1F-8B49F3FC5F4B}"/>
                </a:ext>
              </a:extLst>
            </p:cNvPr>
            <p:cNvSpPr/>
            <p:nvPr/>
          </p:nvSpPr>
          <p:spPr>
            <a:xfrm rot="16200000" flipV="1">
              <a:off x="1596034" y="438758"/>
              <a:ext cx="218373" cy="9647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F44441F-9A8B-4E66-8923-14D3D5D9F7FD}"/>
                </a:ext>
              </a:extLst>
            </p:cNvPr>
            <p:cNvGrpSpPr/>
            <p:nvPr/>
          </p:nvGrpSpPr>
          <p:grpSpPr>
            <a:xfrm>
              <a:off x="1656627" y="327553"/>
              <a:ext cx="95873" cy="50030"/>
              <a:chOff x="1504227" y="173833"/>
              <a:chExt cx="96471" cy="51350"/>
            </a:xfrm>
            <a:grpFill/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7A6386B-6529-47CE-9863-DA785242DEEF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5DB187D2-8107-452E-A97D-7E6CDD5F475A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5FE11EF-B638-4A6F-A9FC-813FFB4782A0}"/>
              </a:ext>
            </a:extLst>
          </p:cNvPr>
          <p:cNvGrpSpPr/>
          <p:nvPr/>
        </p:nvGrpSpPr>
        <p:grpSpPr>
          <a:xfrm>
            <a:off x="5625724" y="1752691"/>
            <a:ext cx="83248" cy="45719"/>
            <a:chOff x="5775043" y="317762"/>
            <a:chExt cx="95873" cy="50029"/>
          </a:xfrm>
          <a:solidFill>
            <a:srgbClr val="FFFF00"/>
          </a:solidFill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092A442-1CEF-417A-B8B8-428BACFF887D}"/>
                </a:ext>
              </a:extLst>
            </p:cNvPr>
            <p:cNvSpPr/>
            <p:nvPr/>
          </p:nvSpPr>
          <p:spPr>
            <a:xfrm rot="16200000" flipV="1">
              <a:off x="5810271" y="307145"/>
              <a:ext cx="25418" cy="95873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7B4BBA-40F1-4130-83C6-044D97A26E9E}"/>
                </a:ext>
              </a:extLst>
            </p:cNvPr>
            <p:cNvSpPr/>
            <p:nvPr/>
          </p:nvSpPr>
          <p:spPr>
            <a:xfrm rot="16200000" flipV="1">
              <a:off x="5810270" y="282535"/>
              <a:ext cx="25418" cy="9587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3CB17A2A-A3D1-45A3-8A45-F77C2EE9537B}"/>
              </a:ext>
            </a:extLst>
          </p:cNvPr>
          <p:cNvSpPr txBox="1"/>
          <p:nvPr/>
        </p:nvSpPr>
        <p:spPr>
          <a:xfrm>
            <a:off x="11121902" y="1496012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0.02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C101433-E25C-4262-8AAF-D6F3CCE1F44F}"/>
              </a:ext>
            </a:extLst>
          </p:cNvPr>
          <p:cNvSpPr txBox="1"/>
          <p:nvPr/>
        </p:nvSpPr>
        <p:spPr>
          <a:xfrm>
            <a:off x="11089565" y="740989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0.72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7D9C07C9-994C-491A-B1B7-5C6E1F0AECA6}"/>
              </a:ext>
            </a:extLst>
          </p:cNvPr>
          <p:cNvSpPr/>
          <p:nvPr/>
        </p:nvSpPr>
        <p:spPr>
          <a:xfrm>
            <a:off x="10623752" y="426291"/>
            <a:ext cx="423116" cy="1062950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459D8E06-8EA2-4835-B438-ACF7A634B74F}"/>
              </a:ext>
            </a:extLst>
          </p:cNvPr>
          <p:cNvSpPr/>
          <p:nvPr/>
        </p:nvSpPr>
        <p:spPr>
          <a:xfrm>
            <a:off x="10664685" y="1650896"/>
            <a:ext cx="423116" cy="129263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768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7" grpId="0" animBg="1"/>
      <p:bldP spid="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2F5A3E9F-7288-4E0E-89DC-7C297A24F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1" t="8605" r="57894" b="4856"/>
          <a:stretch/>
        </p:blipFill>
        <p:spPr>
          <a:xfrm flipH="1">
            <a:off x="3636502" y="894486"/>
            <a:ext cx="1139868" cy="5079025"/>
          </a:xfrm>
          <a:prstGeom prst="rect">
            <a:avLst/>
          </a:prstGeom>
        </p:spPr>
      </p:pic>
      <p:pic>
        <p:nvPicPr>
          <p:cNvPr id="3" name="Picture 2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6E86F3B5-838C-4822-A4F2-B259C04879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2" t="17687" r="73417" b="5857"/>
          <a:stretch/>
        </p:blipFill>
        <p:spPr>
          <a:xfrm flipH="1">
            <a:off x="8383032" y="1351189"/>
            <a:ext cx="1211179" cy="44465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7343772" y="4068616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Barbara</a:t>
            </a:r>
          </a:p>
          <a:p>
            <a:pPr algn="ctr"/>
            <a:r>
              <a:rPr lang="en-NZ" sz="1600" b="1" dirty="0"/>
              <a:t>1.57m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2032292" y="4111345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Rufus</a:t>
            </a:r>
          </a:p>
          <a:p>
            <a:pPr algn="ctr"/>
            <a:r>
              <a:rPr lang="en-NZ" sz="1600" b="1" dirty="0"/>
              <a:t>1.8m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77C051-EB14-4A16-A605-D66054DE817E}"/>
              </a:ext>
            </a:extLst>
          </p:cNvPr>
          <p:cNvSpPr txBox="1"/>
          <p:nvPr/>
        </p:nvSpPr>
        <p:spPr>
          <a:xfrm>
            <a:off x="371013" y="303256"/>
            <a:ext cx="881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What is the combined height of Rufus and Barbara?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C1E5BF32-4765-452D-92A5-C265BF06C361}"/>
              </a:ext>
            </a:extLst>
          </p:cNvPr>
          <p:cNvSpPr/>
          <p:nvPr/>
        </p:nvSpPr>
        <p:spPr>
          <a:xfrm>
            <a:off x="1231713" y="991504"/>
            <a:ext cx="2444097" cy="1298960"/>
          </a:xfrm>
          <a:prstGeom prst="wedgeRoundRectCallout">
            <a:avLst>
              <a:gd name="adj1" fmla="val -15938"/>
              <a:gd name="adj2" fmla="val 9144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1.8 + 1.57 = 2.65m, because 8 + 57 = 65.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DBB3FDCA-8698-4A5C-9502-4EAF5728D690}"/>
              </a:ext>
            </a:extLst>
          </p:cNvPr>
          <p:cNvSpPr/>
          <p:nvPr/>
        </p:nvSpPr>
        <p:spPr>
          <a:xfrm>
            <a:off x="8012963" y="5013788"/>
            <a:ext cx="3162496" cy="1298960"/>
          </a:xfrm>
          <a:prstGeom prst="wedgeRoundRectCallout">
            <a:avLst>
              <a:gd name="adj1" fmla="val 33320"/>
              <a:gd name="adj2" fmla="val -10400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That can’t be right, Rufus. </a:t>
            </a:r>
          </a:p>
          <a:p>
            <a:pPr algn="ctr"/>
            <a:r>
              <a:rPr lang="en-NZ" dirty="0">
                <a:solidFill>
                  <a:schemeClr val="tx1"/>
                </a:solidFill>
              </a:rPr>
              <a:t>Our combined height must be more than 3 metres.</a:t>
            </a:r>
          </a:p>
        </p:txBody>
      </p:sp>
    </p:spTree>
    <p:extLst>
      <p:ext uri="{BB962C8B-B14F-4D97-AF65-F5344CB8AC3E}">
        <p14:creationId xmlns:p14="http://schemas.microsoft.com/office/powerpoint/2010/main" val="139170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Rot by="-5400000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5400000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2F5A3E9F-7288-4E0E-89DC-7C297A24F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1" t="8605" r="57894" b="4856"/>
          <a:stretch/>
        </p:blipFill>
        <p:spPr>
          <a:xfrm rot="16200000" flipH="1">
            <a:off x="3375243" y="894486"/>
            <a:ext cx="1139868" cy="5079025"/>
          </a:xfrm>
          <a:prstGeom prst="rect">
            <a:avLst/>
          </a:prstGeom>
        </p:spPr>
      </p:pic>
      <p:pic>
        <p:nvPicPr>
          <p:cNvPr id="3" name="Picture 2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6E86F3B5-838C-4822-A4F2-B259C04879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2" t="17687" r="73417" b="5857"/>
          <a:stretch/>
        </p:blipFill>
        <p:spPr>
          <a:xfrm rot="5400000" flipH="1">
            <a:off x="8152060" y="1320900"/>
            <a:ext cx="1211179" cy="45070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8249572" y="114156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Barbara</a:t>
            </a:r>
          </a:p>
          <a:p>
            <a:pPr algn="ctr"/>
            <a:r>
              <a:rPr lang="en-NZ" sz="1600" b="1" dirty="0"/>
              <a:t>1.57m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2895973" y="114156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Rufus</a:t>
            </a:r>
          </a:p>
          <a:p>
            <a:pPr algn="ctr"/>
            <a:r>
              <a:rPr lang="en-NZ" sz="1600" b="1" dirty="0"/>
              <a:t>1.8m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77C051-EB14-4A16-A605-D66054DE817E}"/>
              </a:ext>
            </a:extLst>
          </p:cNvPr>
          <p:cNvSpPr txBox="1"/>
          <p:nvPr/>
        </p:nvSpPr>
        <p:spPr>
          <a:xfrm>
            <a:off x="502271" y="341877"/>
            <a:ext cx="881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What is the combined height of Rufus and Barbara?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60F683-19E4-4C47-B83D-BF497739AA86}"/>
              </a:ext>
            </a:extLst>
          </p:cNvPr>
          <p:cNvCxnSpPr/>
          <p:nvPr/>
        </p:nvCxnSpPr>
        <p:spPr>
          <a:xfrm>
            <a:off x="881743" y="4987472"/>
            <a:ext cx="107931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5A17D4-4247-4685-8C9A-88811F51D276}"/>
              </a:ext>
            </a:extLst>
          </p:cNvPr>
          <p:cNvGrpSpPr/>
          <p:nvPr/>
        </p:nvGrpSpPr>
        <p:grpSpPr>
          <a:xfrm>
            <a:off x="1405665" y="4324385"/>
            <a:ext cx="5079026" cy="126606"/>
            <a:chOff x="1405664" y="4759812"/>
            <a:chExt cx="3907735" cy="9740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F29F61-F911-432B-9E59-C7F324AEBE7E}"/>
                </a:ext>
              </a:extLst>
            </p:cNvPr>
            <p:cNvGrpSpPr/>
            <p:nvPr/>
          </p:nvGrpSpPr>
          <p:grpSpPr>
            <a:xfrm flipV="1">
              <a:off x="3566415" y="4759812"/>
              <a:ext cx="1091866" cy="96130"/>
              <a:chOff x="520505" y="4173415"/>
              <a:chExt cx="5908430" cy="380091"/>
            </a:xfrm>
            <a:noFill/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A1AAC0B-34B9-4FD1-9943-4739352CC425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CA3AB6D-0E34-43CA-96CE-96C88ED3732C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E34F11F-9ADE-4565-B1C9-3B16CCC70FAB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F34B986-11D7-4107-95D2-571D792B22F6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685FE0B-3C9E-418A-BB83-DC0810C75C57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E1A7595-0319-452A-BC91-958046C39FC8}"/>
                </a:ext>
              </a:extLst>
            </p:cNvPr>
            <p:cNvSpPr/>
            <p:nvPr/>
          </p:nvSpPr>
          <p:spPr>
            <a:xfrm flipV="1">
              <a:off x="1405664" y="4761350"/>
              <a:ext cx="2160751" cy="958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8746B17-96CB-4630-ABC3-0E9330429902}"/>
                </a:ext>
              </a:extLst>
            </p:cNvPr>
            <p:cNvGrpSpPr/>
            <p:nvPr/>
          </p:nvGrpSpPr>
          <p:grpSpPr>
            <a:xfrm>
              <a:off x="4658280" y="4759812"/>
              <a:ext cx="655119" cy="96096"/>
              <a:chOff x="3718815" y="4912212"/>
              <a:chExt cx="655119" cy="96096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FE9FF4F-EECA-46FD-B82C-7C5A36107C2A}"/>
                  </a:ext>
                </a:extLst>
              </p:cNvPr>
              <p:cNvSpPr/>
              <p:nvPr/>
            </p:nvSpPr>
            <p:spPr>
              <a:xfrm flipV="1">
                <a:off x="3718815" y="4912245"/>
                <a:ext cx="218373" cy="960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21E0651-0049-46FB-B7E9-4A40917DA0F8}"/>
                  </a:ext>
                </a:extLst>
              </p:cNvPr>
              <p:cNvSpPr/>
              <p:nvPr/>
            </p:nvSpPr>
            <p:spPr>
              <a:xfrm flipV="1">
                <a:off x="3937188" y="4912245"/>
                <a:ext cx="218373" cy="960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1B876D5-161E-4960-AAE3-10EEF967B0E6}"/>
                  </a:ext>
                </a:extLst>
              </p:cNvPr>
              <p:cNvSpPr/>
              <p:nvPr/>
            </p:nvSpPr>
            <p:spPr>
              <a:xfrm flipV="1">
                <a:off x="4155561" y="4912212"/>
                <a:ext cx="218373" cy="960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A9C59FB-77AE-454C-9D9C-0DA0C40E7EBC}"/>
              </a:ext>
            </a:extLst>
          </p:cNvPr>
          <p:cNvGrpSpPr/>
          <p:nvPr/>
        </p:nvGrpSpPr>
        <p:grpSpPr>
          <a:xfrm>
            <a:off x="9873143" y="4322249"/>
            <a:ext cx="851483" cy="124944"/>
            <a:chOff x="7321239" y="6134447"/>
            <a:chExt cx="851483" cy="124944"/>
          </a:xfrm>
          <a:solidFill>
            <a:srgbClr val="FFFF00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3538DD-2770-48DF-A9F7-A7F038D6BB68}"/>
                </a:ext>
              </a:extLst>
            </p:cNvPr>
            <p:cNvSpPr/>
            <p:nvPr/>
          </p:nvSpPr>
          <p:spPr>
            <a:xfrm flipV="1">
              <a:off x="7321239" y="6134447"/>
              <a:ext cx="283828" cy="1248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48EF62C-1B1B-4360-B1F0-5EB19D00DEAF}"/>
                </a:ext>
              </a:extLst>
            </p:cNvPr>
            <p:cNvSpPr/>
            <p:nvPr/>
          </p:nvSpPr>
          <p:spPr>
            <a:xfrm flipV="1">
              <a:off x="7605067" y="6134490"/>
              <a:ext cx="283828" cy="1248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952AD1D-6A19-439B-AAD7-6A2F8AF1C06F}"/>
                </a:ext>
              </a:extLst>
            </p:cNvPr>
            <p:cNvSpPr/>
            <p:nvPr/>
          </p:nvSpPr>
          <p:spPr>
            <a:xfrm flipV="1">
              <a:off x="7888894" y="6134534"/>
              <a:ext cx="283828" cy="1248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8F99EDA8-AAAB-4AC3-834F-E986197A3C91}"/>
              </a:ext>
            </a:extLst>
          </p:cNvPr>
          <p:cNvSpPr/>
          <p:nvPr/>
        </p:nvSpPr>
        <p:spPr>
          <a:xfrm flipV="1">
            <a:off x="6492422" y="4322135"/>
            <a:ext cx="2808407" cy="12460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8B62517-C5D2-4F42-B424-FABC68CE9F0C}"/>
              </a:ext>
            </a:extLst>
          </p:cNvPr>
          <p:cNvGrpSpPr/>
          <p:nvPr/>
        </p:nvGrpSpPr>
        <p:grpSpPr>
          <a:xfrm>
            <a:off x="9302631" y="4325000"/>
            <a:ext cx="567654" cy="124856"/>
            <a:chOff x="9300829" y="4325000"/>
            <a:chExt cx="567654" cy="124856"/>
          </a:xfrm>
          <a:solidFill>
            <a:srgbClr val="FFFF00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73AAEE1-C845-4DCB-B66D-900E9BF42078}"/>
                </a:ext>
              </a:extLst>
            </p:cNvPr>
            <p:cNvSpPr/>
            <p:nvPr/>
          </p:nvSpPr>
          <p:spPr>
            <a:xfrm flipV="1">
              <a:off x="9300829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B597427-0A70-4066-812E-21359AD316F6}"/>
                </a:ext>
              </a:extLst>
            </p:cNvPr>
            <p:cNvSpPr/>
            <p:nvPr/>
          </p:nvSpPr>
          <p:spPr>
            <a:xfrm flipV="1">
              <a:off x="9584656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802933D-DDA2-4626-825B-1B961BB0B7A0}"/>
              </a:ext>
            </a:extLst>
          </p:cNvPr>
          <p:cNvGrpSpPr/>
          <p:nvPr/>
        </p:nvGrpSpPr>
        <p:grpSpPr>
          <a:xfrm>
            <a:off x="6101019" y="4863056"/>
            <a:ext cx="881230" cy="657226"/>
            <a:chOff x="9226690" y="1639888"/>
            <a:chExt cx="881230" cy="657226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3532FB0-8561-4362-B866-216EFBC82EA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1A894F-E855-40FC-A149-687248CD3CB0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1.8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38F2824-EFC8-4DE9-9138-F2EF4D926189}"/>
              </a:ext>
            </a:extLst>
          </p:cNvPr>
          <p:cNvSpPr txBox="1"/>
          <p:nvPr/>
        </p:nvSpPr>
        <p:spPr>
          <a:xfrm>
            <a:off x="11275081" y="5055004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Metres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46EFEB2-0495-4963-A706-79F5F2E61724}"/>
              </a:ext>
            </a:extLst>
          </p:cNvPr>
          <p:cNvSpPr txBox="1"/>
          <p:nvPr/>
        </p:nvSpPr>
        <p:spPr>
          <a:xfrm>
            <a:off x="7456010" y="6032122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1.0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1BDE6C9C-8F96-4874-85AC-257BECD7FBD6}"/>
              </a:ext>
            </a:extLst>
          </p:cNvPr>
          <p:cNvSpPr/>
          <p:nvPr/>
        </p:nvSpPr>
        <p:spPr>
          <a:xfrm rot="5400000">
            <a:off x="7636767" y="4488495"/>
            <a:ext cx="423116" cy="2613383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D98E56F-82F8-4C84-B492-5C2147E4ABE4}"/>
              </a:ext>
            </a:extLst>
          </p:cNvPr>
          <p:cNvGrpSpPr/>
          <p:nvPr/>
        </p:nvGrpSpPr>
        <p:grpSpPr>
          <a:xfrm>
            <a:off x="8872370" y="4856213"/>
            <a:ext cx="881230" cy="657226"/>
            <a:chOff x="9226690" y="1639888"/>
            <a:chExt cx="881230" cy="657226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7650224-02E2-4093-9A18-969ACC5E05A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E5B443-AC05-45BF-A334-F9E79FF1BDDF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2.8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DC679EA-90C7-422B-ADB3-02F98180D30B}"/>
              </a:ext>
            </a:extLst>
          </p:cNvPr>
          <p:cNvGrpSpPr/>
          <p:nvPr/>
        </p:nvGrpSpPr>
        <p:grpSpPr>
          <a:xfrm>
            <a:off x="9442742" y="4839883"/>
            <a:ext cx="881230" cy="657226"/>
            <a:chOff x="9226690" y="1639888"/>
            <a:chExt cx="881230" cy="657226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3107753-EC85-4F25-9DE1-DD6EDFE0F79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1814220-10C6-4824-B706-89768D997489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3.0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F43F2B6-1CDE-4036-9798-0FFD39163CBD}"/>
              </a:ext>
            </a:extLst>
          </p:cNvPr>
          <p:cNvGrpSpPr/>
          <p:nvPr/>
        </p:nvGrpSpPr>
        <p:grpSpPr>
          <a:xfrm>
            <a:off x="10298885" y="4853593"/>
            <a:ext cx="881230" cy="657226"/>
            <a:chOff x="9226690" y="1639888"/>
            <a:chExt cx="881230" cy="657226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19BBB3A-2CE9-4207-86E8-F0496A762F4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641FEAF-5209-453F-ADCE-D0B956EBE0DF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3.3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0B69FBA-0CF1-4A20-BE71-EC0264F11DF6}"/>
              </a:ext>
            </a:extLst>
          </p:cNvPr>
          <p:cNvGrpSpPr/>
          <p:nvPr/>
        </p:nvGrpSpPr>
        <p:grpSpPr>
          <a:xfrm>
            <a:off x="10727241" y="4321499"/>
            <a:ext cx="226552" cy="126497"/>
            <a:chOff x="10727241" y="4321499"/>
            <a:chExt cx="226552" cy="126497"/>
          </a:xfrm>
          <a:solidFill>
            <a:srgbClr val="FFFF00"/>
          </a:solidFill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1804B88-72EC-48E8-9BBA-B46212773082}"/>
                </a:ext>
              </a:extLst>
            </p:cNvPr>
            <p:cNvGrpSpPr/>
            <p:nvPr/>
          </p:nvGrpSpPr>
          <p:grpSpPr>
            <a:xfrm rot="5400000">
              <a:off x="10697150" y="4352227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0E71A38-CC81-401B-BEA2-C7FDF0C055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F89BDD4-5AE8-41C7-B69D-FAF4CD8E2EEC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D459FBCD-E514-457E-8E14-6CD47C4A92C6}"/>
                </a:ext>
              </a:extLst>
            </p:cNvPr>
            <p:cNvGrpSpPr/>
            <p:nvPr/>
          </p:nvGrpSpPr>
          <p:grpSpPr>
            <a:xfrm rot="5400000">
              <a:off x="10762298" y="4351593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1BF6A61E-C28E-431B-9215-B91BD1D7EB3C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A244B9F-5B23-4A10-BB29-464A6DD52E0D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A7911B6-9B81-47C3-906E-3E0C0DBCB886}"/>
                </a:ext>
              </a:extLst>
            </p:cNvPr>
            <p:cNvGrpSpPr/>
            <p:nvPr/>
          </p:nvGrpSpPr>
          <p:grpSpPr>
            <a:xfrm rot="5400000">
              <a:off x="10827446" y="4351590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E5738562-6553-422D-B672-C0C5EF687D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8099F5EC-6314-4D96-A8AD-E62DC39DBF5F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529A871-D704-49C4-8134-683C4A5D9933}"/>
                </a:ext>
              </a:extLst>
            </p:cNvPr>
            <p:cNvSpPr/>
            <p:nvPr/>
          </p:nvSpPr>
          <p:spPr>
            <a:xfrm flipV="1">
              <a:off x="10920424" y="4321502"/>
              <a:ext cx="33369" cy="12586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98860EB-CB53-411C-BC48-232C06FE03E5}"/>
              </a:ext>
            </a:extLst>
          </p:cNvPr>
          <p:cNvGrpSpPr/>
          <p:nvPr/>
        </p:nvGrpSpPr>
        <p:grpSpPr>
          <a:xfrm>
            <a:off x="10465915" y="4851561"/>
            <a:ext cx="881230" cy="855624"/>
            <a:chOff x="9196112" y="1639888"/>
            <a:chExt cx="881230" cy="855624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2E5CC7D-0E17-46A5-8130-6E2CD74288A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A93D5B0-6C4A-4C7A-BD9F-3009FA04E34A}"/>
                </a:ext>
              </a:extLst>
            </p:cNvPr>
            <p:cNvSpPr txBox="1"/>
            <p:nvPr/>
          </p:nvSpPr>
          <p:spPr>
            <a:xfrm>
              <a:off x="9196112" y="2126180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b="1" dirty="0"/>
                <a:t>3.37</a:t>
              </a:r>
            </a:p>
          </p:txBody>
        </p:sp>
      </p:grp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CAC3C784-2886-460C-89AD-A38AEC4C8CED}"/>
              </a:ext>
            </a:extLst>
          </p:cNvPr>
          <p:cNvSpPr/>
          <p:nvPr/>
        </p:nvSpPr>
        <p:spPr>
          <a:xfrm rot="5400000">
            <a:off x="9271129" y="5468629"/>
            <a:ext cx="423116" cy="646929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F50FA07-4B6D-4097-842A-3970A09DDA9B}"/>
              </a:ext>
            </a:extLst>
          </p:cNvPr>
          <p:cNvSpPr txBox="1"/>
          <p:nvPr/>
        </p:nvSpPr>
        <p:spPr>
          <a:xfrm>
            <a:off x="9002127" y="6003652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0.2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E9F172E-C512-4D53-88D0-D46639AA8EC7}"/>
              </a:ext>
            </a:extLst>
          </p:cNvPr>
          <p:cNvSpPr txBox="1"/>
          <p:nvPr/>
        </p:nvSpPr>
        <p:spPr>
          <a:xfrm>
            <a:off x="9927843" y="6000034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0.3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E8D2BA2B-A1A2-497B-AF76-CEC16CE99B0A}"/>
              </a:ext>
            </a:extLst>
          </p:cNvPr>
          <p:cNvSpPr/>
          <p:nvPr/>
        </p:nvSpPr>
        <p:spPr>
          <a:xfrm rot="5400000">
            <a:off x="10023860" y="5378957"/>
            <a:ext cx="423116" cy="858533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63F7801-59F6-44A7-8BCE-7CE47AE115EA}"/>
              </a:ext>
            </a:extLst>
          </p:cNvPr>
          <p:cNvSpPr txBox="1"/>
          <p:nvPr/>
        </p:nvSpPr>
        <p:spPr>
          <a:xfrm>
            <a:off x="10335619" y="5997748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0.07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62E4B390-95A6-4F80-A146-BB2ACAEB1076}"/>
              </a:ext>
            </a:extLst>
          </p:cNvPr>
          <p:cNvSpPr/>
          <p:nvPr/>
        </p:nvSpPr>
        <p:spPr>
          <a:xfrm rot="5400000">
            <a:off x="10570157" y="5669114"/>
            <a:ext cx="423116" cy="252147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032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5" grpId="0"/>
      <p:bldP spid="56" grpId="0" animBg="1"/>
      <p:bldP spid="82" grpId="0" animBg="1"/>
      <p:bldP spid="83" grpId="0"/>
      <p:bldP spid="84" grpId="0"/>
      <p:bldP spid="85" grpId="0" animBg="1"/>
      <p:bldP spid="86" grpId="0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38FA3805-0E3B-2143-80F9-CEE7EAA0B218}"/>
              </a:ext>
            </a:extLst>
          </p:cNvPr>
          <p:cNvSpPr txBox="1"/>
          <p:nvPr/>
        </p:nvSpPr>
        <p:spPr>
          <a:xfrm>
            <a:off x="7753130" y="99248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B3E90D-B398-CF4C-9BB4-F4F3E89D0BBC}"/>
              </a:ext>
            </a:extLst>
          </p:cNvPr>
          <p:cNvSpPr txBox="1"/>
          <p:nvPr/>
        </p:nvSpPr>
        <p:spPr>
          <a:xfrm>
            <a:off x="5546643" y="111543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41202-5E7C-2847-830B-F029E641C70D}"/>
              </a:ext>
            </a:extLst>
          </p:cNvPr>
          <p:cNvSpPr txBox="1"/>
          <p:nvPr/>
        </p:nvSpPr>
        <p:spPr>
          <a:xfrm>
            <a:off x="3337774" y="123409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1416274" y="3573242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Barbara</a:t>
            </a:r>
          </a:p>
          <a:p>
            <a:pPr algn="ctr"/>
            <a:r>
              <a:rPr lang="en-NZ" sz="1600" b="1" dirty="0"/>
              <a:t>1.57m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1416274" y="1261996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Rufus</a:t>
            </a:r>
          </a:p>
          <a:p>
            <a:pPr algn="ctr"/>
            <a:r>
              <a:rPr lang="en-NZ" sz="1600" b="1" dirty="0"/>
              <a:t>1.8m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F29F61-F911-432B-9E59-C7F324AEBE7E}"/>
              </a:ext>
            </a:extLst>
          </p:cNvPr>
          <p:cNvGrpSpPr/>
          <p:nvPr/>
        </p:nvGrpSpPr>
        <p:grpSpPr>
          <a:xfrm rot="5400000">
            <a:off x="5940173" y="1171754"/>
            <a:ext cx="1202919" cy="105907"/>
            <a:chOff x="520505" y="4173415"/>
            <a:chExt cx="5908430" cy="380091"/>
          </a:xfrm>
          <a:noFill/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A1AAC0B-34B9-4FD1-9943-4739352CC425}"/>
                </a:ext>
              </a:extLst>
            </p:cNvPr>
            <p:cNvSpPr/>
            <p:nvPr/>
          </p:nvSpPr>
          <p:spPr>
            <a:xfrm>
              <a:off x="520505" y="4173548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CA3AB6D-0E34-43CA-96CE-96C88ED3732C}"/>
                </a:ext>
              </a:extLst>
            </p:cNvPr>
            <p:cNvSpPr/>
            <p:nvPr/>
          </p:nvSpPr>
          <p:spPr>
            <a:xfrm>
              <a:off x="1702191" y="4173547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E34F11F-9ADE-4565-B1C9-3B16CCC70FAB}"/>
                </a:ext>
              </a:extLst>
            </p:cNvPr>
            <p:cNvSpPr/>
            <p:nvPr/>
          </p:nvSpPr>
          <p:spPr>
            <a:xfrm>
              <a:off x="2883877" y="4173679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F34B986-11D7-4107-95D2-571D792B22F6}"/>
                </a:ext>
              </a:extLst>
            </p:cNvPr>
            <p:cNvSpPr/>
            <p:nvPr/>
          </p:nvSpPr>
          <p:spPr>
            <a:xfrm>
              <a:off x="4065563" y="4173547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685FE0B-3C9E-418A-BB83-DC0810C75C57}"/>
                </a:ext>
              </a:extLst>
            </p:cNvPr>
            <p:cNvSpPr/>
            <p:nvPr/>
          </p:nvSpPr>
          <p:spPr>
            <a:xfrm>
              <a:off x="5247249" y="4173415"/>
              <a:ext cx="1181686" cy="3798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FE1A7595-0319-452A-BC91-958046C39FC8}"/>
              </a:ext>
            </a:extLst>
          </p:cNvPr>
          <p:cNvSpPr/>
          <p:nvPr/>
        </p:nvSpPr>
        <p:spPr>
          <a:xfrm rot="5400000">
            <a:off x="3089272" y="1760697"/>
            <a:ext cx="2380519" cy="1056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8746B17-96CB-4630-ABC3-0E9330429902}"/>
              </a:ext>
            </a:extLst>
          </p:cNvPr>
          <p:cNvGrpSpPr/>
          <p:nvPr/>
        </p:nvGrpSpPr>
        <p:grpSpPr>
          <a:xfrm rot="5400000" flipV="1">
            <a:off x="6184136" y="2134107"/>
            <a:ext cx="721751" cy="105869"/>
            <a:chOff x="3718815" y="4912212"/>
            <a:chExt cx="655119" cy="9609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E9FF4F-EECA-46FD-B82C-7C5A36107C2A}"/>
                </a:ext>
              </a:extLst>
            </p:cNvPr>
            <p:cNvSpPr/>
            <p:nvPr/>
          </p:nvSpPr>
          <p:spPr>
            <a:xfrm flipV="1">
              <a:off x="3718815" y="4912245"/>
              <a:ext cx="218373" cy="960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1E0651-0049-46FB-B7E9-4A40917DA0F8}"/>
                </a:ext>
              </a:extLst>
            </p:cNvPr>
            <p:cNvSpPr/>
            <p:nvPr/>
          </p:nvSpPr>
          <p:spPr>
            <a:xfrm flipV="1">
              <a:off x="3937188" y="4912245"/>
              <a:ext cx="218373" cy="960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1B876D5-161E-4960-AAE3-10EEF967B0E6}"/>
                </a:ext>
              </a:extLst>
            </p:cNvPr>
            <p:cNvSpPr/>
            <p:nvPr/>
          </p:nvSpPr>
          <p:spPr>
            <a:xfrm flipV="1">
              <a:off x="4155561" y="4912212"/>
              <a:ext cx="218373" cy="960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6B1325A-F6C3-43F3-A9D2-70750F188BD2}"/>
              </a:ext>
            </a:extLst>
          </p:cNvPr>
          <p:cNvGrpSpPr/>
          <p:nvPr/>
        </p:nvGrpSpPr>
        <p:grpSpPr>
          <a:xfrm>
            <a:off x="6500238" y="3293620"/>
            <a:ext cx="105869" cy="481166"/>
            <a:chOff x="6500238" y="3293620"/>
            <a:chExt cx="105869" cy="48116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3538DD-2770-48DF-A9F7-A7F038D6BB68}"/>
                </a:ext>
              </a:extLst>
            </p:cNvPr>
            <p:cNvSpPr/>
            <p:nvPr/>
          </p:nvSpPr>
          <p:spPr>
            <a:xfrm rot="5400000">
              <a:off x="6432863" y="3360995"/>
              <a:ext cx="240583" cy="10583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48EF62C-1B1B-4360-B1F0-5EB19D00DEAF}"/>
                </a:ext>
              </a:extLst>
            </p:cNvPr>
            <p:cNvSpPr/>
            <p:nvPr/>
          </p:nvSpPr>
          <p:spPr>
            <a:xfrm rot="5400000">
              <a:off x="6432899" y="3601578"/>
              <a:ext cx="240583" cy="10583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952AD1D-6A19-439B-AAD7-6A2F8AF1C06F}"/>
              </a:ext>
            </a:extLst>
          </p:cNvPr>
          <p:cNvSpPr/>
          <p:nvPr/>
        </p:nvSpPr>
        <p:spPr>
          <a:xfrm rot="5400000">
            <a:off x="6432937" y="3842161"/>
            <a:ext cx="240583" cy="10583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F99EDA8-AAAB-4AC3-834F-E986197A3C91}"/>
              </a:ext>
            </a:extLst>
          </p:cNvPr>
          <p:cNvSpPr/>
          <p:nvPr/>
        </p:nvSpPr>
        <p:spPr>
          <a:xfrm rot="5400000">
            <a:off x="3097643" y="4431069"/>
            <a:ext cx="2380519" cy="10562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8B62517-C5D2-4F42-B424-FABC68CE9F0C}"/>
              </a:ext>
            </a:extLst>
          </p:cNvPr>
          <p:cNvGrpSpPr/>
          <p:nvPr/>
        </p:nvGrpSpPr>
        <p:grpSpPr>
          <a:xfrm rot="5400000" flipV="1">
            <a:off x="6313632" y="4192439"/>
            <a:ext cx="481166" cy="105833"/>
            <a:chOff x="9300829" y="4325000"/>
            <a:chExt cx="567654" cy="124856"/>
          </a:xfrm>
          <a:solidFill>
            <a:srgbClr val="FFFF00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73AAEE1-C845-4DCB-B66D-900E9BF42078}"/>
                </a:ext>
              </a:extLst>
            </p:cNvPr>
            <p:cNvSpPr/>
            <p:nvPr/>
          </p:nvSpPr>
          <p:spPr>
            <a:xfrm flipV="1">
              <a:off x="9300829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B597427-0A70-4066-812E-21359AD316F6}"/>
                </a:ext>
              </a:extLst>
            </p:cNvPr>
            <p:cNvSpPr/>
            <p:nvPr/>
          </p:nvSpPr>
          <p:spPr>
            <a:xfrm flipV="1">
              <a:off x="9584656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38F2824-EFC8-4DE9-9138-F2EF4D926189}"/>
              </a:ext>
            </a:extLst>
          </p:cNvPr>
          <p:cNvSpPr txBox="1"/>
          <p:nvPr/>
        </p:nvSpPr>
        <p:spPr>
          <a:xfrm>
            <a:off x="3847287" y="168197"/>
            <a:ext cx="881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Ones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0B69FBA-0CF1-4A20-BE71-EC0264F11DF6}"/>
              </a:ext>
            </a:extLst>
          </p:cNvPr>
          <p:cNvGrpSpPr/>
          <p:nvPr/>
        </p:nvGrpSpPr>
        <p:grpSpPr>
          <a:xfrm rot="5400000" flipV="1">
            <a:off x="8536801" y="3337819"/>
            <a:ext cx="192033" cy="107223"/>
            <a:chOff x="10727241" y="4321499"/>
            <a:chExt cx="226552" cy="126497"/>
          </a:xfrm>
          <a:solidFill>
            <a:srgbClr val="FFFF00"/>
          </a:solidFill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1804B88-72EC-48E8-9BBA-B46212773082}"/>
                </a:ext>
              </a:extLst>
            </p:cNvPr>
            <p:cNvGrpSpPr/>
            <p:nvPr/>
          </p:nvGrpSpPr>
          <p:grpSpPr>
            <a:xfrm rot="5400000">
              <a:off x="10697150" y="4352227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0E71A38-CC81-401B-BEA2-C7FDF0C055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F89BDD4-5AE8-41C7-B69D-FAF4CD8E2EEC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D459FBCD-E514-457E-8E14-6CD47C4A92C6}"/>
                </a:ext>
              </a:extLst>
            </p:cNvPr>
            <p:cNvGrpSpPr/>
            <p:nvPr/>
          </p:nvGrpSpPr>
          <p:grpSpPr>
            <a:xfrm rot="5400000">
              <a:off x="10762298" y="4351593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1BF6A61E-C28E-431B-9215-B91BD1D7EB3C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A244B9F-5B23-4A10-BB29-464A6DD52E0D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A7911B6-9B81-47C3-906E-3E0C0DBCB886}"/>
                </a:ext>
              </a:extLst>
            </p:cNvPr>
            <p:cNvGrpSpPr/>
            <p:nvPr/>
          </p:nvGrpSpPr>
          <p:grpSpPr>
            <a:xfrm rot="5400000">
              <a:off x="10827446" y="4351590"/>
              <a:ext cx="125860" cy="65678"/>
              <a:chOff x="1504227" y="173833"/>
              <a:chExt cx="96471" cy="51350"/>
            </a:xfrm>
            <a:grpFill/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E5738562-6553-422D-B672-C0C5EF687D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8099F5EC-6314-4D96-A8AD-E62DC39DBF5F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529A871-D704-49C4-8134-683C4A5D9933}"/>
                </a:ext>
              </a:extLst>
            </p:cNvPr>
            <p:cNvSpPr/>
            <p:nvPr/>
          </p:nvSpPr>
          <p:spPr>
            <a:xfrm flipV="1">
              <a:off x="10920424" y="4321502"/>
              <a:ext cx="33369" cy="12586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9E9F172E-C512-4D53-88D0-D46639AA8EC7}"/>
              </a:ext>
            </a:extLst>
          </p:cNvPr>
          <p:cNvSpPr txBox="1"/>
          <p:nvPr/>
        </p:nvSpPr>
        <p:spPr>
          <a:xfrm>
            <a:off x="8138590" y="5711763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E68A600-2C3F-4673-A5F7-01A3F712D20E}"/>
              </a:ext>
            </a:extLst>
          </p:cNvPr>
          <p:cNvSpPr txBox="1"/>
          <p:nvPr/>
        </p:nvSpPr>
        <p:spPr>
          <a:xfrm>
            <a:off x="6112539" y="123291"/>
            <a:ext cx="881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Tenths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826D8D9-67F0-464C-A194-408040686270}"/>
              </a:ext>
            </a:extLst>
          </p:cNvPr>
          <p:cNvSpPr txBox="1"/>
          <p:nvPr/>
        </p:nvSpPr>
        <p:spPr>
          <a:xfrm>
            <a:off x="7999118" y="87214"/>
            <a:ext cx="1329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Hundredths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3096DF3-1FA0-4A17-964A-A3FED0803B10}"/>
              </a:ext>
            </a:extLst>
          </p:cNvPr>
          <p:cNvSpPr/>
          <p:nvPr/>
        </p:nvSpPr>
        <p:spPr>
          <a:xfrm rot="5400000">
            <a:off x="5349084" y="1773355"/>
            <a:ext cx="2380519" cy="1056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C62A2-8769-4CC4-80F4-87228F1D1D05}"/>
              </a:ext>
            </a:extLst>
          </p:cNvPr>
          <p:cNvSpPr txBox="1"/>
          <p:nvPr/>
        </p:nvSpPr>
        <p:spPr>
          <a:xfrm>
            <a:off x="6112539" y="5696755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10FAD59-9E49-460F-88DB-EBCF5BFCC24B}"/>
              </a:ext>
            </a:extLst>
          </p:cNvPr>
          <p:cNvSpPr txBox="1"/>
          <p:nvPr/>
        </p:nvSpPr>
        <p:spPr>
          <a:xfrm>
            <a:off x="3847287" y="5674140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B7099D6-7DB9-4E21-AE6E-D9E3358A5A0A}"/>
              </a:ext>
            </a:extLst>
          </p:cNvPr>
          <p:cNvSpPr txBox="1"/>
          <p:nvPr/>
        </p:nvSpPr>
        <p:spPr>
          <a:xfrm>
            <a:off x="4930221" y="5540955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708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-0.00078 -0.1085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6 L -0.14844 0.197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22" y="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91" grpId="0" animBg="1"/>
      <p:bldP spid="91" grpId="1" animBg="1"/>
      <p:bldP spid="92" grpId="0"/>
      <p:bldP spid="93" grpId="0"/>
      <p:bldP spid="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tanding posing for the camera&#10;&#10;Description automatically generated">
            <a:extLst>
              <a:ext uri="{FF2B5EF4-FFF2-40B4-BE49-F238E27FC236}">
                <a16:creationId xmlns:a16="http://schemas.microsoft.com/office/drawing/2014/main" id="{1998BC2B-AFCB-4DFC-9F36-CA47BBFD59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923" y="1061975"/>
            <a:ext cx="1139869" cy="4860101"/>
          </a:xfrm>
          <a:prstGeom prst="rect">
            <a:avLst/>
          </a:prstGeom>
        </p:spPr>
      </p:pic>
      <p:pic>
        <p:nvPicPr>
          <p:cNvPr id="12" name="Picture 11" descr="A picture containing person, clothing, sky, wearing&#10;&#10;Description automatically generated">
            <a:extLst>
              <a:ext uri="{FF2B5EF4-FFF2-40B4-BE49-F238E27FC236}">
                <a16:creationId xmlns:a16="http://schemas.microsoft.com/office/drawing/2014/main" id="{986D7983-F45D-4CF3-A26F-5C0CC3F8879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479" y="905785"/>
            <a:ext cx="978952" cy="49305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8198020" y="6001203"/>
            <a:ext cx="11398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Tony</a:t>
            </a:r>
          </a:p>
          <a:p>
            <a:pPr algn="ctr"/>
            <a:r>
              <a:rPr lang="en-NZ" b="1" dirty="0"/>
              <a:t>1.79m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3372922" y="6001204"/>
            <a:ext cx="11398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b="1" dirty="0"/>
              <a:t>Suzanne</a:t>
            </a:r>
          </a:p>
          <a:p>
            <a:pPr algn="ctr"/>
            <a:r>
              <a:rPr lang="en-NZ" sz="1600" b="1" dirty="0"/>
              <a:t>1.72m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77C051-EB14-4A16-A605-D66054DE817E}"/>
              </a:ext>
            </a:extLst>
          </p:cNvPr>
          <p:cNvSpPr txBox="1"/>
          <p:nvPr/>
        </p:nvSpPr>
        <p:spPr>
          <a:xfrm>
            <a:off x="446717" y="322433"/>
            <a:ext cx="881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What is the combined height of Suzanne and Tony?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C1E5BF32-4765-452D-92A5-C265BF06C361}"/>
              </a:ext>
            </a:extLst>
          </p:cNvPr>
          <p:cNvSpPr/>
          <p:nvPr/>
        </p:nvSpPr>
        <p:spPr>
          <a:xfrm>
            <a:off x="2729490" y="4618842"/>
            <a:ext cx="2444097" cy="1298960"/>
          </a:xfrm>
          <a:prstGeom prst="wedgeRoundRectCallout">
            <a:avLst>
              <a:gd name="adj1" fmla="val 52980"/>
              <a:gd name="adj2" fmla="val -8639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1.72 + 1.79 = 2.151m, because 72 + 79 = 151.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DBB3FDCA-8698-4A5C-9502-4EAF5728D690}"/>
              </a:ext>
            </a:extLst>
          </p:cNvPr>
          <p:cNvSpPr/>
          <p:nvPr/>
        </p:nvSpPr>
        <p:spPr>
          <a:xfrm>
            <a:off x="7186707" y="825799"/>
            <a:ext cx="3162496" cy="1298960"/>
          </a:xfrm>
          <a:prstGeom prst="wedgeRoundRectCallout">
            <a:avLst>
              <a:gd name="adj1" fmla="val -38204"/>
              <a:gd name="adj2" fmla="val 7877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tx1"/>
                </a:solidFill>
              </a:rPr>
              <a:t>That can’t be right, Suzanne. </a:t>
            </a:r>
          </a:p>
          <a:p>
            <a:pPr algn="ctr"/>
            <a:r>
              <a:rPr lang="en-NZ" dirty="0">
                <a:solidFill>
                  <a:schemeClr val="tx1"/>
                </a:solidFill>
              </a:rPr>
              <a:t>Our combined height must be more than 3 metres.</a:t>
            </a:r>
          </a:p>
        </p:txBody>
      </p:sp>
    </p:spTree>
    <p:extLst>
      <p:ext uri="{BB962C8B-B14F-4D97-AF65-F5344CB8AC3E}">
        <p14:creationId xmlns:p14="http://schemas.microsoft.com/office/powerpoint/2010/main" val="399964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8249572" y="114156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Tony</a:t>
            </a:r>
          </a:p>
          <a:p>
            <a:pPr algn="ctr"/>
            <a:r>
              <a:rPr lang="en-NZ" sz="1600" b="1" dirty="0"/>
              <a:t>1.79m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2895973" y="114156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Suzanne</a:t>
            </a:r>
          </a:p>
          <a:p>
            <a:pPr algn="ctr"/>
            <a:r>
              <a:rPr lang="en-NZ" sz="1600" b="1" dirty="0"/>
              <a:t>1.72m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77C051-EB14-4A16-A605-D66054DE817E}"/>
              </a:ext>
            </a:extLst>
          </p:cNvPr>
          <p:cNvSpPr txBox="1"/>
          <p:nvPr/>
        </p:nvSpPr>
        <p:spPr>
          <a:xfrm>
            <a:off x="401565" y="302940"/>
            <a:ext cx="881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What is the combined height of Suzanne and Tony?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60F683-19E4-4C47-B83D-BF497739AA86}"/>
              </a:ext>
            </a:extLst>
          </p:cNvPr>
          <p:cNvCxnSpPr/>
          <p:nvPr/>
        </p:nvCxnSpPr>
        <p:spPr>
          <a:xfrm>
            <a:off x="881743" y="4987472"/>
            <a:ext cx="107931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8F99EDA8-AAAB-4AC3-834F-E986197A3C91}"/>
              </a:ext>
            </a:extLst>
          </p:cNvPr>
          <p:cNvSpPr/>
          <p:nvPr/>
        </p:nvSpPr>
        <p:spPr>
          <a:xfrm flipV="1">
            <a:off x="6262190" y="4282344"/>
            <a:ext cx="2808407" cy="12460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802933D-DDA2-4626-825B-1B961BB0B7A0}"/>
              </a:ext>
            </a:extLst>
          </p:cNvPr>
          <p:cNvGrpSpPr/>
          <p:nvPr/>
        </p:nvGrpSpPr>
        <p:grpSpPr>
          <a:xfrm>
            <a:off x="5868118" y="4863654"/>
            <a:ext cx="881230" cy="657226"/>
            <a:chOff x="9226690" y="1639888"/>
            <a:chExt cx="881230" cy="657226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3532FB0-8561-4362-B866-216EFBC82EA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1A894F-E855-40FC-A149-687248CD3CB0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1.72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38F2824-EFC8-4DE9-9138-F2EF4D926189}"/>
              </a:ext>
            </a:extLst>
          </p:cNvPr>
          <p:cNvSpPr txBox="1"/>
          <p:nvPr/>
        </p:nvSpPr>
        <p:spPr>
          <a:xfrm>
            <a:off x="11323593" y="5853793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Metres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46EFEB2-0495-4963-A706-79F5F2E61724}"/>
              </a:ext>
            </a:extLst>
          </p:cNvPr>
          <p:cNvSpPr txBox="1"/>
          <p:nvPr/>
        </p:nvSpPr>
        <p:spPr>
          <a:xfrm>
            <a:off x="7225778" y="6032122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1.0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1BDE6C9C-8F96-4874-85AC-257BECD7FBD6}"/>
              </a:ext>
            </a:extLst>
          </p:cNvPr>
          <p:cNvSpPr/>
          <p:nvPr/>
        </p:nvSpPr>
        <p:spPr>
          <a:xfrm rot="5400000">
            <a:off x="7436091" y="4439345"/>
            <a:ext cx="423116" cy="2613383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D98E56F-82F8-4C84-B492-5C2147E4ABE4}"/>
              </a:ext>
            </a:extLst>
          </p:cNvPr>
          <p:cNvGrpSpPr/>
          <p:nvPr/>
        </p:nvGrpSpPr>
        <p:grpSpPr>
          <a:xfrm>
            <a:off x="8661868" y="4870453"/>
            <a:ext cx="881230" cy="657226"/>
            <a:chOff x="9226690" y="1639888"/>
            <a:chExt cx="881230" cy="657226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7650224-02E2-4093-9A18-969ACC5E05A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E5B443-AC05-45BF-A334-F9E79FF1BDDF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2.72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DC679EA-90C7-422B-ADB3-02F98180D30B}"/>
              </a:ext>
            </a:extLst>
          </p:cNvPr>
          <p:cNvGrpSpPr/>
          <p:nvPr/>
        </p:nvGrpSpPr>
        <p:grpSpPr>
          <a:xfrm>
            <a:off x="9468773" y="4851385"/>
            <a:ext cx="881230" cy="657226"/>
            <a:chOff x="9226690" y="1639888"/>
            <a:chExt cx="881230" cy="657226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3107753-EC85-4F25-9DE1-DD6EDFE0F79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1814220-10C6-4824-B706-89768D997489}"/>
                </a:ext>
              </a:extLst>
            </p:cNvPr>
            <p:cNvSpPr txBox="1"/>
            <p:nvPr/>
          </p:nvSpPr>
          <p:spPr>
            <a:xfrm>
              <a:off x="9226690" y="1927782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3.0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98860EB-CB53-411C-BC48-232C06FE03E5}"/>
              </a:ext>
            </a:extLst>
          </p:cNvPr>
          <p:cNvGrpSpPr/>
          <p:nvPr/>
        </p:nvGrpSpPr>
        <p:grpSpPr>
          <a:xfrm>
            <a:off x="10911360" y="4868637"/>
            <a:ext cx="881230" cy="616690"/>
            <a:chOff x="9199122" y="1639888"/>
            <a:chExt cx="881230" cy="616690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2E5CC7D-0E17-46A5-8130-6E2CD74288A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522372" y="1755502"/>
              <a:ext cx="2312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A93D5B0-6C4A-4C7A-BD9F-3009FA04E34A}"/>
                </a:ext>
              </a:extLst>
            </p:cNvPr>
            <p:cNvSpPr txBox="1"/>
            <p:nvPr/>
          </p:nvSpPr>
          <p:spPr>
            <a:xfrm>
              <a:off x="9199122" y="1887246"/>
              <a:ext cx="8812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b="1" dirty="0"/>
                <a:t>3.51</a:t>
              </a:r>
            </a:p>
          </p:txBody>
        </p:sp>
      </p:grp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CAC3C784-2886-460C-89AD-A38AEC4C8CED}"/>
              </a:ext>
            </a:extLst>
          </p:cNvPr>
          <p:cNvSpPr/>
          <p:nvPr/>
        </p:nvSpPr>
        <p:spPr>
          <a:xfrm rot="5400000">
            <a:off x="9271129" y="5422621"/>
            <a:ext cx="423116" cy="646929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F50FA07-4B6D-4097-842A-3970A09DDA9B}"/>
              </a:ext>
            </a:extLst>
          </p:cNvPr>
          <p:cNvSpPr txBox="1"/>
          <p:nvPr/>
        </p:nvSpPr>
        <p:spPr>
          <a:xfrm>
            <a:off x="9002127" y="6003652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0.28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E9F172E-C512-4D53-88D0-D46639AA8EC7}"/>
              </a:ext>
            </a:extLst>
          </p:cNvPr>
          <p:cNvSpPr txBox="1"/>
          <p:nvPr/>
        </p:nvSpPr>
        <p:spPr>
          <a:xfrm>
            <a:off x="9927843" y="6000034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0.51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E8D2BA2B-A1A2-497B-AF76-CEC16CE99B0A}"/>
              </a:ext>
            </a:extLst>
          </p:cNvPr>
          <p:cNvSpPr/>
          <p:nvPr/>
        </p:nvSpPr>
        <p:spPr>
          <a:xfrm rot="5400000">
            <a:off x="10246929" y="5109881"/>
            <a:ext cx="423116" cy="1304671"/>
          </a:xfrm>
          <a:custGeom>
            <a:avLst/>
            <a:gdLst>
              <a:gd name="connsiteX0" fmla="*/ 39757 w 785278"/>
              <a:gd name="connsiteY0" fmla="*/ 1331843 h 1331843"/>
              <a:gd name="connsiteX1" fmla="*/ 785192 w 785278"/>
              <a:gd name="connsiteY1" fmla="*/ 665922 h 1331843"/>
              <a:gd name="connsiteX2" fmla="*/ 0 w 785278"/>
              <a:gd name="connsiteY2" fmla="*/ 0 h 1331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5278" h="1331843">
                <a:moveTo>
                  <a:pt x="39757" y="1331843"/>
                </a:moveTo>
                <a:cubicBezTo>
                  <a:pt x="415787" y="1109869"/>
                  <a:pt x="791818" y="887896"/>
                  <a:pt x="785192" y="665922"/>
                </a:cubicBezTo>
                <a:cubicBezTo>
                  <a:pt x="778566" y="443948"/>
                  <a:pt x="389283" y="22197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9" name="Picture 8" descr="A person standing posing for the camera&#10;&#10;Description automatically generated">
            <a:extLst>
              <a:ext uri="{FF2B5EF4-FFF2-40B4-BE49-F238E27FC236}">
                <a16:creationId xmlns:a16="http://schemas.microsoft.com/office/drawing/2014/main" id="{B7BD4244-C38C-4FD8-94AE-ADC5FEB2F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08493" y="1238232"/>
            <a:ext cx="1128516" cy="493417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3021E27-B295-48FB-899A-AF80B199592A}"/>
              </a:ext>
            </a:extLst>
          </p:cNvPr>
          <p:cNvGrpSpPr/>
          <p:nvPr/>
        </p:nvGrpSpPr>
        <p:grpSpPr>
          <a:xfrm>
            <a:off x="1395934" y="4282820"/>
            <a:ext cx="4866351" cy="127069"/>
            <a:chOff x="1395934" y="4282820"/>
            <a:chExt cx="4866351" cy="12706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F29F61-F911-432B-9E59-C7F324AEBE7E}"/>
                </a:ext>
              </a:extLst>
            </p:cNvPr>
            <p:cNvGrpSpPr/>
            <p:nvPr/>
          </p:nvGrpSpPr>
          <p:grpSpPr>
            <a:xfrm flipV="1">
              <a:off x="4204341" y="4283283"/>
              <a:ext cx="1419138" cy="124944"/>
              <a:chOff x="520505" y="4173415"/>
              <a:chExt cx="5908430" cy="380091"/>
            </a:xfrm>
            <a:noFill/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A1AAC0B-34B9-4FD1-9943-4739352CC425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CA3AB6D-0E34-43CA-96CE-96C88ED3732C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E34F11F-9ADE-4565-B1C9-3B16CCC70FAB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F34B986-11D7-4107-95D2-571D792B22F6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685FE0B-3C9E-418A-BB83-DC0810C75C57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E1A7595-0319-452A-BC91-958046C39FC8}"/>
                </a:ext>
              </a:extLst>
            </p:cNvPr>
            <p:cNvSpPr/>
            <p:nvPr/>
          </p:nvSpPr>
          <p:spPr>
            <a:xfrm flipV="1">
              <a:off x="1395934" y="4285282"/>
              <a:ext cx="2808407" cy="1246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E9FF4F-EECA-46FD-B82C-7C5A36107C2A}"/>
                </a:ext>
              </a:extLst>
            </p:cNvPr>
            <p:cNvSpPr/>
            <p:nvPr/>
          </p:nvSpPr>
          <p:spPr>
            <a:xfrm flipV="1">
              <a:off x="5623478" y="4283326"/>
              <a:ext cx="283827" cy="124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1E0651-0049-46FB-B7E9-4A40917DA0F8}"/>
                </a:ext>
              </a:extLst>
            </p:cNvPr>
            <p:cNvSpPr/>
            <p:nvPr/>
          </p:nvSpPr>
          <p:spPr>
            <a:xfrm flipV="1">
              <a:off x="5907305" y="4283326"/>
              <a:ext cx="283827" cy="124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884E5DA8-9D9E-495F-AE25-A8A2E0E70292}"/>
                </a:ext>
              </a:extLst>
            </p:cNvPr>
            <p:cNvGrpSpPr/>
            <p:nvPr/>
          </p:nvGrpSpPr>
          <p:grpSpPr>
            <a:xfrm rot="5400000">
              <a:off x="6166516" y="4312911"/>
              <a:ext cx="125860" cy="65678"/>
              <a:chOff x="1504227" y="173833"/>
              <a:chExt cx="96471" cy="51350"/>
            </a:xfrm>
            <a:solidFill>
              <a:schemeClr val="bg1"/>
            </a:solidFill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F0D2E0C4-B4D8-44EE-99C4-11CB3869D350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84D6BA0E-2F73-4AC1-BE56-88235A314525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pic>
        <p:nvPicPr>
          <p:cNvPr id="22" name="Picture 21" descr="A picture containing person, clothing, sky, wearing&#10;&#10;Description automatically generated">
            <a:extLst>
              <a:ext uri="{FF2B5EF4-FFF2-40B4-BE49-F238E27FC236}">
                <a16:creationId xmlns:a16="http://schemas.microsoft.com/office/drawing/2014/main" id="{4C314807-D529-4AA9-8781-18AAEBE709F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83595" y="1186321"/>
            <a:ext cx="1009585" cy="5084861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CAC1D3E3-E81C-4683-9B1E-7A74B53B8E38}"/>
              </a:ext>
            </a:extLst>
          </p:cNvPr>
          <p:cNvGrpSpPr/>
          <p:nvPr/>
        </p:nvGrpSpPr>
        <p:grpSpPr>
          <a:xfrm>
            <a:off x="9070366" y="4278558"/>
            <a:ext cx="835615" cy="128393"/>
            <a:chOff x="9070366" y="4278558"/>
            <a:chExt cx="835615" cy="128393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8B62517-C5D2-4F42-B424-FABC68CE9F0C}"/>
                </a:ext>
              </a:extLst>
            </p:cNvPr>
            <p:cNvGrpSpPr/>
            <p:nvPr/>
          </p:nvGrpSpPr>
          <p:grpSpPr>
            <a:xfrm>
              <a:off x="9070366" y="4279562"/>
              <a:ext cx="567654" cy="124856"/>
              <a:chOff x="9300829" y="4325000"/>
              <a:chExt cx="567654" cy="124856"/>
            </a:xfrm>
            <a:solidFill>
              <a:srgbClr val="FFFF00"/>
            </a:solidFill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73AAEE1-C845-4DCB-B66D-900E9BF42078}"/>
                  </a:ext>
                </a:extLst>
              </p:cNvPr>
              <p:cNvSpPr/>
              <p:nvPr/>
            </p:nvSpPr>
            <p:spPr>
              <a:xfrm flipV="1">
                <a:off x="9300829" y="4325000"/>
                <a:ext cx="283827" cy="124856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B597427-0A70-4066-812E-21359AD316F6}"/>
                  </a:ext>
                </a:extLst>
              </p:cNvPr>
              <p:cNvSpPr/>
              <p:nvPr/>
            </p:nvSpPr>
            <p:spPr>
              <a:xfrm flipV="1">
                <a:off x="9584656" y="4325000"/>
                <a:ext cx="283827" cy="124856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1804B88-72EC-48E8-9BBA-B46212773082}"/>
                </a:ext>
              </a:extLst>
            </p:cNvPr>
            <p:cNvGrpSpPr/>
            <p:nvPr/>
          </p:nvGrpSpPr>
          <p:grpSpPr>
            <a:xfrm rot="5400000">
              <a:off x="9613403" y="4309151"/>
              <a:ext cx="125860" cy="65678"/>
              <a:chOff x="1504227" y="173833"/>
              <a:chExt cx="96471" cy="51350"/>
            </a:xfrm>
            <a:solidFill>
              <a:srgbClr val="FFFF00"/>
            </a:solidFill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0E71A38-CC81-401B-BEA2-C7FDF0C055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F89BDD4-5AE8-41C7-B69D-FAF4CD8E2EEC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D459FBCD-E514-457E-8E14-6CD47C4A92C6}"/>
                </a:ext>
              </a:extLst>
            </p:cNvPr>
            <p:cNvGrpSpPr/>
            <p:nvPr/>
          </p:nvGrpSpPr>
          <p:grpSpPr>
            <a:xfrm rot="5400000">
              <a:off x="9743296" y="4311182"/>
              <a:ext cx="125860" cy="65678"/>
              <a:chOff x="1504227" y="173833"/>
              <a:chExt cx="96471" cy="51350"/>
            </a:xfrm>
            <a:solidFill>
              <a:srgbClr val="FFFF00"/>
            </a:solidFill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1BF6A61E-C28E-431B-9215-B91BD1D7EB3C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A244B9F-5B23-4A10-BB29-464A6DD52E0D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A7911B6-9B81-47C3-906E-3E0C0DBCB886}"/>
                </a:ext>
              </a:extLst>
            </p:cNvPr>
            <p:cNvGrpSpPr/>
            <p:nvPr/>
          </p:nvGrpSpPr>
          <p:grpSpPr>
            <a:xfrm rot="5400000">
              <a:off x="9678551" y="4309074"/>
              <a:ext cx="125860" cy="65678"/>
              <a:chOff x="1504227" y="173833"/>
              <a:chExt cx="96471" cy="51350"/>
            </a:xfrm>
            <a:solidFill>
              <a:srgbClr val="FFFF00"/>
            </a:solidFill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E5738562-6553-422D-B672-C0C5EF687D5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8099F5EC-6314-4D96-A8AD-E62DC39DBF5F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B752B82-467F-4228-8241-3D5182019B9F}"/>
                </a:ext>
              </a:extLst>
            </p:cNvPr>
            <p:cNvGrpSpPr/>
            <p:nvPr/>
          </p:nvGrpSpPr>
          <p:grpSpPr>
            <a:xfrm rot="5400000">
              <a:off x="9810212" y="4308649"/>
              <a:ext cx="125860" cy="65678"/>
              <a:chOff x="1504227" y="173833"/>
              <a:chExt cx="96471" cy="51350"/>
            </a:xfrm>
            <a:solidFill>
              <a:srgbClr val="FFFF00"/>
            </a:solidFill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7B89EDC8-6A1E-4DB1-820B-1E24399C81AB}"/>
                  </a:ext>
                </a:extLst>
              </p:cNvPr>
              <p:cNvSpPr/>
              <p:nvPr/>
            </p:nvSpPr>
            <p:spPr>
              <a:xfrm rot="16200000" flipV="1">
                <a:off x="1539418" y="163903"/>
                <a:ext cx="26089" cy="96471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DF0EDC26-3C33-43B3-9E09-61C5AD7EF9F1}"/>
                  </a:ext>
                </a:extLst>
              </p:cNvPr>
              <p:cNvSpPr/>
              <p:nvPr/>
            </p:nvSpPr>
            <p:spPr>
              <a:xfrm rot="16200000" flipV="1">
                <a:off x="1539417" y="138643"/>
                <a:ext cx="26089" cy="9647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4CFB0C9-0DF2-4219-8C65-43472AF966CB}"/>
              </a:ext>
            </a:extLst>
          </p:cNvPr>
          <p:cNvGrpSpPr/>
          <p:nvPr/>
        </p:nvGrpSpPr>
        <p:grpSpPr>
          <a:xfrm>
            <a:off x="9898703" y="4273570"/>
            <a:ext cx="1451994" cy="127645"/>
            <a:chOff x="9898703" y="4273570"/>
            <a:chExt cx="1451994" cy="12764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F96B014-45BF-4C65-964C-5855689E3403}"/>
                </a:ext>
              </a:extLst>
            </p:cNvPr>
            <p:cNvSpPr/>
            <p:nvPr/>
          </p:nvSpPr>
          <p:spPr>
            <a:xfrm flipV="1">
              <a:off x="11317328" y="4273570"/>
              <a:ext cx="33369" cy="12586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3650C5D-B1DB-4C71-A6B5-5F3BE92CAB09}"/>
                </a:ext>
              </a:extLst>
            </p:cNvPr>
            <p:cNvGrpSpPr/>
            <p:nvPr/>
          </p:nvGrpSpPr>
          <p:grpSpPr>
            <a:xfrm>
              <a:off x="9898703" y="4274072"/>
              <a:ext cx="1419135" cy="127143"/>
              <a:chOff x="9898703" y="4274072"/>
              <a:chExt cx="1419135" cy="127143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4A9C59FB-77AE-454C-9D9C-0DA0C40E7EBC}"/>
                  </a:ext>
                </a:extLst>
              </p:cNvPr>
              <p:cNvGrpSpPr/>
              <p:nvPr/>
            </p:nvGrpSpPr>
            <p:grpSpPr>
              <a:xfrm>
                <a:off x="9898703" y="4276271"/>
                <a:ext cx="851483" cy="124944"/>
                <a:chOff x="7321239" y="6134447"/>
                <a:chExt cx="851483" cy="124944"/>
              </a:xfrm>
              <a:solidFill>
                <a:srgbClr val="FFFF00"/>
              </a:solidFill>
            </p:grpSpPr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A03538DD-2770-48DF-A9F7-A7F038D6BB68}"/>
                    </a:ext>
                  </a:extLst>
                </p:cNvPr>
                <p:cNvSpPr/>
                <p:nvPr/>
              </p:nvSpPr>
              <p:spPr>
                <a:xfrm flipV="1">
                  <a:off x="7321239" y="6134447"/>
                  <a:ext cx="283828" cy="12485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048EF62C-1B1B-4360-B1F0-5EB19D00DEAF}"/>
                    </a:ext>
                  </a:extLst>
                </p:cNvPr>
                <p:cNvSpPr/>
                <p:nvPr/>
              </p:nvSpPr>
              <p:spPr>
                <a:xfrm flipV="1">
                  <a:off x="7605067" y="6134490"/>
                  <a:ext cx="283828" cy="12485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E952AD1D-6A19-439B-AAD7-6A2F8AF1C06F}"/>
                    </a:ext>
                  </a:extLst>
                </p:cNvPr>
                <p:cNvSpPr/>
                <p:nvPr/>
              </p:nvSpPr>
              <p:spPr>
                <a:xfrm flipV="1">
                  <a:off x="7888894" y="6134534"/>
                  <a:ext cx="283828" cy="124857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3A7BE435-694D-410B-9008-6C5C89E1655B}"/>
                  </a:ext>
                </a:extLst>
              </p:cNvPr>
              <p:cNvSpPr/>
              <p:nvPr/>
            </p:nvSpPr>
            <p:spPr>
              <a:xfrm flipV="1">
                <a:off x="10750182" y="4274072"/>
                <a:ext cx="283828" cy="124857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646E2589-5E4E-4889-A348-FCED0B42C288}"/>
                  </a:ext>
                </a:extLst>
              </p:cNvPr>
              <p:cNvSpPr/>
              <p:nvPr/>
            </p:nvSpPr>
            <p:spPr>
              <a:xfrm flipV="1">
                <a:off x="11034010" y="4274115"/>
                <a:ext cx="283828" cy="124857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904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5" grpId="0"/>
      <p:bldP spid="56" grpId="0" animBg="1"/>
      <p:bldP spid="82" grpId="0" animBg="1"/>
      <p:bldP spid="83" grpId="0"/>
      <p:bldP spid="84" grpId="0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A53F8228-9D64-FA43-BAD8-E9D53CC8EEBA}"/>
              </a:ext>
            </a:extLst>
          </p:cNvPr>
          <p:cNvSpPr txBox="1"/>
          <p:nvPr/>
        </p:nvSpPr>
        <p:spPr>
          <a:xfrm>
            <a:off x="7753130" y="99248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2D61E2-30E8-1F41-8ACF-E65DBFDB737E}"/>
              </a:ext>
            </a:extLst>
          </p:cNvPr>
          <p:cNvSpPr txBox="1"/>
          <p:nvPr/>
        </p:nvSpPr>
        <p:spPr>
          <a:xfrm>
            <a:off x="5546643" y="111543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109D21-0CCE-8F4F-B4F7-668D28C4AF5E}"/>
              </a:ext>
            </a:extLst>
          </p:cNvPr>
          <p:cNvSpPr txBox="1"/>
          <p:nvPr/>
        </p:nvSpPr>
        <p:spPr>
          <a:xfrm>
            <a:off x="3337774" y="123409"/>
            <a:ext cx="1913901" cy="6588628"/>
          </a:xfrm>
          <a:prstGeom prst="rect">
            <a:avLst/>
          </a:prstGeom>
          <a:solidFill>
            <a:srgbClr val="EDEEF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C7AB16-3F44-4629-B3F2-2B1E3116EDC3}"/>
              </a:ext>
            </a:extLst>
          </p:cNvPr>
          <p:cNvSpPr txBox="1"/>
          <p:nvPr/>
        </p:nvSpPr>
        <p:spPr>
          <a:xfrm>
            <a:off x="1444995" y="3571911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Tony</a:t>
            </a:r>
          </a:p>
          <a:p>
            <a:pPr algn="ctr"/>
            <a:r>
              <a:rPr lang="en-NZ" sz="1600" b="1" dirty="0"/>
              <a:t>1.79m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B1C0E3-DEA9-4518-8E89-03A54578812A}"/>
              </a:ext>
            </a:extLst>
          </p:cNvPr>
          <p:cNvSpPr txBox="1"/>
          <p:nvPr/>
        </p:nvSpPr>
        <p:spPr>
          <a:xfrm>
            <a:off x="1416274" y="1261996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Suzanne</a:t>
            </a:r>
          </a:p>
          <a:p>
            <a:pPr algn="ctr"/>
            <a:r>
              <a:rPr lang="en-NZ" sz="1600" b="1" dirty="0"/>
              <a:t>1.72m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AAC0B-34B9-4FD1-9943-4739352CC425}"/>
              </a:ext>
            </a:extLst>
          </p:cNvPr>
          <p:cNvSpPr/>
          <p:nvPr/>
        </p:nvSpPr>
        <p:spPr>
          <a:xfrm rot="5400000">
            <a:off x="6421340" y="690623"/>
            <a:ext cx="240584" cy="105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A3AB6D-0E34-43CA-96CE-96C88ED3732C}"/>
              </a:ext>
            </a:extLst>
          </p:cNvPr>
          <p:cNvSpPr/>
          <p:nvPr/>
        </p:nvSpPr>
        <p:spPr>
          <a:xfrm rot="5400000">
            <a:off x="6421341" y="931207"/>
            <a:ext cx="240584" cy="105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34F11F-9ADE-4565-B1C9-3B16CCC70FAB}"/>
              </a:ext>
            </a:extLst>
          </p:cNvPr>
          <p:cNvSpPr/>
          <p:nvPr/>
        </p:nvSpPr>
        <p:spPr>
          <a:xfrm rot="5400000">
            <a:off x="6421304" y="1171791"/>
            <a:ext cx="240584" cy="105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34B986-11D7-4107-95D2-571D792B22F6}"/>
              </a:ext>
            </a:extLst>
          </p:cNvPr>
          <p:cNvSpPr/>
          <p:nvPr/>
        </p:nvSpPr>
        <p:spPr>
          <a:xfrm rot="5400000">
            <a:off x="6421341" y="1412375"/>
            <a:ext cx="240584" cy="105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1A7595-0319-452A-BC91-958046C39FC8}"/>
              </a:ext>
            </a:extLst>
          </p:cNvPr>
          <p:cNvSpPr/>
          <p:nvPr/>
        </p:nvSpPr>
        <p:spPr>
          <a:xfrm rot="5400000">
            <a:off x="3089272" y="1760697"/>
            <a:ext cx="2380519" cy="1056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C91F0-EB15-4353-8DCA-6EDA4EE2452A}"/>
              </a:ext>
            </a:extLst>
          </p:cNvPr>
          <p:cNvGrpSpPr/>
          <p:nvPr/>
        </p:nvGrpSpPr>
        <p:grpSpPr>
          <a:xfrm>
            <a:off x="6488715" y="1585583"/>
            <a:ext cx="105870" cy="721852"/>
            <a:chOff x="6488715" y="1585583"/>
            <a:chExt cx="105870" cy="72185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685FE0B-3C9E-418A-BB83-DC0810C75C57}"/>
                </a:ext>
              </a:extLst>
            </p:cNvPr>
            <p:cNvSpPr/>
            <p:nvPr/>
          </p:nvSpPr>
          <p:spPr>
            <a:xfrm rot="5400000">
              <a:off x="6421377" y="1652958"/>
              <a:ext cx="240584" cy="1058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E9FF4F-EECA-46FD-B82C-7C5A36107C2A}"/>
                </a:ext>
              </a:extLst>
            </p:cNvPr>
            <p:cNvSpPr/>
            <p:nvPr/>
          </p:nvSpPr>
          <p:spPr>
            <a:xfrm rot="5400000">
              <a:off x="6421340" y="1893643"/>
              <a:ext cx="240584" cy="1058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1E0651-0049-46FB-B7E9-4A40917DA0F8}"/>
                </a:ext>
              </a:extLst>
            </p:cNvPr>
            <p:cNvSpPr/>
            <p:nvPr/>
          </p:nvSpPr>
          <p:spPr>
            <a:xfrm rot="5400000">
              <a:off x="6421340" y="2134226"/>
              <a:ext cx="240584" cy="1058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6B1325A-F6C3-43F3-A9D2-70750F188BD2}"/>
              </a:ext>
            </a:extLst>
          </p:cNvPr>
          <p:cNvGrpSpPr/>
          <p:nvPr/>
        </p:nvGrpSpPr>
        <p:grpSpPr>
          <a:xfrm>
            <a:off x="6500238" y="3293620"/>
            <a:ext cx="105869" cy="481166"/>
            <a:chOff x="6500238" y="3293620"/>
            <a:chExt cx="105869" cy="48116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3538DD-2770-48DF-A9F7-A7F038D6BB68}"/>
                </a:ext>
              </a:extLst>
            </p:cNvPr>
            <p:cNvSpPr/>
            <p:nvPr/>
          </p:nvSpPr>
          <p:spPr>
            <a:xfrm rot="5400000">
              <a:off x="6432863" y="3360995"/>
              <a:ext cx="240583" cy="10583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48EF62C-1B1B-4360-B1F0-5EB19D00DEAF}"/>
                </a:ext>
              </a:extLst>
            </p:cNvPr>
            <p:cNvSpPr/>
            <p:nvPr/>
          </p:nvSpPr>
          <p:spPr>
            <a:xfrm rot="5400000">
              <a:off x="6432899" y="3601578"/>
              <a:ext cx="240583" cy="105833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952AD1D-6A19-439B-AAD7-6A2F8AF1C06F}"/>
              </a:ext>
            </a:extLst>
          </p:cNvPr>
          <p:cNvSpPr/>
          <p:nvPr/>
        </p:nvSpPr>
        <p:spPr>
          <a:xfrm rot="5400000">
            <a:off x="6432937" y="3842161"/>
            <a:ext cx="240583" cy="10583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F99EDA8-AAAB-4AC3-834F-E986197A3C91}"/>
              </a:ext>
            </a:extLst>
          </p:cNvPr>
          <p:cNvSpPr/>
          <p:nvPr/>
        </p:nvSpPr>
        <p:spPr>
          <a:xfrm rot="5400000">
            <a:off x="3097643" y="4431069"/>
            <a:ext cx="2380519" cy="10562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8B62517-C5D2-4F42-B424-FABC68CE9F0C}"/>
              </a:ext>
            </a:extLst>
          </p:cNvPr>
          <p:cNvGrpSpPr/>
          <p:nvPr/>
        </p:nvGrpSpPr>
        <p:grpSpPr>
          <a:xfrm rot="5400000" flipV="1">
            <a:off x="6313632" y="4192439"/>
            <a:ext cx="481166" cy="105833"/>
            <a:chOff x="9300829" y="4325000"/>
            <a:chExt cx="567654" cy="124856"/>
          </a:xfrm>
          <a:solidFill>
            <a:srgbClr val="FFFF00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73AAEE1-C845-4DCB-B66D-900E9BF42078}"/>
                </a:ext>
              </a:extLst>
            </p:cNvPr>
            <p:cNvSpPr/>
            <p:nvPr/>
          </p:nvSpPr>
          <p:spPr>
            <a:xfrm flipV="1">
              <a:off x="9300829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B597427-0A70-4066-812E-21359AD316F6}"/>
                </a:ext>
              </a:extLst>
            </p:cNvPr>
            <p:cNvSpPr/>
            <p:nvPr/>
          </p:nvSpPr>
          <p:spPr>
            <a:xfrm flipV="1">
              <a:off x="9584656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38F2824-EFC8-4DE9-9138-F2EF4D926189}"/>
              </a:ext>
            </a:extLst>
          </p:cNvPr>
          <p:cNvSpPr txBox="1"/>
          <p:nvPr/>
        </p:nvSpPr>
        <p:spPr>
          <a:xfrm>
            <a:off x="3847287" y="148730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Ones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1804B88-72EC-48E8-9BBA-B46212773082}"/>
              </a:ext>
            </a:extLst>
          </p:cNvPr>
          <p:cNvGrpSpPr/>
          <p:nvPr/>
        </p:nvGrpSpPr>
        <p:grpSpPr>
          <a:xfrm flipV="1">
            <a:off x="8570326" y="3295414"/>
            <a:ext cx="106683" cy="55671"/>
            <a:chOff x="1504227" y="173833"/>
            <a:chExt cx="96471" cy="51350"/>
          </a:xfrm>
          <a:solidFill>
            <a:srgbClr val="FFFF00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0E71A38-CC81-401B-BEA2-C7FDF0C0555B}"/>
                </a:ext>
              </a:extLst>
            </p:cNvPr>
            <p:cNvSpPr/>
            <p:nvPr/>
          </p:nvSpPr>
          <p:spPr>
            <a:xfrm rot="16200000" flipV="1">
              <a:off x="1539418" y="163903"/>
              <a:ext cx="26089" cy="96471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F89BDD4-5AE8-41C7-B69D-FAF4CD8E2EEC}"/>
                </a:ext>
              </a:extLst>
            </p:cNvPr>
            <p:cNvSpPr/>
            <p:nvPr/>
          </p:nvSpPr>
          <p:spPr>
            <a:xfrm rot="16200000" flipV="1">
              <a:off x="1539417" y="138643"/>
              <a:ext cx="26089" cy="9647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459FBCD-E514-457E-8E14-6CD47C4A92C6}"/>
              </a:ext>
            </a:extLst>
          </p:cNvPr>
          <p:cNvGrpSpPr/>
          <p:nvPr/>
        </p:nvGrpSpPr>
        <p:grpSpPr>
          <a:xfrm flipV="1">
            <a:off x="8569789" y="3350636"/>
            <a:ext cx="106683" cy="55671"/>
            <a:chOff x="1504227" y="173833"/>
            <a:chExt cx="96471" cy="51350"/>
          </a:xfrm>
          <a:solidFill>
            <a:srgbClr val="FFFF00"/>
          </a:solidFill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1BF6A61E-C28E-431B-9215-B91BD1D7EB3C}"/>
                </a:ext>
              </a:extLst>
            </p:cNvPr>
            <p:cNvSpPr/>
            <p:nvPr/>
          </p:nvSpPr>
          <p:spPr>
            <a:xfrm rot="16200000" flipV="1">
              <a:off x="1539418" y="163903"/>
              <a:ext cx="26089" cy="96471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A244B9F-5B23-4A10-BB29-464A6DD52E0D}"/>
                </a:ext>
              </a:extLst>
            </p:cNvPr>
            <p:cNvSpPr/>
            <p:nvPr/>
          </p:nvSpPr>
          <p:spPr>
            <a:xfrm rot="16200000" flipV="1">
              <a:off x="1539417" y="138643"/>
              <a:ext cx="26089" cy="9647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A7911B6-9B81-47C3-906E-3E0C0DBCB886}"/>
              </a:ext>
            </a:extLst>
          </p:cNvPr>
          <p:cNvGrpSpPr/>
          <p:nvPr/>
        </p:nvGrpSpPr>
        <p:grpSpPr>
          <a:xfrm flipV="1">
            <a:off x="8569786" y="3405857"/>
            <a:ext cx="106683" cy="55671"/>
            <a:chOff x="1504227" y="173833"/>
            <a:chExt cx="96471" cy="51350"/>
          </a:xfrm>
          <a:solidFill>
            <a:srgbClr val="FFFF00"/>
          </a:solidFill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5738562-6553-422D-B672-C0C5EF687D5B}"/>
                </a:ext>
              </a:extLst>
            </p:cNvPr>
            <p:cNvSpPr/>
            <p:nvPr/>
          </p:nvSpPr>
          <p:spPr>
            <a:xfrm rot="16200000" flipV="1">
              <a:off x="1539418" y="163903"/>
              <a:ext cx="26089" cy="96471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8099F5EC-6314-4D96-A8AD-E62DC39DBF5F}"/>
                </a:ext>
              </a:extLst>
            </p:cNvPr>
            <p:cNvSpPr/>
            <p:nvPr/>
          </p:nvSpPr>
          <p:spPr>
            <a:xfrm rot="16200000" flipV="1">
              <a:off x="1539417" y="138643"/>
              <a:ext cx="26089" cy="9647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4529A871-D704-49C4-8134-683C4A5D9933}"/>
              </a:ext>
            </a:extLst>
          </p:cNvPr>
          <p:cNvSpPr/>
          <p:nvPr/>
        </p:nvSpPr>
        <p:spPr>
          <a:xfrm rot="5400000">
            <a:off x="8608988" y="3419963"/>
            <a:ext cx="28285" cy="10668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E9F172E-C512-4D53-88D0-D46639AA8EC7}"/>
              </a:ext>
            </a:extLst>
          </p:cNvPr>
          <p:cNvSpPr txBox="1"/>
          <p:nvPr/>
        </p:nvSpPr>
        <p:spPr>
          <a:xfrm>
            <a:off x="8138590" y="5711763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E68A600-2C3F-4673-A5F7-01A3F712D20E}"/>
              </a:ext>
            </a:extLst>
          </p:cNvPr>
          <p:cNvSpPr txBox="1"/>
          <p:nvPr/>
        </p:nvSpPr>
        <p:spPr>
          <a:xfrm>
            <a:off x="6112539" y="103824"/>
            <a:ext cx="88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Tenths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826D8D9-67F0-464C-A194-408040686270}"/>
              </a:ext>
            </a:extLst>
          </p:cNvPr>
          <p:cNvSpPr txBox="1"/>
          <p:nvPr/>
        </p:nvSpPr>
        <p:spPr>
          <a:xfrm>
            <a:off x="7999118" y="87214"/>
            <a:ext cx="1329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Hundredths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C62A2-8769-4CC4-80F4-87228F1D1D05}"/>
              </a:ext>
            </a:extLst>
          </p:cNvPr>
          <p:cNvSpPr txBox="1"/>
          <p:nvPr/>
        </p:nvSpPr>
        <p:spPr>
          <a:xfrm>
            <a:off x="6112539" y="5696755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10FAD59-9E49-460F-88DB-EBCF5BFCC24B}"/>
              </a:ext>
            </a:extLst>
          </p:cNvPr>
          <p:cNvSpPr txBox="1"/>
          <p:nvPr/>
        </p:nvSpPr>
        <p:spPr>
          <a:xfrm>
            <a:off x="3838916" y="5674140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B7099D6-7DB9-4E21-AE6E-D9E3358A5A0A}"/>
              </a:ext>
            </a:extLst>
          </p:cNvPr>
          <p:cNvSpPr txBox="1"/>
          <p:nvPr/>
        </p:nvSpPr>
        <p:spPr>
          <a:xfrm>
            <a:off x="4930221" y="5540955"/>
            <a:ext cx="8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9F001F3-5484-491D-8180-2D03F0630714}"/>
              </a:ext>
            </a:extLst>
          </p:cNvPr>
          <p:cNvSpPr/>
          <p:nvPr/>
        </p:nvSpPr>
        <p:spPr>
          <a:xfrm rot="5400000">
            <a:off x="8610366" y="488031"/>
            <a:ext cx="28284" cy="10668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AEDF798-B373-4EDE-AE1B-8CA5C12109E0}"/>
              </a:ext>
            </a:extLst>
          </p:cNvPr>
          <p:cNvSpPr/>
          <p:nvPr/>
        </p:nvSpPr>
        <p:spPr>
          <a:xfrm rot="5400000">
            <a:off x="8610365" y="515417"/>
            <a:ext cx="28284" cy="10668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94A8F12-F5E6-46E2-A3A8-E57553D6DD69}"/>
              </a:ext>
            </a:extLst>
          </p:cNvPr>
          <p:cNvSpPr/>
          <p:nvPr/>
        </p:nvSpPr>
        <p:spPr>
          <a:xfrm rot="5400000">
            <a:off x="8608984" y="3447059"/>
            <a:ext cx="28284" cy="10668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52F6EC-766C-4A02-B574-1F50A7B254AA}"/>
              </a:ext>
            </a:extLst>
          </p:cNvPr>
          <p:cNvSpPr/>
          <p:nvPr/>
        </p:nvSpPr>
        <p:spPr>
          <a:xfrm rot="5400000">
            <a:off x="8608983" y="3474445"/>
            <a:ext cx="28284" cy="10668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B876D5-161E-4960-AAE3-10EEF967B0E6}"/>
              </a:ext>
            </a:extLst>
          </p:cNvPr>
          <p:cNvSpPr/>
          <p:nvPr/>
        </p:nvSpPr>
        <p:spPr>
          <a:xfrm rot="5400000">
            <a:off x="8489735" y="3342350"/>
            <a:ext cx="282259" cy="12223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98CE2B1-390D-4D44-9BF6-02760DD4F0A5}"/>
              </a:ext>
            </a:extLst>
          </p:cNvPr>
          <p:cNvGrpSpPr/>
          <p:nvPr/>
        </p:nvGrpSpPr>
        <p:grpSpPr>
          <a:xfrm rot="5400000" flipV="1">
            <a:off x="6318204" y="4675774"/>
            <a:ext cx="481166" cy="105833"/>
            <a:chOff x="9300829" y="4325000"/>
            <a:chExt cx="567654" cy="124856"/>
          </a:xfrm>
          <a:solidFill>
            <a:srgbClr val="FFFF00"/>
          </a:solidFill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B77FB39-2BC5-45FF-805A-C483A7B16A59}"/>
                </a:ext>
              </a:extLst>
            </p:cNvPr>
            <p:cNvSpPr/>
            <p:nvPr/>
          </p:nvSpPr>
          <p:spPr>
            <a:xfrm flipV="1">
              <a:off x="9300829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15DF0E5-2A49-4FBB-A900-5DC5E56E64D3}"/>
                </a:ext>
              </a:extLst>
            </p:cNvPr>
            <p:cNvSpPr/>
            <p:nvPr/>
          </p:nvSpPr>
          <p:spPr>
            <a:xfrm flipV="1">
              <a:off x="9584656" y="4325000"/>
              <a:ext cx="283827" cy="124856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33096DF3-1FA0-4A17-964A-A3FED0803B10}"/>
              </a:ext>
            </a:extLst>
          </p:cNvPr>
          <p:cNvSpPr/>
          <p:nvPr/>
        </p:nvSpPr>
        <p:spPr>
          <a:xfrm rot="5400000">
            <a:off x="5368068" y="3720671"/>
            <a:ext cx="2380519" cy="1056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779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3.7037E-7 L -0.00026 0.39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81481E-6 L -0.14583 -0.1363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-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00104 0.1446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3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48148E-6 L -0.15768 -0.1046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91" y="-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76" grpId="0" animBg="1"/>
      <p:bldP spid="84" grpId="0"/>
      <p:bldP spid="92" grpId="0"/>
      <p:bldP spid="93" grpId="0"/>
      <p:bldP spid="94" grpId="0"/>
      <p:bldP spid="53" grpId="0" animBg="1"/>
      <p:bldP spid="53" grpId="1" animBg="1"/>
      <p:bldP spid="48" grpId="0" animBg="1"/>
      <p:bldP spid="49" grpId="0" animBg="1"/>
      <p:bldP spid="25" grpId="0" animBg="1"/>
      <p:bldP spid="25" grpId="1" animBg="1"/>
      <p:bldP spid="91" grpId="0" animBg="1"/>
      <p:bldP spid="9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C1B133-A380-4424-8AC1-E828D6540626}"/>
</file>

<file path=customXml/itemProps2.xml><?xml version="1.0" encoding="utf-8"?>
<ds:datastoreItem xmlns:ds="http://schemas.openxmlformats.org/officeDocument/2006/customXml" ds:itemID="{2F5921CF-5454-4DA9-9D72-D5985BAF7533}"/>
</file>

<file path=customXml/itemProps3.xml><?xml version="1.0" encoding="utf-8"?>
<ds:datastoreItem xmlns:ds="http://schemas.openxmlformats.org/officeDocument/2006/customXml" ds:itemID="{5E81ED91-1516-424C-88A5-CD522AF9C03C}"/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192</Words>
  <Application>Microsoft Macintosh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41</cp:revision>
  <dcterms:created xsi:type="dcterms:W3CDTF">2019-05-03T06:06:22Z</dcterms:created>
  <dcterms:modified xsi:type="dcterms:W3CDTF">2019-06-10T22:10:53Z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