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60" r:id="rId5"/>
    <p:sldId id="261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8470-A0A1-4CCC-873B-8BC2280B9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1987A-046A-47D9-82F9-D65488E7C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C6446-1D74-4243-8B80-F9E0E972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CC30C-BDBE-490F-9A13-C192CDFD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711CB-500B-43BF-9906-BFD17007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081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7AE4-D879-432B-9B90-F845C5C92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A9CCCA-39B8-4B37-A391-81165690C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05F24-9F8E-4FE3-92CF-8054B008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E5529-D172-45F9-A25D-7FF59CC2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25F16-A1F5-4F2C-80D0-9DD3CCDE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07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1ED530-C84B-4804-8EBC-40F28113E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B3236-10F4-4E89-A8D6-E9594C19B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ECA7C-AC43-498F-B4AB-417C10EB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FFD09-7758-409D-9EAD-89321DEC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422B4-E493-49EA-A6A4-BAEB65482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621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41EA3-116D-4CD3-8CD4-A344E42B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A5C37-A804-4597-82D4-1F85DB09E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6CB48-9C6D-47C9-9FC7-98397BCFD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F04CF-53E8-4E0A-8B9C-9BC24765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3ED81-FD45-4ACD-A5C2-3C2C2AA1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32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1682-C93D-45F1-9DB8-0F9ED1E2B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A9D45-F132-4319-8254-A41D34A0E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93AD9-AD11-48A3-9EE8-EE5F7C37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5C4AE-BE68-4CFB-87E6-C51BE0861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1C0F7-B31A-4A94-BE97-0E5A7784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277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953F-31B5-4B28-A45B-E6B3C945B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CD32C-E91F-45B9-A9FD-56C984D62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1F38BB-00B4-4A6D-8511-30FB36316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3350-E259-463F-8457-4DBA982A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F53B0-ECC3-48BB-A5B9-9BF209A4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FDC6B-6776-4D06-82B8-D634F423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619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B892E-28D7-45B2-A700-84FE88A06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DD031-6B2D-4D02-94BD-53C0124A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0DACF-B448-46F2-BA5C-C04DA6D64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BE04C-A899-40CA-B532-E5644E8965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05-846A-4302-BCFB-52CEA0015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AF3A9C-521D-4AB8-9A9B-7E6762F1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965D2-5736-41B5-9E14-F8B4F849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644115-00A4-46C4-9BAB-00C8E6BD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330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FF93-EBA4-4E86-B940-854744C1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210AE-51FE-4B07-8F65-4975BED3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073AC-88AB-4A3C-A5B9-50E02834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5F8A8-C572-4BE1-9663-254DE4880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2027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E623A6-03AD-4A3B-B88F-0E6693EB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BB338F-CC02-4124-BA17-40ED0D16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E684B-4576-48EF-B49E-3C560A97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503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E70EB-42DE-4DCB-81FE-0264596F9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04F20-EA25-4740-90ED-483AB1B38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C27DE-1817-4FDD-A892-A7E036BB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91E26-6EEA-4777-823D-E25BB59B7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F9A2F-4900-4B2B-AC3A-FF8B5D8B0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CFFD5-9C00-482E-97A2-1699C43C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877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4E7D5-6084-48DC-AC80-B94C9AB8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706C3-CF7B-4904-9E88-82686393A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E9D50-2005-4571-A051-3F050D928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D8F91-4494-4CE8-BC63-9EEE781B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5E52D-60C7-4C6B-BD1F-C01C3BC5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DF044-D2F6-4171-811B-A9061C4C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642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0B9E2-B21A-41F1-B30C-91A81A35D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AFE28-04FC-462A-AD0F-7FA26B7DC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601A-0F6A-456D-A528-8F3E9CFCE7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713C-D5D2-4576-88DC-00D2DA06198A}" type="datetimeFigureOut">
              <a:rPr lang="en-NZ" smtClean="0"/>
              <a:t>29/03/2019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07F87-816F-4B93-B6E5-395490FAA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D4579-D1A1-4C6E-8458-BEC7D9CA7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89BEE-9C19-4FD8-9FE3-CB38D31C9B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56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14073"/>
              </p:ext>
            </p:extLst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89180" y="278266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81 ÷ 3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88871" y="278266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27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1831792" y="995221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5520005" y="97321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4277805" y="982107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3529719" y="4082082"/>
            <a:ext cx="1766807" cy="743919"/>
          </a:xfrm>
          <a:prstGeom prst="borderCallout1">
            <a:avLst>
              <a:gd name="adj1" fmla="val -2083"/>
              <a:gd name="adj2" fmla="val 48685"/>
              <a:gd name="adj3" fmla="val -96954"/>
              <a:gd name="adj4" fmla="val 76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628190" y="4082082"/>
            <a:ext cx="2450764" cy="743919"/>
          </a:xfrm>
          <a:prstGeom prst="borderCallout1">
            <a:avLst>
              <a:gd name="adj1" fmla="val -2083"/>
              <a:gd name="adj2" fmla="val 48685"/>
              <a:gd name="adj3" fmla="val -104518"/>
              <a:gd name="adj4" fmla="val 813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115375" y="4082082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64138" y="4019264"/>
            <a:ext cx="3849514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430636" y="408585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/>
              <p:nvPr/>
            </p:nvSpPr>
            <p:spPr>
              <a:xfrm>
                <a:off x="628190" y="5479721"/>
                <a:ext cx="108136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3600" dirty="0"/>
                  <a:t>This could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i="0" dirty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i="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i="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NZ" sz="36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NZ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NZ" sz="3600" i="0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NZ" sz="3600" i="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NZ" sz="36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0" y="5479721"/>
                <a:ext cx="10813640" cy="954107"/>
              </a:xfrm>
              <a:prstGeom prst="rect">
                <a:avLst/>
              </a:prstGeom>
              <a:blipFill>
                <a:blip r:embed="rId2"/>
                <a:stretch>
                  <a:fillRect l="-1691" b="-12179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3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89180" y="278266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729 ÷ 9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88871" y="278266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81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3055438" y="955226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8007953" y="946749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5501269" y="977297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4372463" y="4067570"/>
            <a:ext cx="1766807" cy="743919"/>
          </a:xfrm>
          <a:prstGeom prst="borderCallout1">
            <a:avLst>
              <a:gd name="adj1" fmla="val -2083"/>
              <a:gd name="adj2" fmla="val 48685"/>
              <a:gd name="adj3" fmla="val -104518"/>
              <a:gd name="adj4" fmla="val -2659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99766" y="4067570"/>
            <a:ext cx="3644076" cy="743919"/>
          </a:xfrm>
          <a:prstGeom prst="borderCallout1">
            <a:avLst>
              <a:gd name="adj1" fmla="val -2083"/>
              <a:gd name="adj2" fmla="val 48685"/>
              <a:gd name="adj3" fmla="val -100736"/>
              <a:gd name="adj4" fmla="val 7676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 x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810020" y="4085858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64138" y="4019264"/>
            <a:ext cx="3849514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430636" y="408585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/>
              <p:nvPr/>
            </p:nvSpPr>
            <p:spPr>
              <a:xfrm>
                <a:off x="628190" y="5479721"/>
                <a:ext cx="10813640" cy="956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3600" dirty="0"/>
                  <a:t>This could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i="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NZ" sz="36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NZ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NZ" sz="3600" i="0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NZ" sz="3600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NZ" sz="36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0" y="5479721"/>
                <a:ext cx="10813640" cy="956224"/>
              </a:xfrm>
              <a:prstGeom prst="rect">
                <a:avLst/>
              </a:prstGeom>
              <a:blipFill>
                <a:blip r:embed="rId2"/>
                <a:stretch>
                  <a:fillRect l="-1691" b="-11465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742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243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729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2 187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6 561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689180" y="2782669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243 ÷ 243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088871" y="2782669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1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6616912" y="1036116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84402" y="999125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648191" y="1002185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3529719" y="4082082"/>
            <a:ext cx="3006108" cy="743919"/>
          </a:xfrm>
          <a:prstGeom prst="borderCallout1">
            <a:avLst>
              <a:gd name="adj1" fmla="val -2083"/>
              <a:gd name="adj2" fmla="val 48685"/>
              <a:gd name="adj3" fmla="val -96954"/>
              <a:gd name="adj4" fmla="val 76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0" y="4082082"/>
            <a:ext cx="3078954" cy="743919"/>
          </a:xfrm>
          <a:prstGeom prst="borderCallout1">
            <a:avLst>
              <a:gd name="adj1" fmla="val -2083"/>
              <a:gd name="adj2" fmla="val 48685"/>
              <a:gd name="adj3" fmla="val -100736"/>
              <a:gd name="adj4" fmla="val 8369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x 3 x 3 x 3 x 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115375" y="4082082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64138" y="4019264"/>
            <a:ext cx="3849514" cy="743919"/>
          </a:xfrm>
          <a:prstGeom prst="borderCallout1">
            <a:avLst>
              <a:gd name="adj1" fmla="val -2083"/>
              <a:gd name="adj2" fmla="val 48685"/>
              <a:gd name="adj3" fmla="val -81249"/>
              <a:gd name="adj4" fmla="val 4122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3 ÷ 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585384" y="408585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/>
              <p:nvPr/>
            </p:nvSpPr>
            <p:spPr>
              <a:xfrm>
                <a:off x="628190" y="5479721"/>
                <a:ext cx="10813640" cy="96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3600" dirty="0"/>
                  <a:t>This could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i="0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den>
                    </m:f>
                    <m:r>
                      <a:rPr lang="en-NZ" sz="36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NZ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NZ" sz="3600" i="0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NZ" sz="3600" b="0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NZ" sz="36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9F92802-E673-4890-A6F5-9CD6419AA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0" y="5479721"/>
                <a:ext cx="10813640" cy="962315"/>
              </a:xfrm>
              <a:prstGeom prst="rect">
                <a:avLst/>
              </a:prstGeom>
              <a:blipFill>
                <a:blip r:embed="rId2"/>
                <a:stretch>
                  <a:fillRect l="-1691" b="-11392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64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C58A3C-530D-4FA8-A9EF-B7E4AC545277}"/>
              </a:ext>
            </a:extLst>
          </p:cNvPr>
          <p:cNvSpPr txBox="1"/>
          <p:nvPr/>
        </p:nvSpPr>
        <p:spPr>
          <a:xfrm>
            <a:off x="1084881" y="883403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4</a:t>
            </a:r>
            <a:r>
              <a:rPr lang="en-NZ" sz="5400" dirty="0"/>
              <a:t> ÷ 3</a:t>
            </a:r>
            <a:r>
              <a:rPr lang="en-NZ" sz="5400" baseline="30000" dirty="0"/>
              <a:t>1</a:t>
            </a:r>
            <a:r>
              <a:rPr lang="en-NZ" sz="5400" dirty="0"/>
              <a:t> = 3</a:t>
            </a:r>
            <a:r>
              <a:rPr lang="en-NZ" sz="5400" baseline="30000" dirty="0"/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078742-7872-4DFD-B1BB-D57BD6465963}"/>
              </a:ext>
            </a:extLst>
          </p:cNvPr>
          <p:cNvSpPr txBox="1"/>
          <p:nvPr/>
        </p:nvSpPr>
        <p:spPr>
          <a:xfrm>
            <a:off x="1113012" y="3030889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6</a:t>
            </a:r>
            <a:r>
              <a:rPr lang="en-NZ" sz="5400" dirty="0"/>
              <a:t> ÷ 3</a:t>
            </a:r>
            <a:r>
              <a:rPr lang="en-NZ" sz="5400" baseline="30000" dirty="0"/>
              <a:t>2</a:t>
            </a:r>
            <a:r>
              <a:rPr lang="en-NZ" sz="5400" dirty="0"/>
              <a:t> = 3</a:t>
            </a:r>
            <a:r>
              <a:rPr lang="en-NZ" sz="5400" baseline="30000" dirty="0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BD7837-B22A-41F2-A5B0-CDA11752FEFE}"/>
              </a:ext>
            </a:extLst>
          </p:cNvPr>
          <p:cNvSpPr txBox="1"/>
          <p:nvPr/>
        </p:nvSpPr>
        <p:spPr>
          <a:xfrm>
            <a:off x="1113012" y="5216939"/>
            <a:ext cx="347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/>
              <a:t>3</a:t>
            </a:r>
            <a:r>
              <a:rPr lang="en-NZ" sz="5400" baseline="30000" dirty="0"/>
              <a:t>5</a:t>
            </a:r>
            <a:r>
              <a:rPr lang="en-NZ" sz="5400" dirty="0"/>
              <a:t> ÷ 3</a:t>
            </a:r>
            <a:r>
              <a:rPr lang="en-NZ" sz="5400" baseline="30000" dirty="0"/>
              <a:t>5</a:t>
            </a:r>
            <a:r>
              <a:rPr lang="en-NZ" sz="5400" dirty="0"/>
              <a:t> = 3</a:t>
            </a:r>
            <a:r>
              <a:rPr lang="en-NZ" sz="5400" baseline="300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DEF31F-D9EE-4339-B2C8-8E3D0A891548}"/>
                  </a:ext>
                </a:extLst>
              </p:cNvPr>
              <p:cNvSpPr txBox="1"/>
              <p:nvPr/>
            </p:nvSpPr>
            <p:spPr>
              <a:xfrm>
                <a:off x="5988149" y="576774"/>
                <a:ext cx="4051496" cy="144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4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NZ" sz="4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NZ" sz="4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NZ" sz="4400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NZ" sz="4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4400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4400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NZ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FDEF31F-D9EE-4339-B2C8-8E3D0A891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149" y="576774"/>
                <a:ext cx="4051496" cy="14482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C92D8AA-143B-4FC1-A55E-C4B5C5AD270D}"/>
                  </a:ext>
                </a:extLst>
              </p:cNvPr>
              <p:cNvSpPr txBox="1"/>
              <p:nvPr/>
            </p:nvSpPr>
            <p:spPr>
              <a:xfrm>
                <a:off x="6016282" y="2670896"/>
                <a:ext cx="4051496" cy="1492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4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NZ" sz="4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b="0" i="0" dirty="0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NZ" sz="4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b="0" i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NZ" sz="4400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NZ" sz="4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4400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4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NZ" sz="4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C92D8AA-143B-4FC1-A55E-C4B5C5AD2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282" y="2670896"/>
                <a:ext cx="4051496" cy="14922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9BF41F2-238A-4EB4-A010-52ACB94560DA}"/>
                  </a:ext>
                </a:extLst>
              </p:cNvPr>
              <p:cNvSpPr txBox="1"/>
              <p:nvPr/>
            </p:nvSpPr>
            <p:spPr>
              <a:xfrm>
                <a:off x="6096000" y="4796902"/>
                <a:ext cx="4051496" cy="15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NZ" sz="4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NZ" sz="4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b="0" i="0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NZ" sz="4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NZ" sz="4400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NZ" sz="4400" b="0" i="0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NZ" sz="4400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NZ" sz="4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NZ" sz="4400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NZ" sz="4400" b="0" i="0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NZ" sz="4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9BF41F2-238A-4EB4-A010-52ACB9456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796902"/>
                <a:ext cx="4051496" cy="15109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73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665992" y="105076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860578" y="105076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7013599" y="1077951"/>
            <a:ext cx="945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8263553" y="1050760"/>
            <a:ext cx="89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515750" y="2274062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32   ÷  4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7915441" y="2274062"/>
            <a:ext cx="1415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8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3126426" y="1003499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42948" y="999675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4310185" y="993380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70982" y="3580862"/>
            <a:ext cx="3096929" cy="743919"/>
          </a:xfrm>
          <a:prstGeom prst="borderCallout1">
            <a:avLst>
              <a:gd name="adj1" fmla="val -2083"/>
              <a:gd name="adj2" fmla="val 48685"/>
              <a:gd name="adj3" fmla="val -87499"/>
              <a:gd name="adj4" fmla="val 888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 x 2 x 2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775446" y="3574166"/>
            <a:ext cx="2450764" cy="743919"/>
          </a:xfrm>
          <a:prstGeom prst="borderCallout1">
            <a:avLst>
              <a:gd name="adj1" fmla="val -2083"/>
              <a:gd name="adj2" fmla="val 48685"/>
              <a:gd name="adj3" fmla="val -95832"/>
              <a:gd name="adj4" fmla="val 75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167911" y="358680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075591" y="3528457"/>
            <a:ext cx="4555569" cy="743919"/>
          </a:xfrm>
          <a:prstGeom prst="borderCallout1">
            <a:avLst>
              <a:gd name="adj1" fmla="val -2083"/>
              <a:gd name="adj2" fmla="val 48685"/>
              <a:gd name="adj3" fmla="val -93749"/>
              <a:gd name="adj4" fmla="val 374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>
                <a:solidFill>
                  <a:srgbClr val="FF0000"/>
                </a:solidFill>
              </a:rPr>
              <a:t>2 x 2 x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257206" y="3577252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1828357" y="450643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3983556" y="452724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</a:t>
            </a:r>
            <a:r>
              <a:rPr lang="en-NZ" sz="3600" baseline="30000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2938666" y="4527249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340162" y="452724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2</a:t>
            </a:r>
            <a:r>
              <a:rPr lang="en-NZ" sz="3600" baseline="30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247246" y="4527248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44D1239-083F-465A-883F-9792AB3E4240}"/>
              </a:ext>
            </a:extLst>
          </p:cNvPr>
          <p:cNvSpPr txBox="1"/>
          <p:nvPr/>
        </p:nvSpPr>
        <p:spPr>
          <a:xfrm>
            <a:off x="515750" y="5467691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How else could this result be written?</a:t>
            </a:r>
          </a:p>
        </p:txBody>
      </p:sp>
    </p:spTree>
    <p:extLst>
      <p:ext uri="{BB962C8B-B14F-4D97-AF65-F5344CB8AC3E}">
        <p14:creationId xmlns:p14="http://schemas.microsoft.com/office/powerpoint/2010/main" val="333010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E9F1A47-1BA3-4EEF-96FF-E2DF95E35C8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1462" y="424244"/>
          <a:ext cx="1102211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679">
                  <a:extLst>
                    <a:ext uri="{9D8B030D-6E8A-4147-A177-3AD203B41FA5}">
                      <a16:colId xmlns:a16="http://schemas.microsoft.com/office/drawing/2014/main" val="1107180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3890218026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129760730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4200823695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612998928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555563303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583721849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82812584"/>
                    </a:ext>
                  </a:extLst>
                </a:gridCol>
                <a:gridCol w="1224679">
                  <a:extLst>
                    <a:ext uri="{9D8B030D-6E8A-4147-A177-3AD203B41FA5}">
                      <a16:colId xmlns:a16="http://schemas.microsoft.com/office/drawing/2014/main" val="11733049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3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73034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36CE51-7C55-4E2F-9EC6-21A916E13BDA}"/>
              </a:ext>
            </a:extLst>
          </p:cNvPr>
          <p:cNvSpPr txBox="1"/>
          <p:nvPr/>
        </p:nvSpPr>
        <p:spPr>
          <a:xfrm>
            <a:off x="1066586" y="106432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0EFAED-2FFD-4223-8B0A-74711B4824F0}"/>
              </a:ext>
            </a:extLst>
          </p:cNvPr>
          <p:cNvSpPr txBox="1"/>
          <p:nvPr/>
        </p:nvSpPr>
        <p:spPr>
          <a:xfrm>
            <a:off x="2201425" y="1054304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B845F-042C-48F5-BB1A-88261A5CF503}"/>
              </a:ext>
            </a:extLst>
          </p:cNvPr>
          <p:cNvSpPr txBox="1"/>
          <p:nvPr/>
        </p:nvSpPr>
        <p:spPr>
          <a:xfrm>
            <a:off x="3409814" y="1077951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390DEA-DAB2-4BD5-A469-431064F50466}"/>
              </a:ext>
            </a:extLst>
          </p:cNvPr>
          <p:cNvSpPr txBox="1"/>
          <p:nvPr/>
        </p:nvSpPr>
        <p:spPr>
          <a:xfrm>
            <a:off x="4510081" y="1050760"/>
            <a:ext cx="94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409837-CE71-4221-B953-19F107BF9CDF}"/>
              </a:ext>
            </a:extLst>
          </p:cNvPr>
          <p:cNvSpPr txBox="1"/>
          <p:nvPr/>
        </p:nvSpPr>
        <p:spPr>
          <a:xfrm>
            <a:off x="5781525" y="1050760"/>
            <a:ext cx="891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625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EF820-F510-485B-9193-B78CEA183403}"/>
              </a:ext>
            </a:extLst>
          </p:cNvPr>
          <p:cNvSpPr txBox="1"/>
          <p:nvPr/>
        </p:nvSpPr>
        <p:spPr>
          <a:xfrm>
            <a:off x="6904190" y="1064324"/>
            <a:ext cx="112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3125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2E196-9F2C-4AEF-8AF4-32A848DDF67C}"/>
              </a:ext>
            </a:extLst>
          </p:cNvPr>
          <p:cNvSpPr txBox="1"/>
          <p:nvPr/>
        </p:nvSpPr>
        <p:spPr>
          <a:xfrm>
            <a:off x="7859843" y="1066260"/>
            <a:ext cx="1646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15 625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EFA0CE-E52A-4B67-B300-50CA7098DC0C}"/>
              </a:ext>
            </a:extLst>
          </p:cNvPr>
          <p:cNvSpPr txBox="1"/>
          <p:nvPr/>
        </p:nvSpPr>
        <p:spPr>
          <a:xfrm>
            <a:off x="3481739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A0C615-1721-4921-B7A3-FD6C744C6180}"/>
              </a:ext>
            </a:extLst>
          </p:cNvPr>
          <p:cNvSpPr txBox="1"/>
          <p:nvPr/>
        </p:nvSpPr>
        <p:spPr>
          <a:xfrm>
            <a:off x="4659091" y="452770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FAB30A-7B42-453C-89D0-1BA49F5B3712}"/>
              </a:ext>
            </a:extLst>
          </p:cNvPr>
          <p:cNvSpPr txBox="1"/>
          <p:nvPr/>
        </p:nvSpPr>
        <p:spPr>
          <a:xfrm>
            <a:off x="5866701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4E2D4D-20E1-4AED-8F55-FF1D637E78C8}"/>
              </a:ext>
            </a:extLst>
          </p:cNvPr>
          <p:cNvSpPr txBox="1"/>
          <p:nvPr/>
        </p:nvSpPr>
        <p:spPr>
          <a:xfrm>
            <a:off x="7068967" y="472055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B17002-3DC5-4669-BF0A-D22295C617D1}"/>
              </a:ext>
            </a:extLst>
          </p:cNvPr>
          <p:cNvSpPr txBox="1"/>
          <p:nvPr/>
        </p:nvSpPr>
        <p:spPr>
          <a:xfrm>
            <a:off x="8271233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4945EB-3FA8-405E-9A6D-3B9305F0B485}"/>
              </a:ext>
            </a:extLst>
          </p:cNvPr>
          <p:cNvSpPr txBox="1"/>
          <p:nvPr/>
        </p:nvSpPr>
        <p:spPr>
          <a:xfrm>
            <a:off x="2268127" y="438848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DBB65A-29FF-4F06-B159-F00764632455}"/>
              </a:ext>
            </a:extLst>
          </p:cNvPr>
          <p:cNvSpPr txBox="1"/>
          <p:nvPr/>
        </p:nvSpPr>
        <p:spPr>
          <a:xfrm>
            <a:off x="1094324" y="435983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66340-A7A8-4874-904E-0E3D61E36A48}"/>
              </a:ext>
            </a:extLst>
          </p:cNvPr>
          <p:cNvSpPr txBox="1"/>
          <p:nvPr/>
        </p:nvSpPr>
        <p:spPr>
          <a:xfrm>
            <a:off x="9314214" y="1033903"/>
            <a:ext cx="125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…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0B08B-E47E-456D-9BAF-E1F4448E2AA5}"/>
              </a:ext>
            </a:extLst>
          </p:cNvPr>
          <p:cNvSpPr txBox="1"/>
          <p:nvPr/>
        </p:nvSpPr>
        <p:spPr>
          <a:xfrm>
            <a:off x="9521335" y="460082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2EECB7-4E46-48B9-B7DE-71F3484B167D}"/>
              </a:ext>
            </a:extLst>
          </p:cNvPr>
          <p:cNvSpPr txBox="1"/>
          <p:nvPr/>
        </p:nvSpPr>
        <p:spPr>
          <a:xfrm>
            <a:off x="10510561" y="1020546"/>
            <a:ext cx="1324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A5759-8F52-4FF8-A4DA-E5156CC196FD}"/>
              </a:ext>
            </a:extLst>
          </p:cNvPr>
          <p:cNvSpPr txBox="1"/>
          <p:nvPr/>
        </p:nvSpPr>
        <p:spPr>
          <a:xfrm>
            <a:off x="10771437" y="452769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4F52DE-B73D-4B07-A86B-254FCD8A008F}"/>
              </a:ext>
            </a:extLst>
          </p:cNvPr>
          <p:cNvSpPr txBox="1"/>
          <p:nvPr/>
        </p:nvSpPr>
        <p:spPr>
          <a:xfrm>
            <a:off x="1027195" y="2274060"/>
            <a:ext cx="1081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Calculate 3 125   ÷  25  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3744FA-AF80-41A4-8F73-366FD95A9A28}"/>
              </a:ext>
            </a:extLst>
          </p:cNvPr>
          <p:cNvSpPr txBox="1"/>
          <p:nvPr/>
        </p:nvSpPr>
        <p:spPr>
          <a:xfrm>
            <a:off x="8426886" y="2274060"/>
            <a:ext cx="166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  125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9101DD9-B85D-480A-BBC4-4208CBFA706C}"/>
              </a:ext>
            </a:extLst>
          </p:cNvPr>
          <p:cNvSpPr/>
          <p:nvPr/>
        </p:nvSpPr>
        <p:spPr>
          <a:xfrm>
            <a:off x="3086590" y="1006381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E16EB3F2-669C-4233-8F93-DB6B7EED7805}"/>
              </a:ext>
            </a:extLst>
          </p:cNvPr>
          <p:cNvSpPr/>
          <p:nvPr/>
        </p:nvSpPr>
        <p:spPr>
          <a:xfrm>
            <a:off x="6728395" y="993080"/>
            <a:ext cx="1356393" cy="864525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90075C7C-A0E9-43C3-A44E-A279CEBDEEF7}"/>
              </a:ext>
            </a:extLst>
          </p:cNvPr>
          <p:cNvSpPr/>
          <p:nvPr/>
        </p:nvSpPr>
        <p:spPr>
          <a:xfrm>
            <a:off x="4326442" y="1006381"/>
            <a:ext cx="1356393" cy="864525"/>
          </a:xfrm>
          <a:prstGeom prst="flowChartConnector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Callout: Line 25">
            <a:extLst>
              <a:ext uri="{FF2B5EF4-FFF2-40B4-BE49-F238E27FC236}">
                <a16:creationId xmlns:a16="http://schemas.microsoft.com/office/drawing/2014/main" id="{6F605030-1A4C-4056-90A4-4601D33A17F3}"/>
              </a:ext>
            </a:extLst>
          </p:cNvPr>
          <p:cNvSpPr/>
          <p:nvPr/>
        </p:nvSpPr>
        <p:spPr>
          <a:xfrm>
            <a:off x="589932" y="3534304"/>
            <a:ext cx="2693020" cy="743919"/>
          </a:xfrm>
          <a:prstGeom prst="borderCallout1">
            <a:avLst>
              <a:gd name="adj1" fmla="val -2083"/>
              <a:gd name="adj2" fmla="val 48685"/>
              <a:gd name="adj3" fmla="val -91666"/>
              <a:gd name="adj4" fmla="val 10690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 x 5 x 5 x 5</a:t>
            </a:r>
          </a:p>
        </p:txBody>
      </p:sp>
      <p:sp>
        <p:nvSpPr>
          <p:cNvPr id="27" name="Callout: Line 26">
            <a:extLst>
              <a:ext uri="{FF2B5EF4-FFF2-40B4-BE49-F238E27FC236}">
                <a16:creationId xmlns:a16="http://schemas.microsoft.com/office/drawing/2014/main" id="{88045FC5-4E47-4131-8E9B-20A1E503BA2B}"/>
              </a:ext>
            </a:extLst>
          </p:cNvPr>
          <p:cNvSpPr/>
          <p:nvPr/>
        </p:nvSpPr>
        <p:spPr>
          <a:xfrm>
            <a:off x="3976415" y="3534304"/>
            <a:ext cx="2693021" cy="743919"/>
          </a:xfrm>
          <a:prstGeom prst="borderCallout1">
            <a:avLst>
              <a:gd name="adj1" fmla="val -2083"/>
              <a:gd name="adj2" fmla="val 48685"/>
              <a:gd name="adj3" fmla="val -93749"/>
              <a:gd name="adj4" fmla="val 3422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7379DA-F4AA-42B7-B5AF-5D7EBB89AF91}"/>
              </a:ext>
            </a:extLst>
          </p:cNvPr>
          <p:cNvSpPr txBox="1"/>
          <p:nvPr/>
        </p:nvSpPr>
        <p:spPr>
          <a:xfrm>
            <a:off x="3487909" y="3583788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29" name="Callout: Line 28">
            <a:extLst>
              <a:ext uri="{FF2B5EF4-FFF2-40B4-BE49-F238E27FC236}">
                <a16:creationId xmlns:a16="http://schemas.microsoft.com/office/drawing/2014/main" id="{88ECBF2A-208D-446F-97DB-6BE9E72057A6}"/>
              </a:ext>
            </a:extLst>
          </p:cNvPr>
          <p:cNvSpPr/>
          <p:nvPr/>
        </p:nvSpPr>
        <p:spPr>
          <a:xfrm>
            <a:off x="7253206" y="3510655"/>
            <a:ext cx="3884547" cy="743919"/>
          </a:xfrm>
          <a:prstGeom prst="borderCallout1">
            <a:avLst>
              <a:gd name="adj1" fmla="val -2083"/>
              <a:gd name="adj2" fmla="val 48685"/>
              <a:gd name="adj3" fmla="val -85415"/>
              <a:gd name="adj4" fmla="val 50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200" dirty="0">
                <a:solidFill>
                  <a:srgbClr val="FF0000"/>
                </a:solidFill>
              </a:rPr>
              <a:t>5 x 5 x 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FFD435-AEFC-4581-9014-283BF3618703}"/>
              </a:ext>
            </a:extLst>
          </p:cNvPr>
          <p:cNvSpPr txBox="1"/>
          <p:nvPr/>
        </p:nvSpPr>
        <p:spPr>
          <a:xfrm>
            <a:off x="6825954" y="3583097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BF5FD7-A3D1-4AA2-818B-30152A0C54CF}"/>
              </a:ext>
            </a:extLst>
          </p:cNvPr>
          <p:cNvSpPr txBox="1"/>
          <p:nvPr/>
        </p:nvSpPr>
        <p:spPr>
          <a:xfrm>
            <a:off x="2339802" y="4506436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BC617-8BD4-466B-BC7B-3E21FCE4CBA5}"/>
              </a:ext>
            </a:extLst>
          </p:cNvPr>
          <p:cNvSpPr txBox="1"/>
          <p:nvPr/>
        </p:nvSpPr>
        <p:spPr>
          <a:xfrm>
            <a:off x="4495001" y="452724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/>
              <a:t>5</a:t>
            </a:r>
            <a:r>
              <a:rPr lang="en-NZ" sz="3600" baseline="30000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5DED99-D655-48A0-A5F1-4346D72B74E8}"/>
              </a:ext>
            </a:extLst>
          </p:cNvPr>
          <p:cNvSpPr txBox="1"/>
          <p:nvPr/>
        </p:nvSpPr>
        <p:spPr>
          <a:xfrm>
            <a:off x="3450111" y="4527247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÷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FB5138-9BC1-40AA-A43C-CDBEAF77E38E}"/>
              </a:ext>
            </a:extLst>
          </p:cNvPr>
          <p:cNvSpPr txBox="1"/>
          <p:nvPr/>
        </p:nvSpPr>
        <p:spPr>
          <a:xfrm>
            <a:off x="8851607" y="4527247"/>
            <a:ext cx="67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600" dirty="0">
                <a:solidFill>
                  <a:srgbClr val="0070C0"/>
                </a:solidFill>
              </a:rPr>
              <a:t>5</a:t>
            </a:r>
            <a:r>
              <a:rPr lang="en-NZ" sz="3600" baseline="30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6E3646-1F84-478E-89CF-A80A28C502AB}"/>
              </a:ext>
            </a:extLst>
          </p:cNvPr>
          <p:cNvSpPr txBox="1"/>
          <p:nvPr/>
        </p:nvSpPr>
        <p:spPr>
          <a:xfrm>
            <a:off x="6758691" y="4527246"/>
            <a:ext cx="350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FF0000"/>
                </a:solidFill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C51F7B3-E2ED-4002-9847-D421427509D4}"/>
                  </a:ext>
                </a:extLst>
              </p:cNvPr>
              <p:cNvSpPr txBox="1"/>
              <p:nvPr/>
            </p:nvSpPr>
            <p:spPr>
              <a:xfrm>
                <a:off x="628190" y="5479721"/>
                <a:ext cx="10813640" cy="962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NZ" sz="3600" dirty="0"/>
                  <a:t>This could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N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NZ" sz="3600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NZ" sz="3600" i="0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NZ" sz="36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NZ" sz="3600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/>
                    </m:sSup>
                    <m:r>
                      <a:rPr lang="en-NZ" sz="3600" b="0" i="0" dirty="0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endParaRPr lang="en-NZ" sz="3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C51F7B3-E2ED-4002-9847-D42142750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0" y="5479721"/>
                <a:ext cx="10813640" cy="962315"/>
              </a:xfrm>
              <a:prstGeom prst="rect">
                <a:avLst/>
              </a:prstGeom>
              <a:blipFill>
                <a:blip r:embed="rId2"/>
                <a:stretch>
                  <a:fillRect l="-1691" b="-11392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79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310</Words>
  <Application>Microsoft Office PowerPoint</Application>
  <PresentationFormat>Widescreen</PresentationFormat>
  <Paragraphs>146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10</cp:revision>
  <dcterms:created xsi:type="dcterms:W3CDTF">2019-03-27T01:04:22Z</dcterms:created>
  <dcterms:modified xsi:type="dcterms:W3CDTF">2019-03-28T22:19:49Z</dcterms:modified>
</cp:coreProperties>
</file>