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69" r:id="rId4"/>
    <p:sldId id="260" r:id="rId5"/>
    <p:sldId id="261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B8470-A0A1-4CCC-873B-8BC2280B93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E1987A-046A-47D9-82F9-D65488E7C5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C6446-1D74-4243-8B80-F9E0E9720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713C-D5D2-4576-88DC-00D2DA06198A}" type="datetimeFigureOut">
              <a:rPr lang="en-NZ" smtClean="0"/>
              <a:t>29/03/2019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CC30C-BDBE-490F-9A13-C192CDFD2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711CB-500B-43BF-9906-BFD17007E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9BEE-9C19-4FD8-9FE3-CB38D31C9B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8081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77AE4-D879-432B-9B90-F845C5C92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A9CCCA-39B8-4B37-A391-81165690C9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705F24-9F8E-4FE3-92CF-8054B008C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713C-D5D2-4576-88DC-00D2DA06198A}" type="datetimeFigureOut">
              <a:rPr lang="en-NZ" smtClean="0"/>
              <a:t>29/03/2019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8E5529-D172-45F9-A25D-7FF59CC29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25F16-A1F5-4F2C-80D0-9DD3CCDED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9BEE-9C19-4FD8-9FE3-CB38D31C9B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3076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1ED530-C84B-4804-8EBC-40F28113EE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7B3236-10F4-4E89-A8D6-E9594C19B5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CECA7C-AC43-498F-B4AB-417C10EBA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713C-D5D2-4576-88DC-00D2DA06198A}" type="datetimeFigureOut">
              <a:rPr lang="en-NZ" smtClean="0"/>
              <a:t>29/03/2019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FFD09-7758-409D-9EAD-89321DECD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2422B4-E493-49EA-A6A4-BAEB65482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9BEE-9C19-4FD8-9FE3-CB38D31C9B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66213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41EA3-116D-4CD3-8CD4-A344E42BE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A5C37-A804-4597-82D4-1F85DB09E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6CB48-9C6D-47C9-9FC7-98397BCFD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713C-D5D2-4576-88DC-00D2DA06198A}" type="datetimeFigureOut">
              <a:rPr lang="en-NZ" smtClean="0"/>
              <a:t>29/03/2019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6F04CF-53E8-4E0A-8B9C-9BC247659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E3ED81-FD45-4ACD-A5C2-3C2C2AA13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9BEE-9C19-4FD8-9FE3-CB38D31C9B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0326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51682-C93D-45F1-9DB8-0F9ED1E2B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2A9D45-F132-4319-8254-A41D34A0E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93AD9-AD11-48A3-9EE8-EE5F7C377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713C-D5D2-4576-88DC-00D2DA06198A}" type="datetimeFigureOut">
              <a:rPr lang="en-NZ" smtClean="0"/>
              <a:t>29/03/2019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E5C4AE-BE68-4CFB-87E6-C51BE0861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31C0F7-B31A-4A94-BE97-0E5A77843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9BEE-9C19-4FD8-9FE3-CB38D31C9B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72772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0953F-31B5-4B28-A45B-E6B3C945B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CD32C-E91F-45B9-A9FD-56C984D624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1F38BB-00B4-4A6D-8511-30FB363167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013350-E259-463F-8457-4DBA982A1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713C-D5D2-4576-88DC-00D2DA06198A}" type="datetimeFigureOut">
              <a:rPr lang="en-NZ" smtClean="0"/>
              <a:t>29/03/2019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1F53B0-ECC3-48BB-A5B9-9BF209A48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CFDC6B-6776-4D06-82B8-D634F4230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9BEE-9C19-4FD8-9FE3-CB38D31C9B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76193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B892E-28D7-45B2-A700-84FE88A06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DD031-6B2D-4D02-94BD-53C0124AE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60DACF-B448-46F2-BA5C-C04DA6D64B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9BE04C-A899-40CA-B532-E5644E8965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12B05-846A-4302-BCFB-52CEA0015F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AF3A9C-521D-4AB8-9A9B-7E6762F1B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713C-D5D2-4576-88DC-00D2DA06198A}" type="datetimeFigureOut">
              <a:rPr lang="en-NZ" smtClean="0"/>
              <a:t>29/03/2019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8965D2-5736-41B5-9E14-F8B4F849B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644115-00A4-46C4-9BAB-00C8E6BD8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9BEE-9C19-4FD8-9FE3-CB38D31C9B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73306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9FF93-EBA4-4E86-B940-854744C12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F210AE-51FE-4B07-8F65-4975BED3E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713C-D5D2-4576-88DC-00D2DA06198A}" type="datetimeFigureOut">
              <a:rPr lang="en-NZ" smtClean="0"/>
              <a:t>29/03/2019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C073AC-88AB-4A3C-A5B9-50E028346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35F8A8-C572-4BE1-9663-254DE4880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9BEE-9C19-4FD8-9FE3-CB38D31C9B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20278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E623A6-03AD-4A3B-B88F-0E6693EBE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713C-D5D2-4576-88DC-00D2DA06198A}" type="datetimeFigureOut">
              <a:rPr lang="en-NZ" smtClean="0"/>
              <a:t>29/03/2019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BB338F-CC02-4124-BA17-40ED0D160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1E684B-4576-48EF-B49E-3C560A972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9BEE-9C19-4FD8-9FE3-CB38D31C9B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45036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E70EB-42DE-4DCB-81FE-0264596F9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04F20-EA25-4740-90ED-483AB1B38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8C27DE-1817-4FDD-A892-A7E036BBD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E91E26-6EEA-4777-823D-E25BB59B7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713C-D5D2-4576-88DC-00D2DA06198A}" type="datetimeFigureOut">
              <a:rPr lang="en-NZ" smtClean="0"/>
              <a:t>29/03/2019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1F9A2F-4900-4B2B-AC3A-FF8B5D8B0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4CFFD5-9C00-482E-97A2-1699C43C9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9BEE-9C19-4FD8-9FE3-CB38D31C9B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58772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4E7D5-6084-48DC-AC80-B94C9AB8E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B706C3-CF7B-4904-9E88-82686393A8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CE9D50-2005-4571-A051-3F050D9289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7D8F91-4494-4CE8-BC63-9EEE781B6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713C-D5D2-4576-88DC-00D2DA06198A}" type="datetimeFigureOut">
              <a:rPr lang="en-NZ" smtClean="0"/>
              <a:t>29/03/2019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45E52D-60C7-4C6B-BD1F-C01C3BC56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9DF044-D2F6-4171-811B-A9061C4C3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9BEE-9C19-4FD8-9FE3-CB38D31C9B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9642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E0B9E2-B21A-41F1-B30C-91A81A35D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5AFE28-04FC-462A-AD0F-7FA26B7DC6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601A-0F6A-456D-A528-8F3E9CFCE7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2713C-D5D2-4576-88DC-00D2DA06198A}" type="datetimeFigureOut">
              <a:rPr lang="en-NZ" smtClean="0"/>
              <a:t>29/03/2019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07F87-816F-4B93-B6E5-395490FAAF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D4579-D1A1-4C6E-8458-BEC7D9CA7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89BEE-9C19-4FD8-9FE3-CB38D31C9B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1565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E9F1A47-1BA3-4EEF-96FF-E2DF95E35C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614073"/>
              </p:ext>
            </p:extLst>
          </p:nvPr>
        </p:nvGraphicFramePr>
        <p:xfrm>
          <a:off x="741462" y="424244"/>
          <a:ext cx="11022111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679">
                  <a:extLst>
                    <a:ext uri="{9D8B030D-6E8A-4147-A177-3AD203B41FA5}">
                      <a16:colId xmlns:a16="http://schemas.microsoft.com/office/drawing/2014/main" val="1107180849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3890218026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4129760730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4200823695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612998928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555563303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1583721849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1182812584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11733049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038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73034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836CE51-7C55-4E2F-9EC6-21A916E13BDA}"/>
              </a:ext>
            </a:extLst>
          </p:cNvPr>
          <p:cNvSpPr txBox="1"/>
          <p:nvPr/>
        </p:nvSpPr>
        <p:spPr>
          <a:xfrm>
            <a:off x="1066586" y="1064324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0EFAED-2FFD-4223-8B0A-74711B4824F0}"/>
              </a:ext>
            </a:extLst>
          </p:cNvPr>
          <p:cNvSpPr txBox="1"/>
          <p:nvPr/>
        </p:nvSpPr>
        <p:spPr>
          <a:xfrm>
            <a:off x="2201425" y="1054304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6B845F-042C-48F5-BB1A-88261A5CF503}"/>
              </a:ext>
            </a:extLst>
          </p:cNvPr>
          <p:cNvSpPr txBox="1"/>
          <p:nvPr/>
        </p:nvSpPr>
        <p:spPr>
          <a:xfrm>
            <a:off x="3409814" y="1077951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390DEA-DAB2-4BD5-A469-431064F50466}"/>
              </a:ext>
            </a:extLst>
          </p:cNvPr>
          <p:cNvSpPr txBox="1"/>
          <p:nvPr/>
        </p:nvSpPr>
        <p:spPr>
          <a:xfrm>
            <a:off x="4665992" y="1050763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409837-CE71-4221-B953-19F107BF9CDF}"/>
              </a:ext>
            </a:extLst>
          </p:cNvPr>
          <p:cNvSpPr txBox="1"/>
          <p:nvPr/>
        </p:nvSpPr>
        <p:spPr>
          <a:xfrm>
            <a:off x="5860578" y="1050762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81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8EF820-F510-485B-9193-B78CEA183403}"/>
              </a:ext>
            </a:extLst>
          </p:cNvPr>
          <p:cNvSpPr txBox="1"/>
          <p:nvPr/>
        </p:nvSpPr>
        <p:spPr>
          <a:xfrm>
            <a:off x="7013599" y="1077951"/>
            <a:ext cx="9456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243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D2E196-9F2C-4AEF-8AF4-32A848DDF67C}"/>
              </a:ext>
            </a:extLst>
          </p:cNvPr>
          <p:cNvSpPr txBox="1"/>
          <p:nvPr/>
        </p:nvSpPr>
        <p:spPr>
          <a:xfrm>
            <a:off x="8263553" y="1050760"/>
            <a:ext cx="8964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729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EFA0CE-E52A-4B67-B300-50CA7098DC0C}"/>
              </a:ext>
            </a:extLst>
          </p:cNvPr>
          <p:cNvSpPr txBox="1"/>
          <p:nvPr/>
        </p:nvSpPr>
        <p:spPr>
          <a:xfrm>
            <a:off x="3481739" y="472055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A0C615-1721-4921-B7A3-FD6C744C6180}"/>
              </a:ext>
            </a:extLst>
          </p:cNvPr>
          <p:cNvSpPr txBox="1"/>
          <p:nvPr/>
        </p:nvSpPr>
        <p:spPr>
          <a:xfrm>
            <a:off x="4659091" y="452770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FAB30A-7B42-453C-89D0-1BA49F5B3712}"/>
              </a:ext>
            </a:extLst>
          </p:cNvPr>
          <p:cNvSpPr txBox="1"/>
          <p:nvPr/>
        </p:nvSpPr>
        <p:spPr>
          <a:xfrm>
            <a:off x="5866701" y="472055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54E2D4D-20E1-4AED-8F55-FF1D637E78C8}"/>
              </a:ext>
            </a:extLst>
          </p:cNvPr>
          <p:cNvSpPr txBox="1"/>
          <p:nvPr/>
        </p:nvSpPr>
        <p:spPr>
          <a:xfrm>
            <a:off x="7068967" y="472055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B17002-3DC5-4669-BF0A-D22295C617D1}"/>
              </a:ext>
            </a:extLst>
          </p:cNvPr>
          <p:cNvSpPr txBox="1"/>
          <p:nvPr/>
        </p:nvSpPr>
        <p:spPr>
          <a:xfrm>
            <a:off x="8271233" y="452769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94945EB-3FA8-405E-9A6D-3B9305F0B485}"/>
              </a:ext>
            </a:extLst>
          </p:cNvPr>
          <p:cNvSpPr txBox="1"/>
          <p:nvPr/>
        </p:nvSpPr>
        <p:spPr>
          <a:xfrm>
            <a:off x="2268127" y="438848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FDBB65A-29FF-4F06-B159-F00764632455}"/>
              </a:ext>
            </a:extLst>
          </p:cNvPr>
          <p:cNvSpPr txBox="1"/>
          <p:nvPr/>
        </p:nvSpPr>
        <p:spPr>
          <a:xfrm>
            <a:off x="1094324" y="435983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A66340-A7A8-4874-904E-0E3D61E36A48}"/>
              </a:ext>
            </a:extLst>
          </p:cNvPr>
          <p:cNvSpPr txBox="1"/>
          <p:nvPr/>
        </p:nvSpPr>
        <p:spPr>
          <a:xfrm>
            <a:off x="9314214" y="1033903"/>
            <a:ext cx="1250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2 187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D30B08B-E47E-456D-9BAF-E1F4448E2AA5}"/>
              </a:ext>
            </a:extLst>
          </p:cNvPr>
          <p:cNvSpPr txBox="1"/>
          <p:nvPr/>
        </p:nvSpPr>
        <p:spPr>
          <a:xfrm>
            <a:off x="9521335" y="460082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92EECB7-4E46-48B9-B7DE-71F3484B167D}"/>
              </a:ext>
            </a:extLst>
          </p:cNvPr>
          <p:cNvSpPr txBox="1"/>
          <p:nvPr/>
        </p:nvSpPr>
        <p:spPr>
          <a:xfrm>
            <a:off x="10510561" y="1020546"/>
            <a:ext cx="1324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6 561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F6A5759-8F52-4FF8-A4DA-E5156CC196FD}"/>
              </a:ext>
            </a:extLst>
          </p:cNvPr>
          <p:cNvSpPr txBox="1"/>
          <p:nvPr/>
        </p:nvSpPr>
        <p:spPr>
          <a:xfrm>
            <a:off x="10771437" y="452769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8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14F52DE-B73D-4B07-A86B-254FCD8A008F}"/>
              </a:ext>
            </a:extLst>
          </p:cNvPr>
          <p:cNvSpPr txBox="1"/>
          <p:nvPr/>
        </p:nvSpPr>
        <p:spPr>
          <a:xfrm>
            <a:off x="689180" y="2782669"/>
            <a:ext cx="10813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Calculate 81 ÷ 3   =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63744FA-AF80-41A4-8F73-366FD95A9A28}"/>
              </a:ext>
            </a:extLst>
          </p:cNvPr>
          <p:cNvSpPr txBox="1"/>
          <p:nvPr/>
        </p:nvSpPr>
        <p:spPr>
          <a:xfrm>
            <a:off x="8088871" y="2782669"/>
            <a:ext cx="14151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>
                <a:solidFill>
                  <a:srgbClr val="0070C0"/>
                </a:solidFill>
              </a:rPr>
              <a:t>  27</a:t>
            </a:r>
          </a:p>
        </p:txBody>
      </p:sp>
      <p:sp>
        <p:nvSpPr>
          <p:cNvPr id="23" name="Flowchart: Connector 22">
            <a:extLst>
              <a:ext uri="{FF2B5EF4-FFF2-40B4-BE49-F238E27FC236}">
                <a16:creationId xmlns:a16="http://schemas.microsoft.com/office/drawing/2014/main" id="{89101DD9-B85D-480A-BBC4-4208CBFA706C}"/>
              </a:ext>
            </a:extLst>
          </p:cNvPr>
          <p:cNvSpPr/>
          <p:nvPr/>
        </p:nvSpPr>
        <p:spPr>
          <a:xfrm>
            <a:off x="1831792" y="995221"/>
            <a:ext cx="1356393" cy="864525"/>
          </a:xfrm>
          <a:prstGeom prst="flowChartConnector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4" name="Flowchart: Connector 23">
            <a:extLst>
              <a:ext uri="{FF2B5EF4-FFF2-40B4-BE49-F238E27FC236}">
                <a16:creationId xmlns:a16="http://schemas.microsoft.com/office/drawing/2014/main" id="{E16EB3F2-669C-4233-8F93-DB6B7EED7805}"/>
              </a:ext>
            </a:extLst>
          </p:cNvPr>
          <p:cNvSpPr/>
          <p:nvPr/>
        </p:nvSpPr>
        <p:spPr>
          <a:xfrm>
            <a:off x="5520005" y="973210"/>
            <a:ext cx="1356393" cy="864525"/>
          </a:xfrm>
          <a:prstGeom prst="flowChartConnector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5" name="Flowchart: Connector 24">
            <a:extLst>
              <a:ext uri="{FF2B5EF4-FFF2-40B4-BE49-F238E27FC236}">
                <a16:creationId xmlns:a16="http://schemas.microsoft.com/office/drawing/2014/main" id="{90075C7C-A0E9-43C3-A44E-A279CEBDEEF7}"/>
              </a:ext>
            </a:extLst>
          </p:cNvPr>
          <p:cNvSpPr/>
          <p:nvPr/>
        </p:nvSpPr>
        <p:spPr>
          <a:xfrm>
            <a:off x="4277805" y="982107"/>
            <a:ext cx="1356393" cy="864525"/>
          </a:xfrm>
          <a:prstGeom prst="flowChartConnector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6" name="Callout: Line 25">
            <a:extLst>
              <a:ext uri="{FF2B5EF4-FFF2-40B4-BE49-F238E27FC236}">
                <a16:creationId xmlns:a16="http://schemas.microsoft.com/office/drawing/2014/main" id="{6F605030-1A4C-4056-90A4-4601D33A17F3}"/>
              </a:ext>
            </a:extLst>
          </p:cNvPr>
          <p:cNvSpPr/>
          <p:nvPr/>
        </p:nvSpPr>
        <p:spPr>
          <a:xfrm>
            <a:off x="3529719" y="4082082"/>
            <a:ext cx="1766807" cy="743919"/>
          </a:xfrm>
          <a:prstGeom prst="borderCallout1">
            <a:avLst>
              <a:gd name="adj1" fmla="val -2083"/>
              <a:gd name="adj2" fmla="val 48685"/>
              <a:gd name="adj3" fmla="val -96954"/>
              <a:gd name="adj4" fmla="val 764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7" name="Callout: Line 26">
            <a:extLst>
              <a:ext uri="{FF2B5EF4-FFF2-40B4-BE49-F238E27FC236}">
                <a16:creationId xmlns:a16="http://schemas.microsoft.com/office/drawing/2014/main" id="{88045FC5-4E47-4131-8E9B-20A1E503BA2B}"/>
              </a:ext>
            </a:extLst>
          </p:cNvPr>
          <p:cNvSpPr/>
          <p:nvPr/>
        </p:nvSpPr>
        <p:spPr>
          <a:xfrm>
            <a:off x="628190" y="4082082"/>
            <a:ext cx="2450764" cy="743919"/>
          </a:xfrm>
          <a:prstGeom prst="borderCallout1">
            <a:avLst>
              <a:gd name="adj1" fmla="val -2083"/>
              <a:gd name="adj2" fmla="val 48685"/>
              <a:gd name="adj3" fmla="val -104518"/>
              <a:gd name="adj4" fmla="val 8139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dirty="0">
                <a:solidFill>
                  <a:srgbClr val="FF0000"/>
                </a:solidFill>
              </a:rPr>
              <a:t>3 x 3 x 3 x 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A7379DA-F4AA-42B7-B5AF-5D7EBB89AF91}"/>
              </a:ext>
            </a:extLst>
          </p:cNvPr>
          <p:cNvSpPr txBox="1"/>
          <p:nvPr/>
        </p:nvSpPr>
        <p:spPr>
          <a:xfrm>
            <a:off x="3115375" y="4082082"/>
            <a:ext cx="350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>
                <a:solidFill>
                  <a:srgbClr val="FF0000"/>
                </a:solidFill>
              </a:rPr>
              <a:t>÷</a:t>
            </a:r>
          </a:p>
        </p:txBody>
      </p:sp>
      <p:sp>
        <p:nvSpPr>
          <p:cNvPr id="29" name="Callout: Line 28">
            <a:extLst>
              <a:ext uri="{FF2B5EF4-FFF2-40B4-BE49-F238E27FC236}">
                <a16:creationId xmlns:a16="http://schemas.microsoft.com/office/drawing/2014/main" id="{88ECBF2A-208D-446F-97DB-6BE9E72057A6}"/>
              </a:ext>
            </a:extLst>
          </p:cNvPr>
          <p:cNvSpPr/>
          <p:nvPr/>
        </p:nvSpPr>
        <p:spPr>
          <a:xfrm>
            <a:off x="7264138" y="4019264"/>
            <a:ext cx="3849514" cy="743919"/>
          </a:xfrm>
          <a:prstGeom prst="borderCallout1">
            <a:avLst>
              <a:gd name="adj1" fmla="val -2083"/>
              <a:gd name="adj2" fmla="val 48685"/>
              <a:gd name="adj3" fmla="val -81249"/>
              <a:gd name="adj4" fmla="val 4122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dirty="0">
                <a:solidFill>
                  <a:srgbClr val="FF0000"/>
                </a:solidFill>
              </a:rPr>
              <a:t>3 x 3 x 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FFFD435-AEFC-4581-9014-283BF3618703}"/>
              </a:ext>
            </a:extLst>
          </p:cNvPr>
          <p:cNvSpPr txBox="1"/>
          <p:nvPr/>
        </p:nvSpPr>
        <p:spPr>
          <a:xfrm>
            <a:off x="6430636" y="4085859"/>
            <a:ext cx="350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>
                <a:solidFill>
                  <a:srgbClr val="FF0000"/>
                </a:solidFill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9F92802-E673-4890-A6F5-9CD6419AA573}"/>
                  </a:ext>
                </a:extLst>
              </p:cNvPr>
              <p:cNvSpPr txBox="1"/>
              <p:nvPr/>
            </p:nvSpPr>
            <p:spPr>
              <a:xfrm>
                <a:off x="628190" y="5479721"/>
                <a:ext cx="1081364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3600" dirty="0"/>
                  <a:t>This could be written 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NZ" sz="36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NZ" sz="3600" dirty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NZ" sz="3600" i="0" dirty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NZ" sz="36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NZ" sz="3600" i="0" dirty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NZ" sz="3600" i="0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den>
                    </m:f>
                    <m:r>
                      <a:rPr lang="en-NZ" sz="3600" i="0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NZ" sz="3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NZ" sz="3600" i="0" dirty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NZ" sz="3600" i="0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NZ" sz="3600" dirty="0"/>
                  <a:t>.</a:t>
                </a: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9F92802-E673-4890-A6F5-9CD6419AA5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190" y="5479721"/>
                <a:ext cx="10813640" cy="954107"/>
              </a:xfrm>
              <a:prstGeom prst="rect">
                <a:avLst/>
              </a:prstGeom>
              <a:blipFill>
                <a:blip r:embed="rId2"/>
                <a:stretch>
                  <a:fillRect l="-1691" b="-12179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5385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 animBg="1"/>
      <p:bldP spid="30" grpId="0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E9F1A47-1BA3-4EEF-96FF-E2DF95E35C8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41462" y="424244"/>
          <a:ext cx="11022111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679">
                  <a:extLst>
                    <a:ext uri="{9D8B030D-6E8A-4147-A177-3AD203B41FA5}">
                      <a16:colId xmlns:a16="http://schemas.microsoft.com/office/drawing/2014/main" val="1107180849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3890218026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4129760730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4200823695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612998928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555563303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1583721849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1182812584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11733049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038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73034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836CE51-7C55-4E2F-9EC6-21A916E13BDA}"/>
              </a:ext>
            </a:extLst>
          </p:cNvPr>
          <p:cNvSpPr txBox="1"/>
          <p:nvPr/>
        </p:nvSpPr>
        <p:spPr>
          <a:xfrm>
            <a:off x="1066586" y="1064324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0EFAED-2FFD-4223-8B0A-74711B4824F0}"/>
              </a:ext>
            </a:extLst>
          </p:cNvPr>
          <p:cNvSpPr txBox="1"/>
          <p:nvPr/>
        </p:nvSpPr>
        <p:spPr>
          <a:xfrm>
            <a:off x="2201425" y="1054304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6B845F-042C-48F5-BB1A-88261A5CF503}"/>
              </a:ext>
            </a:extLst>
          </p:cNvPr>
          <p:cNvSpPr txBox="1"/>
          <p:nvPr/>
        </p:nvSpPr>
        <p:spPr>
          <a:xfrm>
            <a:off x="3409814" y="1077951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390DEA-DAB2-4BD5-A469-431064F50466}"/>
              </a:ext>
            </a:extLst>
          </p:cNvPr>
          <p:cNvSpPr txBox="1"/>
          <p:nvPr/>
        </p:nvSpPr>
        <p:spPr>
          <a:xfrm>
            <a:off x="4665992" y="1050763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409837-CE71-4221-B953-19F107BF9CDF}"/>
              </a:ext>
            </a:extLst>
          </p:cNvPr>
          <p:cNvSpPr txBox="1"/>
          <p:nvPr/>
        </p:nvSpPr>
        <p:spPr>
          <a:xfrm>
            <a:off x="5860578" y="1050762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81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8EF820-F510-485B-9193-B78CEA183403}"/>
              </a:ext>
            </a:extLst>
          </p:cNvPr>
          <p:cNvSpPr txBox="1"/>
          <p:nvPr/>
        </p:nvSpPr>
        <p:spPr>
          <a:xfrm>
            <a:off x="7013599" y="1077951"/>
            <a:ext cx="9456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243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D2E196-9F2C-4AEF-8AF4-32A848DDF67C}"/>
              </a:ext>
            </a:extLst>
          </p:cNvPr>
          <p:cNvSpPr txBox="1"/>
          <p:nvPr/>
        </p:nvSpPr>
        <p:spPr>
          <a:xfrm>
            <a:off x="8263553" y="1050760"/>
            <a:ext cx="8964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729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EFA0CE-E52A-4B67-B300-50CA7098DC0C}"/>
              </a:ext>
            </a:extLst>
          </p:cNvPr>
          <p:cNvSpPr txBox="1"/>
          <p:nvPr/>
        </p:nvSpPr>
        <p:spPr>
          <a:xfrm>
            <a:off x="3481739" y="472055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A0C615-1721-4921-B7A3-FD6C744C6180}"/>
              </a:ext>
            </a:extLst>
          </p:cNvPr>
          <p:cNvSpPr txBox="1"/>
          <p:nvPr/>
        </p:nvSpPr>
        <p:spPr>
          <a:xfrm>
            <a:off x="4659091" y="452770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FAB30A-7B42-453C-89D0-1BA49F5B3712}"/>
              </a:ext>
            </a:extLst>
          </p:cNvPr>
          <p:cNvSpPr txBox="1"/>
          <p:nvPr/>
        </p:nvSpPr>
        <p:spPr>
          <a:xfrm>
            <a:off x="5866701" y="472055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54E2D4D-20E1-4AED-8F55-FF1D637E78C8}"/>
              </a:ext>
            </a:extLst>
          </p:cNvPr>
          <p:cNvSpPr txBox="1"/>
          <p:nvPr/>
        </p:nvSpPr>
        <p:spPr>
          <a:xfrm>
            <a:off x="7068967" y="472055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B17002-3DC5-4669-BF0A-D22295C617D1}"/>
              </a:ext>
            </a:extLst>
          </p:cNvPr>
          <p:cNvSpPr txBox="1"/>
          <p:nvPr/>
        </p:nvSpPr>
        <p:spPr>
          <a:xfrm>
            <a:off x="8271233" y="452769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94945EB-3FA8-405E-9A6D-3B9305F0B485}"/>
              </a:ext>
            </a:extLst>
          </p:cNvPr>
          <p:cNvSpPr txBox="1"/>
          <p:nvPr/>
        </p:nvSpPr>
        <p:spPr>
          <a:xfrm>
            <a:off x="2268127" y="438848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FDBB65A-29FF-4F06-B159-F00764632455}"/>
              </a:ext>
            </a:extLst>
          </p:cNvPr>
          <p:cNvSpPr txBox="1"/>
          <p:nvPr/>
        </p:nvSpPr>
        <p:spPr>
          <a:xfrm>
            <a:off x="1094324" y="435983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A66340-A7A8-4874-904E-0E3D61E36A48}"/>
              </a:ext>
            </a:extLst>
          </p:cNvPr>
          <p:cNvSpPr txBox="1"/>
          <p:nvPr/>
        </p:nvSpPr>
        <p:spPr>
          <a:xfrm>
            <a:off x="9314214" y="1033903"/>
            <a:ext cx="1250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2 187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D30B08B-E47E-456D-9BAF-E1F4448E2AA5}"/>
              </a:ext>
            </a:extLst>
          </p:cNvPr>
          <p:cNvSpPr txBox="1"/>
          <p:nvPr/>
        </p:nvSpPr>
        <p:spPr>
          <a:xfrm>
            <a:off x="9521335" y="460082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92EECB7-4E46-48B9-B7DE-71F3484B167D}"/>
              </a:ext>
            </a:extLst>
          </p:cNvPr>
          <p:cNvSpPr txBox="1"/>
          <p:nvPr/>
        </p:nvSpPr>
        <p:spPr>
          <a:xfrm>
            <a:off x="10510561" y="1020546"/>
            <a:ext cx="1324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6 561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F6A5759-8F52-4FF8-A4DA-E5156CC196FD}"/>
              </a:ext>
            </a:extLst>
          </p:cNvPr>
          <p:cNvSpPr txBox="1"/>
          <p:nvPr/>
        </p:nvSpPr>
        <p:spPr>
          <a:xfrm>
            <a:off x="10771437" y="452769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8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14F52DE-B73D-4B07-A86B-254FCD8A008F}"/>
              </a:ext>
            </a:extLst>
          </p:cNvPr>
          <p:cNvSpPr txBox="1"/>
          <p:nvPr/>
        </p:nvSpPr>
        <p:spPr>
          <a:xfrm>
            <a:off x="689180" y="2782669"/>
            <a:ext cx="10813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Calculate 729 ÷ 9   =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63744FA-AF80-41A4-8F73-366FD95A9A28}"/>
              </a:ext>
            </a:extLst>
          </p:cNvPr>
          <p:cNvSpPr txBox="1"/>
          <p:nvPr/>
        </p:nvSpPr>
        <p:spPr>
          <a:xfrm>
            <a:off x="8088871" y="2782669"/>
            <a:ext cx="14151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>
                <a:solidFill>
                  <a:srgbClr val="0070C0"/>
                </a:solidFill>
              </a:rPr>
              <a:t>  81</a:t>
            </a:r>
          </a:p>
        </p:txBody>
      </p:sp>
      <p:sp>
        <p:nvSpPr>
          <p:cNvPr id="23" name="Flowchart: Connector 22">
            <a:extLst>
              <a:ext uri="{FF2B5EF4-FFF2-40B4-BE49-F238E27FC236}">
                <a16:creationId xmlns:a16="http://schemas.microsoft.com/office/drawing/2014/main" id="{89101DD9-B85D-480A-BBC4-4208CBFA706C}"/>
              </a:ext>
            </a:extLst>
          </p:cNvPr>
          <p:cNvSpPr/>
          <p:nvPr/>
        </p:nvSpPr>
        <p:spPr>
          <a:xfrm>
            <a:off x="3055438" y="955226"/>
            <a:ext cx="1356393" cy="864525"/>
          </a:xfrm>
          <a:prstGeom prst="flowChartConnector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4" name="Flowchart: Connector 23">
            <a:extLst>
              <a:ext uri="{FF2B5EF4-FFF2-40B4-BE49-F238E27FC236}">
                <a16:creationId xmlns:a16="http://schemas.microsoft.com/office/drawing/2014/main" id="{E16EB3F2-669C-4233-8F93-DB6B7EED7805}"/>
              </a:ext>
            </a:extLst>
          </p:cNvPr>
          <p:cNvSpPr/>
          <p:nvPr/>
        </p:nvSpPr>
        <p:spPr>
          <a:xfrm>
            <a:off x="8007953" y="946749"/>
            <a:ext cx="1356393" cy="864525"/>
          </a:xfrm>
          <a:prstGeom prst="flowChartConnector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5" name="Flowchart: Connector 24">
            <a:extLst>
              <a:ext uri="{FF2B5EF4-FFF2-40B4-BE49-F238E27FC236}">
                <a16:creationId xmlns:a16="http://schemas.microsoft.com/office/drawing/2014/main" id="{90075C7C-A0E9-43C3-A44E-A279CEBDEEF7}"/>
              </a:ext>
            </a:extLst>
          </p:cNvPr>
          <p:cNvSpPr/>
          <p:nvPr/>
        </p:nvSpPr>
        <p:spPr>
          <a:xfrm>
            <a:off x="5501269" y="977297"/>
            <a:ext cx="1356393" cy="864525"/>
          </a:xfrm>
          <a:prstGeom prst="flowChartConnector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6" name="Callout: Line 25">
            <a:extLst>
              <a:ext uri="{FF2B5EF4-FFF2-40B4-BE49-F238E27FC236}">
                <a16:creationId xmlns:a16="http://schemas.microsoft.com/office/drawing/2014/main" id="{6F605030-1A4C-4056-90A4-4601D33A17F3}"/>
              </a:ext>
            </a:extLst>
          </p:cNvPr>
          <p:cNvSpPr/>
          <p:nvPr/>
        </p:nvSpPr>
        <p:spPr>
          <a:xfrm>
            <a:off x="4372463" y="4067570"/>
            <a:ext cx="1766807" cy="743919"/>
          </a:xfrm>
          <a:prstGeom prst="borderCallout1">
            <a:avLst>
              <a:gd name="adj1" fmla="val -2083"/>
              <a:gd name="adj2" fmla="val 48685"/>
              <a:gd name="adj3" fmla="val -104518"/>
              <a:gd name="adj4" fmla="val -2659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dirty="0">
                <a:solidFill>
                  <a:srgbClr val="FF0000"/>
                </a:solidFill>
              </a:rPr>
              <a:t>3 x 3</a:t>
            </a:r>
          </a:p>
        </p:txBody>
      </p:sp>
      <p:sp>
        <p:nvSpPr>
          <p:cNvPr id="27" name="Callout: Line 26">
            <a:extLst>
              <a:ext uri="{FF2B5EF4-FFF2-40B4-BE49-F238E27FC236}">
                <a16:creationId xmlns:a16="http://schemas.microsoft.com/office/drawing/2014/main" id="{88045FC5-4E47-4131-8E9B-20A1E503BA2B}"/>
              </a:ext>
            </a:extLst>
          </p:cNvPr>
          <p:cNvSpPr/>
          <p:nvPr/>
        </p:nvSpPr>
        <p:spPr>
          <a:xfrm>
            <a:off x="99766" y="4067570"/>
            <a:ext cx="3644076" cy="743919"/>
          </a:xfrm>
          <a:prstGeom prst="borderCallout1">
            <a:avLst>
              <a:gd name="adj1" fmla="val -2083"/>
              <a:gd name="adj2" fmla="val 48685"/>
              <a:gd name="adj3" fmla="val -100736"/>
              <a:gd name="adj4" fmla="val 7676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dirty="0">
                <a:solidFill>
                  <a:srgbClr val="FF0000"/>
                </a:solidFill>
              </a:rPr>
              <a:t>3 x 3 x 3 x 3 x 3 x 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A7379DA-F4AA-42B7-B5AF-5D7EBB89AF91}"/>
              </a:ext>
            </a:extLst>
          </p:cNvPr>
          <p:cNvSpPr txBox="1"/>
          <p:nvPr/>
        </p:nvSpPr>
        <p:spPr>
          <a:xfrm>
            <a:off x="3810020" y="4085858"/>
            <a:ext cx="350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>
                <a:solidFill>
                  <a:srgbClr val="FF0000"/>
                </a:solidFill>
              </a:rPr>
              <a:t>÷</a:t>
            </a:r>
          </a:p>
        </p:txBody>
      </p:sp>
      <p:sp>
        <p:nvSpPr>
          <p:cNvPr id="29" name="Callout: Line 28">
            <a:extLst>
              <a:ext uri="{FF2B5EF4-FFF2-40B4-BE49-F238E27FC236}">
                <a16:creationId xmlns:a16="http://schemas.microsoft.com/office/drawing/2014/main" id="{88ECBF2A-208D-446F-97DB-6BE9E72057A6}"/>
              </a:ext>
            </a:extLst>
          </p:cNvPr>
          <p:cNvSpPr/>
          <p:nvPr/>
        </p:nvSpPr>
        <p:spPr>
          <a:xfrm>
            <a:off x="7264138" y="4019264"/>
            <a:ext cx="3849514" cy="743919"/>
          </a:xfrm>
          <a:prstGeom prst="borderCallout1">
            <a:avLst>
              <a:gd name="adj1" fmla="val -2083"/>
              <a:gd name="adj2" fmla="val 48685"/>
              <a:gd name="adj3" fmla="val -81249"/>
              <a:gd name="adj4" fmla="val 4122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dirty="0">
                <a:solidFill>
                  <a:srgbClr val="FF0000"/>
                </a:solidFill>
              </a:rPr>
              <a:t>3 x 3 x 3 x 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FFFD435-AEFC-4581-9014-283BF3618703}"/>
              </a:ext>
            </a:extLst>
          </p:cNvPr>
          <p:cNvSpPr txBox="1"/>
          <p:nvPr/>
        </p:nvSpPr>
        <p:spPr>
          <a:xfrm>
            <a:off x="6430636" y="4085859"/>
            <a:ext cx="350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>
                <a:solidFill>
                  <a:srgbClr val="FF0000"/>
                </a:solidFill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9F92802-E673-4890-A6F5-9CD6419AA573}"/>
                  </a:ext>
                </a:extLst>
              </p:cNvPr>
              <p:cNvSpPr txBox="1"/>
              <p:nvPr/>
            </p:nvSpPr>
            <p:spPr>
              <a:xfrm>
                <a:off x="628190" y="5479721"/>
                <a:ext cx="10813640" cy="9562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3600" dirty="0"/>
                  <a:t>This could be written 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NZ" sz="36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NZ" sz="3600" dirty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NZ" sz="3600" b="0" i="0" dirty="0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NZ" sz="36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NZ" sz="3600" i="0" dirty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NZ" sz="3600" b="0" i="0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NZ" sz="3600" i="0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NZ" sz="3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NZ" sz="3600" i="0" dirty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NZ" sz="3600" b="0" i="0" dirty="0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NZ" sz="3600" dirty="0"/>
                  <a:t>.</a:t>
                </a: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9F92802-E673-4890-A6F5-9CD6419AA5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190" y="5479721"/>
                <a:ext cx="10813640" cy="956224"/>
              </a:xfrm>
              <a:prstGeom prst="rect">
                <a:avLst/>
              </a:prstGeom>
              <a:blipFill>
                <a:blip r:embed="rId2"/>
                <a:stretch>
                  <a:fillRect l="-1691" b="-11465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742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 animBg="1"/>
      <p:bldP spid="30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E9F1A47-1BA3-4EEF-96FF-E2DF95E35C8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41462" y="424244"/>
          <a:ext cx="11022111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679">
                  <a:extLst>
                    <a:ext uri="{9D8B030D-6E8A-4147-A177-3AD203B41FA5}">
                      <a16:colId xmlns:a16="http://schemas.microsoft.com/office/drawing/2014/main" val="1107180849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3890218026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4129760730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4200823695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612998928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555563303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1583721849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1182812584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11733049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038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73034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836CE51-7C55-4E2F-9EC6-21A916E13BDA}"/>
              </a:ext>
            </a:extLst>
          </p:cNvPr>
          <p:cNvSpPr txBox="1"/>
          <p:nvPr/>
        </p:nvSpPr>
        <p:spPr>
          <a:xfrm>
            <a:off x="1066586" y="1064324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0EFAED-2FFD-4223-8B0A-74711B4824F0}"/>
              </a:ext>
            </a:extLst>
          </p:cNvPr>
          <p:cNvSpPr txBox="1"/>
          <p:nvPr/>
        </p:nvSpPr>
        <p:spPr>
          <a:xfrm>
            <a:off x="2201425" y="1054304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6B845F-042C-48F5-BB1A-88261A5CF503}"/>
              </a:ext>
            </a:extLst>
          </p:cNvPr>
          <p:cNvSpPr txBox="1"/>
          <p:nvPr/>
        </p:nvSpPr>
        <p:spPr>
          <a:xfrm>
            <a:off x="3409814" y="1077951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390DEA-DAB2-4BD5-A469-431064F50466}"/>
              </a:ext>
            </a:extLst>
          </p:cNvPr>
          <p:cNvSpPr txBox="1"/>
          <p:nvPr/>
        </p:nvSpPr>
        <p:spPr>
          <a:xfrm>
            <a:off x="4665992" y="1050763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409837-CE71-4221-B953-19F107BF9CDF}"/>
              </a:ext>
            </a:extLst>
          </p:cNvPr>
          <p:cNvSpPr txBox="1"/>
          <p:nvPr/>
        </p:nvSpPr>
        <p:spPr>
          <a:xfrm>
            <a:off x="5860578" y="1050762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81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8EF820-F510-485B-9193-B78CEA183403}"/>
              </a:ext>
            </a:extLst>
          </p:cNvPr>
          <p:cNvSpPr txBox="1"/>
          <p:nvPr/>
        </p:nvSpPr>
        <p:spPr>
          <a:xfrm>
            <a:off x="7013599" y="1077951"/>
            <a:ext cx="9456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243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D2E196-9F2C-4AEF-8AF4-32A848DDF67C}"/>
              </a:ext>
            </a:extLst>
          </p:cNvPr>
          <p:cNvSpPr txBox="1"/>
          <p:nvPr/>
        </p:nvSpPr>
        <p:spPr>
          <a:xfrm>
            <a:off x="8263553" y="1050760"/>
            <a:ext cx="8964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729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EFA0CE-E52A-4B67-B300-50CA7098DC0C}"/>
              </a:ext>
            </a:extLst>
          </p:cNvPr>
          <p:cNvSpPr txBox="1"/>
          <p:nvPr/>
        </p:nvSpPr>
        <p:spPr>
          <a:xfrm>
            <a:off x="3481739" y="472055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A0C615-1721-4921-B7A3-FD6C744C6180}"/>
              </a:ext>
            </a:extLst>
          </p:cNvPr>
          <p:cNvSpPr txBox="1"/>
          <p:nvPr/>
        </p:nvSpPr>
        <p:spPr>
          <a:xfrm>
            <a:off x="4659091" y="452770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FAB30A-7B42-453C-89D0-1BA49F5B3712}"/>
              </a:ext>
            </a:extLst>
          </p:cNvPr>
          <p:cNvSpPr txBox="1"/>
          <p:nvPr/>
        </p:nvSpPr>
        <p:spPr>
          <a:xfrm>
            <a:off x="5866701" y="472055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54E2D4D-20E1-4AED-8F55-FF1D637E78C8}"/>
              </a:ext>
            </a:extLst>
          </p:cNvPr>
          <p:cNvSpPr txBox="1"/>
          <p:nvPr/>
        </p:nvSpPr>
        <p:spPr>
          <a:xfrm>
            <a:off x="7068967" y="472055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B17002-3DC5-4669-BF0A-D22295C617D1}"/>
              </a:ext>
            </a:extLst>
          </p:cNvPr>
          <p:cNvSpPr txBox="1"/>
          <p:nvPr/>
        </p:nvSpPr>
        <p:spPr>
          <a:xfrm>
            <a:off x="8271233" y="452769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94945EB-3FA8-405E-9A6D-3B9305F0B485}"/>
              </a:ext>
            </a:extLst>
          </p:cNvPr>
          <p:cNvSpPr txBox="1"/>
          <p:nvPr/>
        </p:nvSpPr>
        <p:spPr>
          <a:xfrm>
            <a:off x="2268127" y="438848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FDBB65A-29FF-4F06-B159-F00764632455}"/>
              </a:ext>
            </a:extLst>
          </p:cNvPr>
          <p:cNvSpPr txBox="1"/>
          <p:nvPr/>
        </p:nvSpPr>
        <p:spPr>
          <a:xfrm>
            <a:off x="1094324" y="435983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A66340-A7A8-4874-904E-0E3D61E36A48}"/>
              </a:ext>
            </a:extLst>
          </p:cNvPr>
          <p:cNvSpPr txBox="1"/>
          <p:nvPr/>
        </p:nvSpPr>
        <p:spPr>
          <a:xfrm>
            <a:off x="9314214" y="1033903"/>
            <a:ext cx="1250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2 187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D30B08B-E47E-456D-9BAF-E1F4448E2AA5}"/>
              </a:ext>
            </a:extLst>
          </p:cNvPr>
          <p:cNvSpPr txBox="1"/>
          <p:nvPr/>
        </p:nvSpPr>
        <p:spPr>
          <a:xfrm>
            <a:off x="9521335" y="460082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92EECB7-4E46-48B9-B7DE-71F3484B167D}"/>
              </a:ext>
            </a:extLst>
          </p:cNvPr>
          <p:cNvSpPr txBox="1"/>
          <p:nvPr/>
        </p:nvSpPr>
        <p:spPr>
          <a:xfrm>
            <a:off x="10510561" y="1020546"/>
            <a:ext cx="1324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6 561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F6A5759-8F52-4FF8-A4DA-E5156CC196FD}"/>
              </a:ext>
            </a:extLst>
          </p:cNvPr>
          <p:cNvSpPr txBox="1"/>
          <p:nvPr/>
        </p:nvSpPr>
        <p:spPr>
          <a:xfrm>
            <a:off x="10771437" y="452769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8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14F52DE-B73D-4B07-A86B-254FCD8A008F}"/>
              </a:ext>
            </a:extLst>
          </p:cNvPr>
          <p:cNvSpPr txBox="1"/>
          <p:nvPr/>
        </p:nvSpPr>
        <p:spPr>
          <a:xfrm>
            <a:off x="689180" y="2782669"/>
            <a:ext cx="10813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Calculate 243 ÷ 243   =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63744FA-AF80-41A4-8F73-366FD95A9A28}"/>
              </a:ext>
            </a:extLst>
          </p:cNvPr>
          <p:cNvSpPr txBox="1"/>
          <p:nvPr/>
        </p:nvSpPr>
        <p:spPr>
          <a:xfrm>
            <a:off x="8088871" y="2782669"/>
            <a:ext cx="14151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>
                <a:solidFill>
                  <a:srgbClr val="0070C0"/>
                </a:solidFill>
              </a:rPr>
              <a:t>  1</a:t>
            </a:r>
          </a:p>
        </p:txBody>
      </p:sp>
      <p:sp>
        <p:nvSpPr>
          <p:cNvPr id="23" name="Flowchart: Connector 22">
            <a:extLst>
              <a:ext uri="{FF2B5EF4-FFF2-40B4-BE49-F238E27FC236}">
                <a16:creationId xmlns:a16="http://schemas.microsoft.com/office/drawing/2014/main" id="{89101DD9-B85D-480A-BBC4-4208CBFA706C}"/>
              </a:ext>
            </a:extLst>
          </p:cNvPr>
          <p:cNvSpPr/>
          <p:nvPr/>
        </p:nvSpPr>
        <p:spPr>
          <a:xfrm>
            <a:off x="6616912" y="1036116"/>
            <a:ext cx="1356393" cy="864525"/>
          </a:xfrm>
          <a:prstGeom prst="flowChartConnector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4" name="Flowchart: Connector 23">
            <a:extLst>
              <a:ext uri="{FF2B5EF4-FFF2-40B4-BE49-F238E27FC236}">
                <a16:creationId xmlns:a16="http://schemas.microsoft.com/office/drawing/2014/main" id="{E16EB3F2-669C-4233-8F93-DB6B7EED7805}"/>
              </a:ext>
            </a:extLst>
          </p:cNvPr>
          <p:cNvSpPr/>
          <p:nvPr/>
        </p:nvSpPr>
        <p:spPr>
          <a:xfrm>
            <a:off x="6784402" y="999125"/>
            <a:ext cx="1356393" cy="864525"/>
          </a:xfrm>
          <a:prstGeom prst="flowChartConnector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5" name="Flowchart: Connector 24">
            <a:extLst>
              <a:ext uri="{FF2B5EF4-FFF2-40B4-BE49-F238E27FC236}">
                <a16:creationId xmlns:a16="http://schemas.microsoft.com/office/drawing/2014/main" id="{90075C7C-A0E9-43C3-A44E-A279CEBDEEF7}"/>
              </a:ext>
            </a:extLst>
          </p:cNvPr>
          <p:cNvSpPr/>
          <p:nvPr/>
        </p:nvSpPr>
        <p:spPr>
          <a:xfrm>
            <a:off x="648191" y="1002185"/>
            <a:ext cx="1356393" cy="864525"/>
          </a:xfrm>
          <a:prstGeom prst="flowChartConnector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6" name="Callout: Line 25">
            <a:extLst>
              <a:ext uri="{FF2B5EF4-FFF2-40B4-BE49-F238E27FC236}">
                <a16:creationId xmlns:a16="http://schemas.microsoft.com/office/drawing/2014/main" id="{6F605030-1A4C-4056-90A4-4601D33A17F3}"/>
              </a:ext>
            </a:extLst>
          </p:cNvPr>
          <p:cNvSpPr/>
          <p:nvPr/>
        </p:nvSpPr>
        <p:spPr>
          <a:xfrm>
            <a:off x="3529719" y="4082082"/>
            <a:ext cx="3006108" cy="743919"/>
          </a:xfrm>
          <a:prstGeom prst="borderCallout1">
            <a:avLst>
              <a:gd name="adj1" fmla="val -2083"/>
              <a:gd name="adj2" fmla="val 48685"/>
              <a:gd name="adj3" fmla="val -96954"/>
              <a:gd name="adj4" fmla="val 764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dirty="0">
                <a:solidFill>
                  <a:srgbClr val="FF0000"/>
                </a:solidFill>
              </a:rPr>
              <a:t>3 x 3 x 3 x 3 x 3</a:t>
            </a:r>
          </a:p>
        </p:txBody>
      </p:sp>
      <p:sp>
        <p:nvSpPr>
          <p:cNvPr id="27" name="Callout: Line 26">
            <a:extLst>
              <a:ext uri="{FF2B5EF4-FFF2-40B4-BE49-F238E27FC236}">
                <a16:creationId xmlns:a16="http://schemas.microsoft.com/office/drawing/2014/main" id="{88045FC5-4E47-4131-8E9B-20A1E503BA2B}"/>
              </a:ext>
            </a:extLst>
          </p:cNvPr>
          <p:cNvSpPr/>
          <p:nvPr/>
        </p:nvSpPr>
        <p:spPr>
          <a:xfrm>
            <a:off x="0" y="4082082"/>
            <a:ext cx="3078954" cy="743919"/>
          </a:xfrm>
          <a:prstGeom prst="borderCallout1">
            <a:avLst>
              <a:gd name="adj1" fmla="val -2083"/>
              <a:gd name="adj2" fmla="val 48685"/>
              <a:gd name="adj3" fmla="val -100736"/>
              <a:gd name="adj4" fmla="val 8369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dirty="0">
                <a:solidFill>
                  <a:srgbClr val="FF0000"/>
                </a:solidFill>
              </a:rPr>
              <a:t>3 x 3 x 3 x 3 x 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A7379DA-F4AA-42B7-B5AF-5D7EBB89AF91}"/>
              </a:ext>
            </a:extLst>
          </p:cNvPr>
          <p:cNvSpPr txBox="1"/>
          <p:nvPr/>
        </p:nvSpPr>
        <p:spPr>
          <a:xfrm>
            <a:off x="3115375" y="4082082"/>
            <a:ext cx="350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>
                <a:solidFill>
                  <a:srgbClr val="FF0000"/>
                </a:solidFill>
              </a:rPr>
              <a:t>÷</a:t>
            </a:r>
          </a:p>
        </p:txBody>
      </p:sp>
      <p:sp>
        <p:nvSpPr>
          <p:cNvPr id="29" name="Callout: Line 28">
            <a:extLst>
              <a:ext uri="{FF2B5EF4-FFF2-40B4-BE49-F238E27FC236}">
                <a16:creationId xmlns:a16="http://schemas.microsoft.com/office/drawing/2014/main" id="{88ECBF2A-208D-446F-97DB-6BE9E72057A6}"/>
              </a:ext>
            </a:extLst>
          </p:cNvPr>
          <p:cNvSpPr/>
          <p:nvPr/>
        </p:nvSpPr>
        <p:spPr>
          <a:xfrm>
            <a:off x="7264138" y="4019264"/>
            <a:ext cx="3849514" cy="743919"/>
          </a:xfrm>
          <a:prstGeom prst="borderCallout1">
            <a:avLst>
              <a:gd name="adj1" fmla="val -2083"/>
              <a:gd name="adj2" fmla="val 48685"/>
              <a:gd name="adj3" fmla="val -81249"/>
              <a:gd name="adj4" fmla="val 4122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dirty="0">
                <a:solidFill>
                  <a:srgbClr val="FF0000"/>
                </a:solidFill>
              </a:rPr>
              <a:t>3 ÷ 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FFFD435-AEFC-4581-9014-283BF3618703}"/>
              </a:ext>
            </a:extLst>
          </p:cNvPr>
          <p:cNvSpPr txBox="1"/>
          <p:nvPr/>
        </p:nvSpPr>
        <p:spPr>
          <a:xfrm>
            <a:off x="6585384" y="4085859"/>
            <a:ext cx="350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>
                <a:solidFill>
                  <a:srgbClr val="FF0000"/>
                </a:solidFill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9F92802-E673-4890-A6F5-9CD6419AA573}"/>
                  </a:ext>
                </a:extLst>
              </p:cNvPr>
              <p:cNvSpPr txBox="1"/>
              <p:nvPr/>
            </p:nvSpPr>
            <p:spPr>
              <a:xfrm>
                <a:off x="628190" y="5479721"/>
                <a:ext cx="10813640" cy="962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3600" dirty="0"/>
                  <a:t>This could be written 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NZ" sz="36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NZ" sz="3600" dirty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NZ" sz="3600" b="0" i="0" dirty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NZ" sz="36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NZ" sz="3600" i="0" dirty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NZ" sz="3600" b="0" i="0" dirty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</m:den>
                    </m:f>
                    <m:r>
                      <a:rPr lang="en-NZ" sz="3600" i="0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NZ" sz="3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NZ" sz="3600" i="0" dirty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NZ" sz="3600" b="0" i="0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NZ" sz="3600" dirty="0"/>
                  <a:t>.</a:t>
                </a: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9F92802-E673-4890-A6F5-9CD6419AA5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190" y="5479721"/>
                <a:ext cx="10813640" cy="962315"/>
              </a:xfrm>
              <a:prstGeom prst="rect">
                <a:avLst/>
              </a:prstGeom>
              <a:blipFill>
                <a:blip r:embed="rId2"/>
                <a:stretch>
                  <a:fillRect l="-1691" b="-11392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6648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 animBg="1"/>
      <p:bldP spid="30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1C58A3C-530D-4FA8-A9EF-B7E4AC545277}"/>
              </a:ext>
            </a:extLst>
          </p:cNvPr>
          <p:cNvSpPr txBox="1"/>
          <p:nvPr/>
        </p:nvSpPr>
        <p:spPr>
          <a:xfrm>
            <a:off x="1084881" y="883403"/>
            <a:ext cx="34716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5400" dirty="0"/>
              <a:t>3</a:t>
            </a:r>
            <a:r>
              <a:rPr lang="en-NZ" sz="5400" baseline="30000" dirty="0"/>
              <a:t>4</a:t>
            </a:r>
            <a:r>
              <a:rPr lang="en-NZ" sz="5400" dirty="0"/>
              <a:t> ÷ 3</a:t>
            </a:r>
            <a:r>
              <a:rPr lang="en-NZ" sz="5400" baseline="30000" dirty="0"/>
              <a:t>1</a:t>
            </a:r>
            <a:r>
              <a:rPr lang="en-NZ" sz="5400" dirty="0"/>
              <a:t> = 3</a:t>
            </a:r>
            <a:r>
              <a:rPr lang="en-NZ" sz="5400" baseline="30000" dirty="0"/>
              <a:t>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078742-7872-4DFD-B1BB-D57BD6465963}"/>
              </a:ext>
            </a:extLst>
          </p:cNvPr>
          <p:cNvSpPr txBox="1"/>
          <p:nvPr/>
        </p:nvSpPr>
        <p:spPr>
          <a:xfrm>
            <a:off x="1113012" y="3030889"/>
            <a:ext cx="34716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5400" dirty="0"/>
              <a:t>3</a:t>
            </a:r>
            <a:r>
              <a:rPr lang="en-NZ" sz="5400" baseline="30000" dirty="0"/>
              <a:t>6</a:t>
            </a:r>
            <a:r>
              <a:rPr lang="en-NZ" sz="5400" dirty="0"/>
              <a:t> ÷ 3</a:t>
            </a:r>
            <a:r>
              <a:rPr lang="en-NZ" sz="5400" baseline="30000" dirty="0"/>
              <a:t>2</a:t>
            </a:r>
            <a:r>
              <a:rPr lang="en-NZ" sz="5400" dirty="0"/>
              <a:t> = 3</a:t>
            </a:r>
            <a:r>
              <a:rPr lang="en-NZ" sz="5400" baseline="30000" dirty="0"/>
              <a:t>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BD7837-B22A-41F2-A5B0-CDA11752FEFE}"/>
              </a:ext>
            </a:extLst>
          </p:cNvPr>
          <p:cNvSpPr txBox="1"/>
          <p:nvPr/>
        </p:nvSpPr>
        <p:spPr>
          <a:xfrm>
            <a:off x="1113012" y="5216939"/>
            <a:ext cx="34716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5400" dirty="0"/>
              <a:t>3</a:t>
            </a:r>
            <a:r>
              <a:rPr lang="en-NZ" sz="5400" baseline="30000" dirty="0"/>
              <a:t>5</a:t>
            </a:r>
            <a:r>
              <a:rPr lang="en-NZ" sz="5400" dirty="0"/>
              <a:t> ÷ 3</a:t>
            </a:r>
            <a:r>
              <a:rPr lang="en-NZ" sz="5400" baseline="30000" dirty="0"/>
              <a:t>5</a:t>
            </a:r>
            <a:r>
              <a:rPr lang="en-NZ" sz="5400" dirty="0"/>
              <a:t> = 3</a:t>
            </a:r>
            <a:r>
              <a:rPr lang="en-NZ" sz="5400" baseline="30000" dirty="0"/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FDEF31F-D9EE-4339-B2C8-8E3D0A891548}"/>
                  </a:ext>
                </a:extLst>
              </p:cNvPr>
              <p:cNvSpPr txBox="1"/>
              <p:nvPr/>
            </p:nvSpPr>
            <p:spPr>
              <a:xfrm>
                <a:off x="5988149" y="576774"/>
                <a:ext cx="4051496" cy="14482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NZ" sz="44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NZ" sz="4400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NZ" sz="4400" dirty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NZ" sz="4400" dirty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NZ" sz="4400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NZ" sz="4400" dirty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NZ" sz="4400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den>
                      </m:f>
                      <m:r>
                        <a:rPr lang="en-NZ" sz="4400" dirty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NZ" sz="44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NZ" sz="4400" dirty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NZ" sz="4400" dirty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NZ" sz="4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FDEF31F-D9EE-4339-B2C8-8E3D0A8915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8149" y="576774"/>
                <a:ext cx="4051496" cy="144821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C92D8AA-143B-4FC1-A55E-C4B5C5AD270D}"/>
                  </a:ext>
                </a:extLst>
              </p:cNvPr>
              <p:cNvSpPr txBox="1"/>
              <p:nvPr/>
            </p:nvSpPr>
            <p:spPr>
              <a:xfrm>
                <a:off x="6016282" y="2670896"/>
                <a:ext cx="4051496" cy="1492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NZ" sz="4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NZ" sz="4400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NZ" sz="4400" dirty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NZ" sz="4400" b="0" i="0" dirty="0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NZ" sz="4400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NZ" sz="4400" dirty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NZ" sz="4400" b="0" i="0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NZ" sz="4400" dirty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NZ" sz="44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NZ" sz="4400" dirty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NZ" sz="4400" b="0" i="0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NZ" sz="4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C92D8AA-143B-4FC1-A55E-C4B5C5AD27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6282" y="2670896"/>
                <a:ext cx="4051496" cy="14922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9BF41F2-238A-4EB4-A010-52ACB94560DA}"/>
                  </a:ext>
                </a:extLst>
              </p:cNvPr>
              <p:cNvSpPr txBox="1"/>
              <p:nvPr/>
            </p:nvSpPr>
            <p:spPr>
              <a:xfrm>
                <a:off x="6096000" y="4796902"/>
                <a:ext cx="4051496" cy="15109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NZ" sz="4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NZ" sz="440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NZ" sz="4400" dirty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NZ" sz="4400" b="0" i="0" dirty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NZ" sz="4400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NZ" sz="4400" dirty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NZ" sz="4400" b="0" i="0" dirty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  <m:r>
                        <a:rPr lang="en-NZ" sz="4400" dirty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NZ" sz="44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NZ" sz="4400" dirty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NZ" sz="4400" b="0" i="0" dirty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NZ" sz="4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9BF41F2-238A-4EB4-A010-52ACB94560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796902"/>
                <a:ext cx="4051496" cy="15109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4738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E9F1A47-1BA3-4EEF-96FF-E2DF95E35C8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41462" y="424244"/>
          <a:ext cx="11022111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679">
                  <a:extLst>
                    <a:ext uri="{9D8B030D-6E8A-4147-A177-3AD203B41FA5}">
                      <a16:colId xmlns:a16="http://schemas.microsoft.com/office/drawing/2014/main" val="1107180849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3890218026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4129760730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4200823695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612998928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555563303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1583721849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1182812584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11733049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038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73034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836CE51-7C55-4E2F-9EC6-21A916E13BDA}"/>
              </a:ext>
            </a:extLst>
          </p:cNvPr>
          <p:cNvSpPr txBox="1"/>
          <p:nvPr/>
        </p:nvSpPr>
        <p:spPr>
          <a:xfrm>
            <a:off x="1066586" y="1064324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0EFAED-2FFD-4223-8B0A-74711B4824F0}"/>
              </a:ext>
            </a:extLst>
          </p:cNvPr>
          <p:cNvSpPr txBox="1"/>
          <p:nvPr/>
        </p:nvSpPr>
        <p:spPr>
          <a:xfrm>
            <a:off x="2201425" y="1054304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6B845F-042C-48F5-BB1A-88261A5CF503}"/>
              </a:ext>
            </a:extLst>
          </p:cNvPr>
          <p:cNvSpPr txBox="1"/>
          <p:nvPr/>
        </p:nvSpPr>
        <p:spPr>
          <a:xfrm>
            <a:off x="3409814" y="1077951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390DEA-DAB2-4BD5-A469-431064F50466}"/>
              </a:ext>
            </a:extLst>
          </p:cNvPr>
          <p:cNvSpPr txBox="1"/>
          <p:nvPr/>
        </p:nvSpPr>
        <p:spPr>
          <a:xfrm>
            <a:off x="4665992" y="1050763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409837-CE71-4221-B953-19F107BF9CDF}"/>
              </a:ext>
            </a:extLst>
          </p:cNvPr>
          <p:cNvSpPr txBox="1"/>
          <p:nvPr/>
        </p:nvSpPr>
        <p:spPr>
          <a:xfrm>
            <a:off x="5860578" y="1050762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16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8EF820-F510-485B-9193-B78CEA183403}"/>
              </a:ext>
            </a:extLst>
          </p:cNvPr>
          <p:cNvSpPr txBox="1"/>
          <p:nvPr/>
        </p:nvSpPr>
        <p:spPr>
          <a:xfrm>
            <a:off x="7013599" y="1077951"/>
            <a:ext cx="9456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D2E196-9F2C-4AEF-8AF4-32A848DDF67C}"/>
              </a:ext>
            </a:extLst>
          </p:cNvPr>
          <p:cNvSpPr txBox="1"/>
          <p:nvPr/>
        </p:nvSpPr>
        <p:spPr>
          <a:xfrm>
            <a:off x="8263553" y="1050760"/>
            <a:ext cx="8964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64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EFA0CE-E52A-4B67-B300-50CA7098DC0C}"/>
              </a:ext>
            </a:extLst>
          </p:cNvPr>
          <p:cNvSpPr txBox="1"/>
          <p:nvPr/>
        </p:nvSpPr>
        <p:spPr>
          <a:xfrm>
            <a:off x="3481739" y="472055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A0C615-1721-4921-B7A3-FD6C744C6180}"/>
              </a:ext>
            </a:extLst>
          </p:cNvPr>
          <p:cNvSpPr txBox="1"/>
          <p:nvPr/>
        </p:nvSpPr>
        <p:spPr>
          <a:xfrm>
            <a:off x="4659091" y="452770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FAB30A-7B42-453C-89D0-1BA49F5B3712}"/>
              </a:ext>
            </a:extLst>
          </p:cNvPr>
          <p:cNvSpPr txBox="1"/>
          <p:nvPr/>
        </p:nvSpPr>
        <p:spPr>
          <a:xfrm>
            <a:off x="5866701" y="472055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54E2D4D-20E1-4AED-8F55-FF1D637E78C8}"/>
              </a:ext>
            </a:extLst>
          </p:cNvPr>
          <p:cNvSpPr txBox="1"/>
          <p:nvPr/>
        </p:nvSpPr>
        <p:spPr>
          <a:xfrm>
            <a:off x="7068967" y="472055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B17002-3DC5-4669-BF0A-D22295C617D1}"/>
              </a:ext>
            </a:extLst>
          </p:cNvPr>
          <p:cNvSpPr txBox="1"/>
          <p:nvPr/>
        </p:nvSpPr>
        <p:spPr>
          <a:xfrm>
            <a:off x="8271233" y="452769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94945EB-3FA8-405E-9A6D-3B9305F0B485}"/>
              </a:ext>
            </a:extLst>
          </p:cNvPr>
          <p:cNvSpPr txBox="1"/>
          <p:nvPr/>
        </p:nvSpPr>
        <p:spPr>
          <a:xfrm>
            <a:off x="2268127" y="438848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FDBB65A-29FF-4F06-B159-F00764632455}"/>
              </a:ext>
            </a:extLst>
          </p:cNvPr>
          <p:cNvSpPr txBox="1"/>
          <p:nvPr/>
        </p:nvSpPr>
        <p:spPr>
          <a:xfrm>
            <a:off x="1094324" y="435983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A66340-A7A8-4874-904E-0E3D61E36A48}"/>
              </a:ext>
            </a:extLst>
          </p:cNvPr>
          <p:cNvSpPr txBox="1"/>
          <p:nvPr/>
        </p:nvSpPr>
        <p:spPr>
          <a:xfrm>
            <a:off x="9314214" y="1033903"/>
            <a:ext cx="1250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128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D30B08B-E47E-456D-9BAF-E1F4448E2AA5}"/>
              </a:ext>
            </a:extLst>
          </p:cNvPr>
          <p:cNvSpPr txBox="1"/>
          <p:nvPr/>
        </p:nvSpPr>
        <p:spPr>
          <a:xfrm>
            <a:off x="9521335" y="460082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92EECB7-4E46-48B9-B7DE-71F3484B167D}"/>
              </a:ext>
            </a:extLst>
          </p:cNvPr>
          <p:cNvSpPr txBox="1"/>
          <p:nvPr/>
        </p:nvSpPr>
        <p:spPr>
          <a:xfrm>
            <a:off x="10510561" y="1020546"/>
            <a:ext cx="1324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256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F6A5759-8F52-4FF8-A4DA-E5156CC196FD}"/>
              </a:ext>
            </a:extLst>
          </p:cNvPr>
          <p:cNvSpPr txBox="1"/>
          <p:nvPr/>
        </p:nvSpPr>
        <p:spPr>
          <a:xfrm>
            <a:off x="10771437" y="452769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8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14F52DE-B73D-4B07-A86B-254FCD8A008F}"/>
              </a:ext>
            </a:extLst>
          </p:cNvPr>
          <p:cNvSpPr txBox="1"/>
          <p:nvPr/>
        </p:nvSpPr>
        <p:spPr>
          <a:xfrm>
            <a:off x="515750" y="2274062"/>
            <a:ext cx="10813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Calculate 32   ÷  4   =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63744FA-AF80-41A4-8F73-366FD95A9A28}"/>
              </a:ext>
            </a:extLst>
          </p:cNvPr>
          <p:cNvSpPr txBox="1"/>
          <p:nvPr/>
        </p:nvSpPr>
        <p:spPr>
          <a:xfrm>
            <a:off x="7915441" y="2274062"/>
            <a:ext cx="14151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>
                <a:solidFill>
                  <a:srgbClr val="0070C0"/>
                </a:solidFill>
              </a:rPr>
              <a:t>  8</a:t>
            </a:r>
          </a:p>
        </p:txBody>
      </p:sp>
      <p:sp>
        <p:nvSpPr>
          <p:cNvPr id="23" name="Flowchart: Connector 22">
            <a:extLst>
              <a:ext uri="{FF2B5EF4-FFF2-40B4-BE49-F238E27FC236}">
                <a16:creationId xmlns:a16="http://schemas.microsoft.com/office/drawing/2014/main" id="{89101DD9-B85D-480A-BBC4-4208CBFA706C}"/>
              </a:ext>
            </a:extLst>
          </p:cNvPr>
          <p:cNvSpPr/>
          <p:nvPr/>
        </p:nvSpPr>
        <p:spPr>
          <a:xfrm>
            <a:off x="3126426" y="1003499"/>
            <a:ext cx="1356393" cy="864525"/>
          </a:xfrm>
          <a:prstGeom prst="flowChartConnector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4" name="Flowchart: Connector 23">
            <a:extLst>
              <a:ext uri="{FF2B5EF4-FFF2-40B4-BE49-F238E27FC236}">
                <a16:creationId xmlns:a16="http://schemas.microsoft.com/office/drawing/2014/main" id="{E16EB3F2-669C-4233-8F93-DB6B7EED7805}"/>
              </a:ext>
            </a:extLst>
          </p:cNvPr>
          <p:cNvSpPr/>
          <p:nvPr/>
        </p:nvSpPr>
        <p:spPr>
          <a:xfrm>
            <a:off x="6742948" y="999675"/>
            <a:ext cx="1356393" cy="864525"/>
          </a:xfrm>
          <a:prstGeom prst="flowChartConnector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5" name="Flowchart: Connector 24">
            <a:extLst>
              <a:ext uri="{FF2B5EF4-FFF2-40B4-BE49-F238E27FC236}">
                <a16:creationId xmlns:a16="http://schemas.microsoft.com/office/drawing/2014/main" id="{90075C7C-A0E9-43C3-A44E-A279CEBDEEF7}"/>
              </a:ext>
            </a:extLst>
          </p:cNvPr>
          <p:cNvSpPr/>
          <p:nvPr/>
        </p:nvSpPr>
        <p:spPr>
          <a:xfrm>
            <a:off x="4310185" y="993380"/>
            <a:ext cx="1356393" cy="864525"/>
          </a:xfrm>
          <a:prstGeom prst="flowChartConnector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6" name="Callout: Line 25">
            <a:extLst>
              <a:ext uri="{FF2B5EF4-FFF2-40B4-BE49-F238E27FC236}">
                <a16:creationId xmlns:a16="http://schemas.microsoft.com/office/drawing/2014/main" id="{6F605030-1A4C-4056-90A4-4601D33A17F3}"/>
              </a:ext>
            </a:extLst>
          </p:cNvPr>
          <p:cNvSpPr/>
          <p:nvPr/>
        </p:nvSpPr>
        <p:spPr>
          <a:xfrm>
            <a:off x="70982" y="3580862"/>
            <a:ext cx="3096929" cy="743919"/>
          </a:xfrm>
          <a:prstGeom prst="borderCallout1">
            <a:avLst>
              <a:gd name="adj1" fmla="val -2083"/>
              <a:gd name="adj2" fmla="val 48685"/>
              <a:gd name="adj3" fmla="val -87499"/>
              <a:gd name="adj4" fmla="val 8886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dirty="0">
                <a:solidFill>
                  <a:srgbClr val="FF0000"/>
                </a:solidFill>
              </a:rPr>
              <a:t>2 x 2 x 2 x 2 x 2</a:t>
            </a:r>
          </a:p>
        </p:txBody>
      </p:sp>
      <p:sp>
        <p:nvSpPr>
          <p:cNvPr id="27" name="Callout: Line 26">
            <a:extLst>
              <a:ext uri="{FF2B5EF4-FFF2-40B4-BE49-F238E27FC236}">
                <a16:creationId xmlns:a16="http://schemas.microsoft.com/office/drawing/2014/main" id="{88045FC5-4E47-4131-8E9B-20A1E503BA2B}"/>
              </a:ext>
            </a:extLst>
          </p:cNvPr>
          <p:cNvSpPr/>
          <p:nvPr/>
        </p:nvSpPr>
        <p:spPr>
          <a:xfrm>
            <a:off x="3775446" y="3574166"/>
            <a:ext cx="2450764" cy="743919"/>
          </a:xfrm>
          <a:prstGeom prst="borderCallout1">
            <a:avLst>
              <a:gd name="adj1" fmla="val -2083"/>
              <a:gd name="adj2" fmla="val 48685"/>
              <a:gd name="adj3" fmla="val -95832"/>
              <a:gd name="adj4" fmla="val 75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dirty="0">
                <a:solidFill>
                  <a:srgbClr val="FF0000"/>
                </a:solidFill>
              </a:rPr>
              <a:t>2 x 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A7379DA-F4AA-42B7-B5AF-5D7EBB89AF91}"/>
              </a:ext>
            </a:extLst>
          </p:cNvPr>
          <p:cNvSpPr txBox="1"/>
          <p:nvPr/>
        </p:nvSpPr>
        <p:spPr>
          <a:xfrm>
            <a:off x="3167911" y="3586806"/>
            <a:ext cx="350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>
                <a:solidFill>
                  <a:srgbClr val="FF0000"/>
                </a:solidFill>
              </a:rPr>
              <a:t>÷</a:t>
            </a:r>
          </a:p>
        </p:txBody>
      </p:sp>
      <p:sp>
        <p:nvSpPr>
          <p:cNvPr id="29" name="Callout: Line 28">
            <a:extLst>
              <a:ext uri="{FF2B5EF4-FFF2-40B4-BE49-F238E27FC236}">
                <a16:creationId xmlns:a16="http://schemas.microsoft.com/office/drawing/2014/main" id="{88ECBF2A-208D-446F-97DB-6BE9E72057A6}"/>
              </a:ext>
            </a:extLst>
          </p:cNvPr>
          <p:cNvSpPr/>
          <p:nvPr/>
        </p:nvSpPr>
        <p:spPr>
          <a:xfrm>
            <a:off x="7075591" y="3528457"/>
            <a:ext cx="4555569" cy="743919"/>
          </a:xfrm>
          <a:prstGeom prst="borderCallout1">
            <a:avLst>
              <a:gd name="adj1" fmla="val -2083"/>
              <a:gd name="adj2" fmla="val 48685"/>
              <a:gd name="adj3" fmla="val -93749"/>
              <a:gd name="adj4" fmla="val 3748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dirty="0">
                <a:solidFill>
                  <a:srgbClr val="FF0000"/>
                </a:solidFill>
              </a:rPr>
              <a:t>2 x 2 x 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FFFD435-AEFC-4581-9014-283BF3618703}"/>
              </a:ext>
            </a:extLst>
          </p:cNvPr>
          <p:cNvSpPr txBox="1"/>
          <p:nvPr/>
        </p:nvSpPr>
        <p:spPr>
          <a:xfrm>
            <a:off x="6257206" y="3577252"/>
            <a:ext cx="350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9BF5FD7-A3D1-4AA2-818B-30152A0C54CF}"/>
              </a:ext>
            </a:extLst>
          </p:cNvPr>
          <p:cNvSpPr txBox="1"/>
          <p:nvPr/>
        </p:nvSpPr>
        <p:spPr>
          <a:xfrm>
            <a:off x="1828357" y="4506438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5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C6BC617-8BD4-466B-BC7B-3E21FCE4CBA5}"/>
              </a:ext>
            </a:extLst>
          </p:cNvPr>
          <p:cNvSpPr txBox="1"/>
          <p:nvPr/>
        </p:nvSpPr>
        <p:spPr>
          <a:xfrm>
            <a:off x="3983556" y="4527249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B5DED99-D655-48A0-A5F1-4346D72B74E8}"/>
              </a:ext>
            </a:extLst>
          </p:cNvPr>
          <p:cNvSpPr txBox="1"/>
          <p:nvPr/>
        </p:nvSpPr>
        <p:spPr>
          <a:xfrm>
            <a:off x="2938666" y="4527249"/>
            <a:ext cx="350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>
                <a:solidFill>
                  <a:srgbClr val="FF0000"/>
                </a:solidFill>
              </a:rPr>
              <a:t>÷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EFB5138-9BC1-40AA-A43C-CDBEAF77E38E}"/>
              </a:ext>
            </a:extLst>
          </p:cNvPr>
          <p:cNvSpPr txBox="1"/>
          <p:nvPr/>
        </p:nvSpPr>
        <p:spPr>
          <a:xfrm>
            <a:off x="8340162" y="4527249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>
                <a:solidFill>
                  <a:srgbClr val="0070C0"/>
                </a:solidFill>
              </a:rPr>
              <a:t>2</a:t>
            </a:r>
            <a:r>
              <a:rPr lang="en-NZ" sz="3600" baseline="30000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46E3646-1F84-478E-89CF-A80A28C502AB}"/>
              </a:ext>
            </a:extLst>
          </p:cNvPr>
          <p:cNvSpPr txBox="1"/>
          <p:nvPr/>
        </p:nvSpPr>
        <p:spPr>
          <a:xfrm>
            <a:off x="6247246" y="4527248"/>
            <a:ext cx="350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44D1239-083F-465A-883F-9792AB3E4240}"/>
              </a:ext>
            </a:extLst>
          </p:cNvPr>
          <p:cNvSpPr txBox="1"/>
          <p:nvPr/>
        </p:nvSpPr>
        <p:spPr>
          <a:xfrm>
            <a:off x="515750" y="5467691"/>
            <a:ext cx="10813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How else could this result be written?</a:t>
            </a:r>
          </a:p>
        </p:txBody>
      </p:sp>
    </p:spTree>
    <p:extLst>
      <p:ext uri="{BB962C8B-B14F-4D97-AF65-F5344CB8AC3E}">
        <p14:creationId xmlns:p14="http://schemas.microsoft.com/office/powerpoint/2010/main" val="3330101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E9F1A47-1BA3-4EEF-96FF-E2DF95E35C8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41462" y="424244"/>
          <a:ext cx="11022111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679">
                  <a:extLst>
                    <a:ext uri="{9D8B030D-6E8A-4147-A177-3AD203B41FA5}">
                      <a16:colId xmlns:a16="http://schemas.microsoft.com/office/drawing/2014/main" val="1107180849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3890218026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4129760730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4200823695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612998928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555563303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1583721849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1182812584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11733049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038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73034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836CE51-7C55-4E2F-9EC6-21A916E13BDA}"/>
              </a:ext>
            </a:extLst>
          </p:cNvPr>
          <p:cNvSpPr txBox="1"/>
          <p:nvPr/>
        </p:nvSpPr>
        <p:spPr>
          <a:xfrm>
            <a:off x="1066586" y="1064324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0EFAED-2FFD-4223-8B0A-74711B4824F0}"/>
              </a:ext>
            </a:extLst>
          </p:cNvPr>
          <p:cNvSpPr txBox="1"/>
          <p:nvPr/>
        </p:nvSpPr>
        <p:spPr>
          <a:xfrm>
            <a:off x="2201425" y="1054304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6B845F-042C-48F5-BB1A-88261A5CF503}"/>
              </a:ext>
            </a:extLst>
          </p:cNvPr>
          <p:cNvSpPr txBox="1"/>
          <p:nvPr/>
        </p:nvSpPr>
        <p:spPr>
          <a:xfrm>
            <a:off x="3409814" y="1077951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390DEA-DAB2-4BD5-A469-431064F50466}"/>
              </a:ext>
            </a:extLst>
          </p:cNvPr>
          <p:cNvSpPr txBox="1"/>
          <p:nvPr/>
        </p:nvSpPr>
        <p:spPr>
          <a:xfrm>
            <a:off x="4510081" y="1050760"/>
            <a:ext cx="945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125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409837-CE71-4221-B953-19F107BF9CDF}"/>
              </a:ext>
            </a:extLst>
          </p:cNvPr>
          <p:cNvSpPr txBox="1"/>
          <p:nvPr/>
        </p:nvSpPr>
        <p:spPr>
          <a:xfrm>
            <a:off x="5781525" y="1050760"/>
            <a:ext cx="8915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625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8EF820-F510-485B-9193-B78CEA183403}"/>
              </a:ext>
            </a:extLst>
          </p:cNvPr>
          <p:cNvSpPr txBox="1"/>
          <p:nvPr/>
        </p:nvSpPr>
        <p:spPr>
          <a:xfrm>
            <a:off x="6904190" y="1064324"/>
            <a:ext cx="1126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3125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D2E196-9F2C-4AEF-8AF4-32A848DDF67C}"/>
              </a:ext>
            </a:extLst>
          </p:cNvPr>
          <p:cNvSpPr txBox="1"/>
          <p:nvPr/>
        </p:nvSpPr>
        <p:spPr>
          <a:xfrm>
            <a:off x="7859843" y="1066260"/>
            <a:ext cx="1646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15 625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EFA0CE-E52A-4B67-B300-50CA7098DC0C}"/>
              </a:ext>
            </a:extLst>
          </p:cNvPr>
          <p:cNvSpPr txBox="1"/>
          <p:nvPr/>
        </p:nvSpPr>
        <p:spPr>
          <a:xfrm>
            <a:off x="3481739" y="472055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5</a:t>
            </a:r>
            <a:r>
              <a:rPr lang="en-NZ" sz="3600" baseline="30000" dirty="0"/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A0C615-1721-4921-B7A3-FD6C744C6180}"/>
              </a:ext>
            </a:extLst>
          </p:cNvPr>
          <p:cNvSpPr txBox="1"/>
          <p:nvPr/>
        </p:nvSpPr>
        <p:spPr>
          <a:xfrm>
            <a:off x="4659091" y="452770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5</a:t>
            </a:r>
            <a:r>
              <a:rPr lang="en-NZ" sz="3600" baseline="30000" dirty="0"/>
              <a:t>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FAB30A-7B42-453C-89D0-1BA49F5B3712}"/>
              </a:ext>
            </a:extLst>
          </p:cNvPr>
          <p:cNvSpPr txBox="1"/>
          <p:nvPr/>
        </p:nvSpPr>
        <p:spPr>
          <a:xfrm>
            <a:off x="5866701" y="472055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5</a:t>
            </a:r>
            <a:r>
              <a:rPr lang="en-NZ" sz="3600" baseline="30000" dirty="0"/>
              <a:t>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54E2D4D-20E1-4AED-8F55-FF1D637E78C8}"/>
              </a:ext>
            </a:extLst>
          </p:cNvPr>
          <p:cNvSpPr txBox="1"/>
          <p:nvPr/>
        </p:nvSpPr>
        <p:spPr>
          <a:xfrm>
            <a:off x="7068967" y="472055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5</a:t>
            </a:r>
            <a:r>
              <a:rPr lang="en-NZ" sz="3600" baseline="30000" dirty="0"/>
              <a:t>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B17002-3DC5-4669-BF0A-D22295C617D1}"/>
              </a:ext>
            </a:extLst>
          </p:cNvPr>
          <p:cNvSpPr txBox="1"/>
          <p:nvPr/>
        </p:nvSpPr>
        <p:spPr>
          <a:xfrm>
            <a:off x="8271233" y="452769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5</a:t>
            </a:r>
            <a:r>
              <a:rPr lang="en-NZ" sz="3600" baseline="30000" dirty="0"/>
              <a:t>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94945EB-3FA8-405E-9A6D-3B9305F0B485}"/>
              </a:ext>
            </a:extLst>
          </p:cNvPr>
          <p:cNvSpPr txBox="1"/>
          <p:nvPr/>
        </p:nvSpPr>
        <p:spPr>
          <a:xfrm>
            <a:off x="2268127" y="438848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5</a:t>
            </a:r>
            <a:r>
              <a:rPr lang="en-NZ" sz="3600" baseline="30000" dirty="0"/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FDBB65A-29FF-4F06-B159-F00764632455}"/>
              </a:ext>
            </a:extLst>
          </p:cNvPr>
          <p:cNvSpPr txBox="1"/>
          <p:nvPr/>
        </p:nvSpPr>
        <p:spPr>
          <a:xfrm>
            <a:off x="1094324" y="435983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5</a:t>
            </a:r>
            <a:r>
              <a:rPr lang="en-NZ" sz="3600" baseline="30000" dirty="0"/>
              <a:t>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A66340-A7A8-4874-904E-0E3D61E36A48}"/>
              </a:ext>
            </a:extLst>
          </p:cNvPr>
          <p:cNvSpPr txBox="1"/>
          <p:nvPr/>
        </p:nvSpPr>
        <p:spPr>
          <a:xfrm>
            <a:off x="9314214" y="1033903"/>
            <a:ext cx="1250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…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D30B08B-E47E-456D-9BAF-E1F4448E2AA5}"/>
              </a:ext>
            </a:extLst>
          </p:cNvPr>
          <p:cNvSpPr txBox="1"/>
          <p:nvPr/>
        </p:nvSpPr>
        <p:spPr>
          <a:xfrm>
            <a:off x="9521335" y="460082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5</a:t>
            </a:r>
            <a:r>
              <a:rPr lang="en-NZ" sz="3600" baseline="30000" dirty="0"/>
              <a:t>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92EECB7-4E46-48B9-B7DE-71F3484B167D}"/>
              </a:ext>
            </a:extLst>
          </p:cNvPr>
          <p:cNvSpPr txBox="1"/>
          <p:nvPr/>
        </p:nvSpPr>
        <p:spPr>
          <a:xfrm>
            <a:off x="10510561" y="1020546"/>
            <a:ext cx="1324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…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F6A5759-8F52-4FF8-A4DA-E5156CC196FD}"/>
              </a:ext>
            </a:extLst>
          </p:cNvPr>
          <p:cNvSpPr txBox="1"/>
          <p:nvPr/>
        </p:nvSpPr>
        <p:spPr>
          <a:xfrm>
            <a:off x="10771437" y="452769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5</a:t>
            </a:r>
            <a:r>
              <a:rPr lang="en-NZ" sz="3600" baseline="30000" dirty="0"/>
              <a:t>8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14F52DE-B73D-4B07-A86B-254FCD8A008F}"/>
              </a:ext>
            </a:extLst>
          </p:cNvPr>
          <p:cNvSpPr txBox="1"/>
          <p:nvPr/>
        </p:nvSpPr>
        <p:spPr>
          <a:xfrm>
            <a:off x="1027195" y="2274060"/>
            <a:ext cx="10813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Calculate 3 125   ÷  25   =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63744FA-AF80-41A4-8F73-366FD95A9A28}"/>
              </a:ext>
            </a:extLst>
          </p:cNvPr>
          <p:cNvSpPr txBox="1"/>
          <p:nvPr/>
        </p:nvSpPr>
        <p:spPr>
          <a:xfrm>
            <a:off x="8426886" y="2274060"/>
            <a:ext cx="1667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>
                <a:solidFill>
                  <a:srgbClr val="0070C0"/>
                </a:solidFill>
              </a:rPr>
              <a:t>  125</a:t>
            </a:r>
          </a:p>
        </p:txBody>
      </p:sp>
      <p:sp>
        <p:nvSpPr>
          <p:cNvPr id="23" name="Flowchart: Connector 22">
            <a:extLst>
              <a:ext uri="{FF2B5EF4-FFF2-40B4-BE49-F238E27FC236}">
                <a16:creationId xmlns:a16="http://schemas.microsoft.com/office/drawing/2014/main" id="{89101DD9-B85D-480A-BBC4-4208CBFA706C}"/>
              </a:ext>
            </a:extLst>
          </p:cNvPr>
          <p:cNvSpPr/>
          <p:nvPr/>
        </p:nvSpPr>
        <p:spPr>
          <a:xfrm>
            <a:off x="3086590" y="1006381"/>
            <a:ext cx="1356393" cy="864525"/>
          </a:xfrm>
          <a:prstGeom prst="flowChartConnector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4" name="Flowchart: Connector 23">
            <a:extLst>
              <a:ext uri="{FF2B5EF4-FFF2-40B4-BE49-F238E27FC236}">
                <a16:creationId xmlns:a16="http://schemas.microsoft.com/office/drawing/2014/main" id="{E16EB3F2-669C-4233-8F93-DB6B7EED7805}"/>
              </a:ext>
            </a:extLst>
          </p:cNvPr>
          <p:cNvSpPr/>
          <p:nvPr/>
        </p:nvSpPr>
        <p:spPr>
          <a:xfrm>
            <a:off x="6728395" y="993080"/>
            <a:ext cx="1356393" cy="864525"/>
          </a:xfrm>
          <a:prstGeom prst="flowChartConnector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5" name="Flowchart: Connector 24">
            <a:extLst>
              <a:ext uri="{FF2B5EF4-FFF2-40B4-BE49-F238E27FC236}">
                <a16:creationId xmlns:a16="http://schemas.microsoft.com/office/drawing/2014/main" id="{90075C7C-A0E9-43C3-A44E-A279CEBDEEF7}"/>
              </a:ext>
            </a:extLst>
          </p:cNvPr>
          <p:cNvSpPr/>
          <p:nvPr/>
        </p:nvSpPr>
        <p:spPr>
          <a:xfrm>
            <a:off x="4326442" y="1006381"/>
            <a:ext cx="1356393" cy="864525"/>
          </a:xfrm>
          <a:prstGeom prst="flowChartConnector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6" name="Callout: Line 25">
            <a:extLst>
              <a:ext uri="{FF2B5EF4-FFF2-40B4-BE49-F238E27FC236}">
                <a16:creationId xmlns:a16="http://schemas.microsoft.com/office/drawing/2014/main" id="{6F605030-1A4C-4056-90A4-4601D33A17F3}"/>
              </a:ext>
            </a:extLst>
          </p:cNvPr>
          <p:cNvSpPr/>
          <p:nvPr/>
        </p:nvSpPr>
        <p:spPr>
          <a:xfrm>
            <a:off x="589932" y="3534304"/>
            <a:ext cx="2693020" cy="743919"/>
          </a:xfrm>
          <a:prstGeom prst="borderCallout1">
            <a:avLst>
              <a:gd name="adj1" fmla="val -2083"/>
              <a:gd name="adj2" fmla="val 48685"/>
              <a:gd name="adj3" fmla="val -91666"/>
              <a:gd name="adj4" fmla="val 10690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200" dirty="0">
                <a:solidFill>
                  <a:srgbClr val="FF0000"/>
                </a:solidFill>
              </a:rPr>
              <a:t>5 x 5 x 5 x 5 x 5</a:t>
            </a:r>
          </a:p>
        </p:txBody>
      </p:sp>
      <p:sp>
        <p:nvSpPr>
          <p:cNvPr id="27" name="Callout: Line 26">
            <a:extLst>
              <a:ext uri="{FF2B5EF4-FFF2-40B4-BE49-F238E27FC236}">
                <a16:creationId xmlns:a16="http://schemas.microsoft.com/office/drawing/2014/main" id="{88045FC5-4E47-4131-8E9B-20A1E503BA2B}"/>
              </a:ext>
            </a:extLst>
          </p:cNvPr>
          <p:cNvSpPr/>
          <p:nvPr/>
        </p:nvSpPr>
        <p:spPr>
          <a:xfrm>
            <a:off x="3976415" y="3534304"/>
            <a:ext cx="2693021" cy="743919"/>
          </a:xfrm>
          <a:prstGeom prst="borderCallout1">
            <a:avLst>
              <a:gd name="adj1" fmla="val -2083"/>
              <a:gd name="adj2" fmla="val 48685"/>
              <a:gd name="adj3" fmla="val -93749"/>
              <a:gd name="adj4" fmla="val 342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200" dirty="0">
                <a:solidFill>
                  <a:srgbClr val="FF0000"/>
                </a:solidFill>
              </a:rPr>
              <a:t>5 x 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A7379DA-F4AA-42B7-B5AF-5D7EBB89AF91}"/>
              </a:ext>
            </a:extLst>
          </p:cNvPr>
          <p:cNvSpPr txBox="1"/>
          <p:nvPr/>
        </p:nvSpPr>
        <p:spPr>
          <a:xfrm>
            <a:off x="3487909" y="3583788"/>
            <a:ext cx="350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>
                <a:solidFill>
                  <a:srgbClr val="FF0000"/>
                </a:solidFill>
              </a:rPr>
              <a:t>÷</a:t>
            </a:r>
          </a:p>
        </p:txBody>
      </p:sp>
      <p:sp>
        <p:nvSpPr>
          <p:cNvPr id="29" name="Callout: Line 28">
            <a:extLst>
              <a:ext uri="{FF2B5EF4-FFF2-40B4-BE49-F238E27FC236}">
                <a16:creationId xmlns:a16="http://schemas.microsoft.com/office/drawing/2014/main" id="{88ECBF2A-208D-446F-97DB-6BE9E72057A6}"/>
              </a:ext>
            </a:extLst>
          </p:cNvPr>
          <p:cNvSpPr/>
          <p:nvPr/>
        </p:nvSpPr>
        <p:spPr>
          <a:xfrm>
            <a:off x="7253206" y="3510655"/>
            <a:ext cx="3884547" cy="743919"/>
          </a:xfrm>
          <a:prstGeom prst="borderCallout1">
            <a:avLst>
              <a:gd name="adj1" fmla="val -2083"/>
              <a:gd name="adj2" fmla="val 48685"/>
              <a:gd name="adj3" fmla="val -85415"/>
              <a:gd name="adj4" fmla="val 508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200" dirty="0">
                <a:solidFill>
                  <a:srgbClr val="FF0000"/>
                </a:solidFill>
              </a:rPr>
              <a:t>5 x 5 x 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FFFD435-AEFC-4581-9014-283BF3618703}"/>
              </a:ext>
            </a:extLst>
          </p:cNvPr>
          <p:cNvSpPr txBox="1"/>
          <p:nvPr/>
        </p:nvSpPr>
        <p:spPr>
          <a:xfrm>
            <a:off x="6825954" y="3583097"/>
            <a:ext cx="350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9BF5FD7-A3D1-4AA2-818B-30152A0C54CF}"/>
              </a:ext>
            </a:extLst>
          </p:cNvPr>
          <p:cNvSpPr txBox="1"/>
          <p:nvPr/>
        </p:nvSpPr>
        <p:spPr>
          <a:xfrm>
            <a:off x="2339802" y="4506436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5</a:t>
            </a:r>
            <a:r>
              <a:rPr lang="en-NZ" sz="3600" baseline="30000" dirty="0"/>
              <a:t>5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C6BC617-8BD4-466B-BC7B-3E21FCE4CBA5}"/>
              </a:ext>
            </a:extLst>
          </p:cNvPr>
          <p:cNvSpPr txBox="1"/>
          <p:nvPr/>
        </p:nvSpPr>
        <p:spPr>
          <a:xfrm>
            <a:off x="4495001" y="4527247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5</a:t>
            </a:r>
            <a:r>
              <a:rPr lang="en-NZ" sz="3600" baseline="30000" dirty="0"/>
              <a:t>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B5DED99-D655-48A0-A5F1-4346D72B74E8}"/>
              </a:ext>
            </a:extLst>
          </p:cNvPr>
          <p:cNvSpPr txBox="1"/>
          <p:nvPr/>
        </p:nvSpPr>
        <p:spPr>
          <a:xfrm>
            <a:off x="3450111" y="4527247"/>
            <a:ext cx="350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>
                <a:solidFill>
                  <a:srgbClr val="FF0000"/>
                </a:solidFill>
              </a:rPr>
              <a:t>÷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EFB5138-9BC1-40AA-A43C-CDBEAF77E38E}"/>
              </a:ext>
            </a:extLst>
          </p:cNvPr>
          <p:cNvSpPr txBox="1"/>
          <p:nvPr/>
        </p:nvSpPr>
        <p:spPr>
          <a:xfrm>
            <a:off x="8851607" y="4527247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>
                <a:solidFill>
                  <a:srgbClr val="0070C0"/>
                </a:solidFill>
              </a:rPr>
              <a:t>5</a:t>
            </a:r>
            <a:r>
              <a:rPr lang="en-NZ" sz="3600" baseline="30000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46E3646-1F84-478E-89CF-A80A28C502AB}"/>
              </a:ext>
            </a:extLst>
          </p:cNvPr>
          <p:cNvSpPr txBox="1"/>
          <p:nvPr/>
        </p:nvSpPr>
        <p:spPr>
          <a:xfrm>
            <a:off x="6758691" y="4527246"/>
            <a:ext cx="350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>
                <a:solidFill>
                  <a:srgbClr val="FF0000"/>
                </a:solidFill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6C51F7B3-E2ED-4002-9847-D421427509D4}"/>
                  </a:ext>
                </a:extLst>
              </p:cNvPr>
              <p:cNvSpPr txBox="1"/>
              <p:nvPr/>
            </p:nvSpPr>
            <p:spPr>
              <a:xfrm>
                <a:off x="628190" y="5479721"/>
                <a:ext cx="10813640" cy="962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3600" dirty="0"/>
                  <a:t>This could be written 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NZ" sz="36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NZ" sz="3600" b="0" i="0" dirty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  <m:sup>
                            <m:r>
                              <a:rPr lang="en-NZ" sz="3600" b="0" i="0" dirty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NZ" sz="36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NZ" sz="3600" b="0" i="0" dirty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  <m:sup>
                            <m:r>
                              <a:rPr lang="en-NZ" sz="3600" b="0" i="0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NZ" sz="3600" i="0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NZ" sz="3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NZ" sz="3600" b="0" i="0" dirty="0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/>
                    </m:sSup>
                    <m:r>
                      <a:rPr lang="en-NZ" sz="3600" b="0" i="0" dirty="0" smtClean="0"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endParaRPr lang="en-NZ" sz="36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6C51F7B3-E2ED-4002-9847-D421427509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190" y="5479721"/>
                <a:ext cx="10813640" cy="962315"/>
              </a:xfrm>
              <a:prstGeom prst="rect">
                <a:avLst/>
              </a:prstGeom>
              <a:blipFill>
                <a:blip r:embed="rId2"/>
                <a:stretch>
                  <a:fillRect l="-1691" b="-11392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3792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310</Words>
  <Application>Microsoft Office PowerPoint</Application>
  <PresentationFormat>Widescreen</PresentationFormat>
  <Paragraphs>146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Vince Wright</cp:lastModifiedBy>
  <cp:revision>10</cp:revision>
  <dcterms:created xsi:type="dcterms:W3CDTF">2019-03-27T01:04:22Z</dcterms:created>
  <dcterms:modified xsi:type="dcterms:W3CDTF">2019-03-28T22:19:49Z</dcterms:modified>
</cp:coreProperties>
</file>