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8470-A0A1-4CCC-873B-8BC2280B9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1987A-046A-47D9-82F9-D65488E7C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C6446-1D74-4243-8B80-F9E0E972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CC30C-BDBE-490F-9A13-C192CDFD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711CB-500B-43BF-9906-BFD17007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081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7AE4-D879-432B-9B90-F845C5C92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A9CCCA-39B8-4B37-A391-81165690C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05F24-9F8E-4FE3-92CF-8054B008C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E5529-D172-45F9-A25D-7FF59CC2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25F16-A1F5-4F2C-80D0-9DD3CCDE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07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1ED530-C84B-4804-8EBC-40F28113E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B3236-10F4-4E89-A8D6-E9594C19B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ECA7C-AC43-498F-B4AB-417C10EB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FFD09-7758-409D-9EAD-89321DEC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422B4-E493-49EA-A6A4-BAEB6548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621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41EA3-116D-4CD3-8CD4-A344E42B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A5C37-A804-4597-82D4-1F85DB09E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6CB48-9C6D-47C9-9FC7-98397BCF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F04CF-53E8-4E0A-8B9C-9BC24765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3ED81-FD45-4ACD-A5C2-3C2C2AA1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32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51682-C93D-45F1-9DB8-0F9ED1E2B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A9D45-F132-4319-8254-A41D34A0E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93AD9-AD11-48A3-9EE8-EE5F7C37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5C4AE-BE68-4CFB-87E6-C51BE0861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1C0F7-B31A-4A94-BE97-0E5A7784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277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953F-31B5-4B28-A45B-E6B3C945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CD32C-E91F-45B9-A9FD-56C984D62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1F38BB-00B4-4A6D-8511-30FB36316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13350-E259-463F-8457-4DBA982A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F53B0-ECC3-48BB-A5B9-9BF209A4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FDC6B-6776-4D06-82B8-D634F423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619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B892E-28D7-45B2-A700-84FE88A06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DD031-6B2D-4D02-94BD-53C0124A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0DACF-B448-46F2-BA5C-C04DA6D64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BE04C-A899-40CA-B532-E5644E8965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05-846A-4302-BCFB-52CEA0015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AF3A9C-521D-4AB8-9A9B-7E6762F1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965D2-5736-41B5-9E14-F8B4F849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644115-00A4-46C4-9BAB-00C8E6BD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330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FF93-EBA4-4E86-B940-854744C1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210AE-51FE-4B07-8F65-4975BED3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073AC-88AB-4A3C-A5B9-50E02834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5F8A8-C572-4BE1-9663-254DE4880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027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E623A6-03AD-4A3B-B88F-0E6693EB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B338F-CC02-4124-BA17-40ED0D160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E684B-4576-48EF-B49E-3C560A97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503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E70EB-42DE-4DCB-81FE-0264596F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04F20-EA25-4740-90ED-483AB1B38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C27DE-1817-4FDD-A892-A7E036BB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91E26-6EEA-4777-823D-E25BB59B7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F9A2F-4900-4B2B-AC3A-FF8B5D8B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CFFD5-9C00-482E-97A2-1699C43C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877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4E7D5-6084-48DC-AC80-B94C9AB8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706C3-CF7B-4904-9E88-82686393A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E9D50-2005-4571-A051-3F050D928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D8F91-4494-4CE8-BC63-9EEE781B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5E52D-60C7-4C6B-BD1F-C01C3BC5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DF044-D2F6-4171-811B-A9061C4C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642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0B9E2-B21A-41F1-B30C-91A81A35D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AFE28-04FC-462A-AD0F-7FA26B7DC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601A-0F6A-456D-A528-8F3E9CFCE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713C-D5D2-4576-88DC-00D2DA06198A}" type="datetimeFigureOut">
              <a:rPr lang="en-NZ" smtClean="0"/>
              <a:t>28/03/2019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07F87-816F-4B93-B6E5-395490FAA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4579-D1A1-4C6E-8458-BEC7D9CA7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56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614073"/>
              </p:ext>
            </p:extLst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2 187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6 561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633046" y="4171492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1. Calculate 9   x   81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032737" y="4171492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729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3080750" y="979133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5519832" y="1015333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7981076" y="981054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1292434" y="5431736"/>
            <a:ext cx="1766807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888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440810" y="5408088"/>
            <a:ext cx="2450764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349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059241" y="5470905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08004" y="5408087"/>
            <a:ext cx="3849514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 x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374502" y="5474682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23538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2 187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6 561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633046" y="4171492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1. Calculate 27   x   243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032737" y="4171492"/>
            <a:ext cx="2163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6 561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4273997" y="94813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6742948" y="99652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10493126" y="1024144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1292434" y="5431736"/>
            <a:ext cx="1766807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888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440809" y="5408088"/>
            <a:ext cx="3095017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349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059241" y="5470905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08004" y="5408087"/>
            <a:ext cx="4983996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 x 3 x 3 x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627569" y="5456880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9974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2 187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6 561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633046" y="4171492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81   x   27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032737" y="4171492"/>
            <a:ext cx="2163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2 187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4273997" y="94813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5568621" y="975477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9236203" y="1013834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309966" y="5431736"/>
            <a:ext cx="2749275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967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639676" y="5408087"/>
            <a:ext cx="2261829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349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131166" y="545687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08004" y="5408087"/>
            <a:ext cx="4431223" cy="743919"/>
          </a:xfrm>
          <a:prstGeom prst="borderCallout1">
            <a:avLst>
              <a:gd name="adj1" fmla="val -2083"/>
              <a:gd name="adj2" fmla="val 48685"/>
              <a:gd name="adj3" fmla="val -83332"/>
              <a:gd name="adj4" fmla="val 447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 x 3 x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627569" y="5456880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89135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C58A3C-530D-4FA8-A9EF-B7E4AC545277}"/>
              </a:ext>
            </a:extLst>
          </p:cNvPr>
          <p:cNvSpPr txBox="1"/>
          <p:nvPr/>
        </p:nvSpPr>
        <p:spPr>
          <a:xfrm>
            <a:off x="1084881" y="883403"/>
            <a:ext cx="34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/>
              <a:t>3</a:t>
            </a:r>
            <a:r>
              <a:rPr lang="en-NZ" sz="5400" baseline="30000" dirty="0"/>
              <a:t>2</a:t>
            </a:r>
            <a:r>
              <a:rPr lang="en-NZ" sz="5400" dirty="0"/>
              <a:t> x 3</a:t>
            </a:r>
            <a:r>
              <a:rPr lang="en-NZ" sz="5400" baseline="30000" dirty="0"/>
              <a:t>4</a:t>
            </a:r>
            <a:r>
              <a:rPr lang="en-NZ" sz="5400" dirty="0"/>
              <a:t> = 3</a:t>
            </a:r>
            <a:r>
              <a:rPr lang="en-NZ" sz="5400" baseline="30000" dirty="0"/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78742-7872-4DFD-B1BB-D57BD6465963}"/>
              </a:ext>
            </a:extLst>
          </p:cNvPr>
          <p:cNvSpPr txBox="1"/>
          <p:nvPr/>
        </p:nvSpPr>
        <p:spPr>
          <a:xfrm>
            <a:off x="1084880" y="2505670"/>
            <a:ext cx="34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/>
              <a:t>3</a:t>
            </a:r>
            <a:r>
              <a:rPr lang="en-NZ" sz="5400" baseline="30000" dirty="0"/>
              <a:t>3</a:t>
            </a:r>
            <a:r>
              <a:rPr lang="en-NZ" sz="5400" dirty="0"/>
              <a:t> x 3</a:t>
            </a:r>
            <a:r>
              <a:rPr lang="en-NZ" sz="5400" baseline="30000" dirty="0"/>
              <a:t>5</a:t>
            </a:r>
            <a:r>
              <a:rPr lang="en-NZ" sz="5400" dirty="0"/>
              <a:t> = 3</a:t>
            </a:r>
            <a:r>
              <a:rPr lang="en-NZ" sz="5400" baseline="30000" dirty="0"/>
              <a:t>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BD7837-B22A-41F2-A5B0-CDA11752FEFE}"/>
              </a:ext>
            </a:extLst>
          </p:cNvPr>
          <p:cNvSpPr txBox="1"/>
          <p:nvPr/>
        </p:nvSpPr>
        <p:spPr>
          <a:xfrm>
            <a:off x="1084880" y="4269894"/>
            <a:ext cx="34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/>
              <a:t>3</a:t>
            </a:r>
            <a:r>
              <a:rPr lang="en-NZ" sz="5400" baseline="30000" dirty="0"/>
              <a:t>4</a:t>
            </a:r>
            <a:r>
              <a:rPr lang="en-NZ" sz="5400" dirty="0"/>
              <a:t> x 3</a:t>
            </a:r>
            <a:r>
              <a:rPr lang="en-NZ" sz="5400" baseline="30000" dirty="0"/>
              <a:t>3</a:t>
            </a:r>
            <a:r>
              <a:rPr lang="en-NZ" sz="5400" dirty="0"/>
              <a:t> = 3</a:t>
            </a:r>
            <a:r>
              <a:rPr lang="en-NZ" sz="5400" baseline="30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3473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453758" y="292498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8   x   16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7853449" y="2924989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128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4259189" y="1033493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5519832" y="1015333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9207358" y="1064324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1113146" y="4185233"/>
            <a:ext cx="1766807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888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261522" y="4161585"/>
            <a:ext cx="2450764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349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 x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2879953" y="4224402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028715" y="4161584"/>
            <a:ext cx="4555569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 x 2 x 2 x 2 x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195214" y="422817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BF5FD7-A3D1-4AA2-818B-30152A0C54CF}"/>
              </a:ext>
            </a:extLst>
          </p:cNvPr>
          <p:cNvSpPr txBox="1"/>
          <p:nvPr/>
        </p:nvSpPr>
        <p:spPr>
          <a:xfrm>
            <a:off x="1766365" y="515736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BC617-8BD4-466B-BC7B-3E21FCE4CBA5}"/>
              </a:ext>
            </a:extLst>
          </p:cNvPr>
          <p:cNvSpPr txBox="1"/>
          <p:nvPr/>
        </p:nvSpPr>
        <p:spPr>
          <a:xfrm>
            <a:off x="3921564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5DED99-D655-48A0-A5F1-4346D72B74E8}"/>
              </a:ext>
            </a:extLst>
          </p:cNvPr>
          <p:cNvSpPr txBox="1"/>
          <p:nvPr/>
        </p:nvSpPr>
        <p:spPr>
          <a:xfrm>
            <a:off x="2876674" y="517817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B5138-9BC1-40AA-A43C-CDBEAF77E38E}"/>
              </a:ext>
            </a:extLst>
          </p:cNvPr>
          <p:cNvSpPr txBox="1"/>
          <p:nvPr/>
        </p:nvSpPr>
        <p:spPr>
          <a:xfrm>
            <a:off x="8278170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6E3646-1F84-478E-89CF-A80A28C502AB}"/>
              </a:ext>
            </a:extLst>
          </p:cNvPr>
          <p:cNvSpPr txBox="1"/>
          <p:nvPr/>
        </p:nvSpPr>
        <p:spPr>
          <a:xfrm>
            <a:off x="6185254" y="5178175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33010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453758" y="292498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32   x   16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7853449" y="2924989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512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5532944" y="99466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6728395" y="99308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11795403" y="942084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1" y="4185233"/>
            <a:ext cx="2709514" cy="743919"/>
          </a:xfrm>
          <a:prstGeom prst="borderCallout1">
            <a:avLst>
              <a:gd name="adj1" fmla="val -2083"/>
              <a:gd name="adj2" fmla="val 48685"/>
              <a:gd name="adj3" fmla="val -91666"/>
              <a:gd name="adj4" fmla="val 1069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2 x 2 x 2 x 2 x 2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402978" y="4185233"/>
            <a:ext cx="2693021" cy="743919"/>
          </a:xfrm>
          <a:prstGeom prst="borderCallout1">
            <a:avLst>
              <a:gd name="adj1" fmla="val -2083"/>
              <a:gd name="adj2" fmla="val 48685"/>
              <a:gd name="adj3" fmla="val -93749"/>
              <a:gd name="adj4" fmla="val 3422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2 x 2 x 2 x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2914472" y="4234717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6679769" y="4161584"/>
            <a:ext cx="5512231" cy="743919"/>
          </a:xfrm>
          <a:prstGeom prst="borderCallout1">
            <a:avLst>
              <a:gd name="adj1" fmla="val -2083"/>
              <a:gd name="adj2" fmla="val 48685"/>
              <a:gd name="adj3" fmla="val -89582"/>
              <a:gd name="adj4" fmla="val 372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2 x 2 x 2 x 2 x 2 x 2 x 2 x 2 x 2 x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252517" y="423402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BF5FD7-A3D1-4AA2-818B-30152A0C54CF}"/>
              </a:ext>
            </a:extLst>
          </p:cNvPr>
          <p:cNvSpPr txBox="1"/>
          <p:nvPr/>
        </p:nvSpPr>
        <p:spPr>
          <a:xfrm>
            <a:off x="1766365" y="515736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BC617-8BD4-466B-BC7B-3E21FCE4CBA5}"/>
              </a:ext>
            </a:extLst>
          </p:cNvPr>
          <p:cNvSpPr txBox="1"/>
          <p:nvPr/>
        </p:nvSpPr>
        <p:spPr>
          <a:xfrm>
            <a:off x="3921564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5DED99-D655-48A0-A5F1-4346D72B74E8}"/>
              </a:ext>
            </a:extLst>
          </p:cNvPr>
          <p:cNvSpPr txBox="1"/>
          <p:nvPr/>
        </p:nvSpPr>
        <p:spPr>
          <a:xfrm>
            <a:off x="2876674" y="517817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B5138-9BC1-40AA-A43C-CDBEAF77E38E}"/>
              </a:ext>
            </a:extLst>
          </p:cNvPr>
          <p:cNvSpPr txBox="1"/>
          <p:nvPr/>
        </p:nvSpPr>
        <p:spPr>
          <a:xfrm>
            <a:off x="8278170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6E3646-1F84-478E-89CF-A80A28C502AB}"/>
              </a:ext>
            </a:extLst>
          </p:cNvPr>
          <p:cNvSpPr txBox="1"/>
          <p:nvPr/>
        </p:nvSpPr>
        <p:spPr>
          <a:xfrm>
            <a:off x="6185254" y="5178175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88503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453758" y="292498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64   x   4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7853449" y="2924989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256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4259189" y="1033493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5519832" y="1015333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10462548" y="1019574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0" y="4185233"/>
            <a:ext cx="3625952" cy="743919"/>
          </a:xfrm>
          <a:prstGeom prst="borderCallout1">
            <a:avLst>
              <a:gd name="adj1" fmla="val -2083"/>
              <a:gd name="adj2" fmla="val 48685"/>
              <a:gd name="adj3" fmla="val -97916"/>
              <a:gd name="adj4" fmla="val 8116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 x 2 x 2 x 2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4441489" y="4130591"/>
            <a:ext cx="1555298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-89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806415" y="4185233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6679769" y="4161584"/>
            <a:ext cx="4904515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 x 2 x 2 x 2 x 2 x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195214" y="422817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BF5FD7-A3D1-4AA2-818B-30152A0C54CF}"/>
              </a:ext>
            </a:extLst>
          </p:cNvPr>
          <p:cNvSpPr txBox="1"/>
          <p:nvPr/>
        </p:nvSpPr>
        <p:spPr>
          <a:xfrm>
            <a:off x="1766365" y="515736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BC617-8BD4-466B-BC7B-3E21FCE4CBA5}"/>
              </a:ext>
            </a:extLst>
          </p:cNvPr>
          <p:cNvSpPr txBox="1"/>
          <p:nvPr/>
        </p:nvSpPr>
        <p:spPr>
          <a:xfrm>
            <a:off x="3921564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5DED99-D655-48A0-A5F1-4346D72B74E8}"/>
              </a:ext>
            </a:extLst>
          </p:cNvPr>
          <p:cNvSpPr txBox="1"/>
          <p:nvPr/>
        </p:nvSpPr>
        <p:spPr>
          <a:xfrm>
            <a:off x="2876674" y="517817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B5138-9BC1-40AA-A43C-CDBEAF77E38E}"/>
              </a:ext>
            </a:extLst>
          </p:cNvPr>
          <p:cNvSpPr txBox="1"/>
          <p:nvPr/>
        </p:nvSpPr>
        <p:spPr>
          <a:xfrm>
            <a:off x="8278170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6E3646-1F84-478E-89CF-A80A28C502AB}"/>
              </a:ext>
            </a:extLst>
          </p:cNvPr>
          <p:cNvSpPr txBox="1"/>
          <p:nvPr/>
        </p:nvSpPr>
        <p:spPr>
          <a:xfrm>
            <a:off x="6185254" y="5178175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006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510081" y="1050760"/>
            <a:ext cx="94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781525" y="1050760"/>
            <a:ext cx="891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6904190" y="1064324"/>
            <a:ext cx="1126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3125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7859843" y="1066260"/>
            <a:ext cx="164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15 625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453758" y="292498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/>
              <a:t>Calculate </a:t>
            </a:r>
            <a:r>
              <a:rPr lang="en-NZ" sz="3600" dirty="0"/>
              <a:t>25   x   625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7853449" y="2924989"/>
            <a:ext cx="166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15 625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5532944" y="99466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6728395" y="99308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8030747" y="1006381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1317355" y="4185233"/>
            <a:ext cx="1392159" cy="743919"/>
          </a:xfrm>
          <a:prstGeom prst="borderCallout1">
            <a:avLst>
              <a:gd name="adj1" fmla="val -2083"/>
              <a:gd name="adj2" fmla="val 48685"/>
              <a:gd name="adj3" fmla="val -91666"/>
              <a:gd name="adj4" fmla="val 1069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5 x 5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402978" y="4185233"/>
            <a:ext cx="2693021" cy="743919"/>
          </a:xfrm>
          <a:prstGeom prst="borderCallout1">
            <a:avLst>
              <a:gd name="adj1" fmla="val -2083"/>
              <a:gd name="adj2" fmla="val 48685"/>
              <a:gd name="adj3" fmla="val -93749"/>
              <a:gd name="adj4" fmla="val 3422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5 x 5 x 5 x 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2914472" y="4234717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6679769" y="4161584"/>
            <a:ext cx="3884547" cy="743919"/>
          </a:xfrm>
          <a:prstGeom prst="borderCallout1">
            <a:avLst>
              <a:gd name="adj1" fmla="val -2083"/>
              <a:gd name="adj2" fmla="val 48685"/>
              <a:gd name="adj3" fmla="val -85415"/>
              <a:gd name="adj4" fmla="val 508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5 x 5 x 5 x 5 x 5 x 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252517" y="423402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BF5FD7-A3D1-4AA2-818B-30152A0C54CF}"/>
              </a:ext>
            </a:extLst>
          </p:cNvPr>
          <p:cNvSpPr txBox="1"/>
          <p:nvPr/>
        </p:nvSpPr>
        <p:spPr>
          <a:xfrm>
            <a:off x="1766365" y="515736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BC617-8BD4-466B-BC7B-3E21FCE4CBA5}"/>
              </a:ext>
            </a:extLst>
          </p:cNvPr>
          <p:cNvSpPr txBox="1"/>
          <p:nvPr/>
        </p:nvSpPr>
        <p:spPr>
          <a:xfrm>
            <a:off x="3921564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5DED99-D655-48A0-A5F1-4346D72B74E8}"/>
              </a:ext>
            </a:extLst>
          </p:cNvPr>
          <p:cNvSpPr txBox="1"/>
          <p:nvPr/>
        </p:nvSpPr>
        <p:spPr>
          <a:xfrm>
            <a:off x="2876674" y="517817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B5138-9BC1-40AA-A43C-CDBEAF77E38E}"/>
              </a:ext>
            </a:extLst>
          </p:cNvPr>
          <p:cNvSpPr txBox="1"/>
          <p:nvPr/>
        </p:nvSpPr>
        <p:spPr>
          <a:xfrm>
            <a:off x="8278170" y="517817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6E3646-1F84-478E-89CF-A80A28C502AB}"/>
              </a:ext>
            </a:extLst>
          </p:cNvPr>
          <p:cNvSpPr txBox="1"/>
          <p:nvPr/>
        </p:nvSpPr>
        <p:spPr>
          <a:xfrm>
            <a:off x="6185254" y="5178175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93379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423</Words>
  <Application>Microsoft Office PowerPoint</Application>
  <PresentationFormat>Widescreen</PresentationFormat>
  <Paragraphs>198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6</cp:revision>
  <dcterms:created xsi:type="dcterms:W3CDTF">2019-03-27T01:04:22Z</dcterms:created>
  <dcterms:modified xsi:type="dcterms:W3CDTF">2019-03-27T20:34:44Z</dcterms:modified>
</cp:coreProperties>
</file>