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0" d="100"/>
          <a:sy n="140" d="100"/>
        </p:scale>
        <p:origin x="-41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9748-E0C8-404F-BBD3-4DB338B8F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27380-4A9F-4389-B1D5-459C6CBA1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19982-ED7B-4379-9B81-A63E4218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6E536-3E8C-4662-9A7E-7F6824CF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07209-9455-46E2-85F2-10986FC8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423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0A24-FCF2-43B9-B386-D7C9DE9C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B4E8D-A8E1-4BBE-9D05-B3641C67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78D36-756E-453E-A5EF-251B71C6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E2D4F-92DF-4EFD-B036-5169F097D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E4B7A-C171-40B1-8B17-59A89830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463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3C2ED2-8C17-4F13-B06A-430718CC0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C3C89-C49D-4295-9DF8-611DF5D55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B8086-7808-4A73-970B-4B3BA87C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14513-FC88-438D-9380-CAE5DFE8E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EA3D4-CBA7-4242-A500-8BEE0F2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771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E1A7-4C1C-433A-80CB-924444EAC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4ABB3-A90F-4066-8193-0A9F60B1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9E400-FEDB-4119-AFFC-0E303CEA2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AC8E2-89B2-4593-9B1F-966947A1D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D54BB-08C1-44A5-B172-5FD9E27C6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223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039D4-2812-4F9E-83E5-A50EDFCC6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6B415-251A-4440-BF6D-2D084A92E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9B5BF-C55C-4B1B-A2E3-B0382609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72B61-37EB-4567-B906-DAE5F534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A2903-5545-4EAF-93FA-F1BA3BF5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807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43E9-1A54-466F-BEC1-AFBD31353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2E867-F67E-4008-8C48-56F24990A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3B8A5-E97A-457F-810E-A31C71662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AF6F-3BCA-4B42-BBCE-72CFBFC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6860E-0B11-4ECC-8B22-58AB5DDD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1D8C6-3EEB-4457-A70C-7C52C12D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403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2C63-8E2D-43AD-944C-D31BBEF8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60009-82E8-4867-BC2B-685AED017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8936C-B37C-474E-8975-AE354EA50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8C468-F0DA-4651-ABF9-656305022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FDDD48-1EAF-4308-8DFC-640560E65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C3BF94-F2BF-4162-AD3A-7709BAA8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58E8A-2894-4715-9743-80CB8BA6D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12A202-32C0-430B-9CD2-A55CBD2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059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FAB37-2479-4765-B1CF-6DDCCE40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15CD46-BE8B-4113-8FB1-98108B65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5E814-6B24-462F-84AF-9C81892B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EEF4E-6866-43BF-9D8D-B8F96EF8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698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1DB0E-8A06-4EDD-939C-30890F796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0E883-A7E2-4373-9D07-C5225A6F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77913-A6AA-4F2B-A087-B54772D9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392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EF422-34F6-442F-B29F-BE41DE483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B861C-04E8-4932-A630-994A80192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DDFC7-05B1-4DA8-B2D4-59A5032EC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7D4BA-B764-4E46-812E-68933C1D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156A1-133A-4DF2-84F3-0FF9566A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826F3-18A1-4A0C-90EE-8D01BC08D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136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3D41-3C94-4A05-AD97-EDF62817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0784C-7D27-4C90-BE42-33EAB4239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360D-F45A-4A07-9003-0D227BC53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1C4D7-E402-4B2C-A953-21358AE3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66990-D9F7-4283-9C31-C619C2CB2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C00AA-89D3-45BB-8D27-7F615D52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221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D4170-3E82-46AF-A236-B54E1EA3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3D7F9-F8B0-4607-B5BB-64B38703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9B534-3DED-4F00-96E2-FB58CB9B4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BE8E0-273F-4683-9F59-07F237D06D82}" type="datetimeFigureOut">
              <a:rPr lang="en-NZ" smtClean="0"/>
              <a:t>27/03/2019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7B17F-B41E-4A7B-A9E6-6190D46F4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0F4E7-9F1C-48EC-AEF1-6145CB7C5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A5FE-2502-4A60-A54D-6ABBAA93A7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57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4F82E44F-D6DB-4060-9ED3-7B9DB7B633FB}"/>
              </a:ext>
            </a:extLst>
          </p:cNvPr>
          <p:cNvGrpSpPr/>
          <p:nvPr/>
        </p:nvGrpSpPr>
        <p:grpSpPr>
          <a:xfrm>
            <a:off x="4633792" y="2164083"/>
            <a:ext cx="1274221" cy="1264917"/>
            <a:chOff x="3383281" y="2825265"/>
            <a:chExt cx="2168182" cy="215235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D939C54-9A11-4691-AE03-966B74FB255E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2193BB9-726C-48D2-8B09-A6BA5DE99B2B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2" name="Cube 1">
                  <a:extLst>
                    <a:ext uri="{FF2B5EF4-FFF2-40B4-BE49-F238E27FC236}">
                      <a16:creationId xmlns:a16="http://schemas.microsoft.com/office/drawing/2014/main" id="{DE168A9C-FA0D-45B3-8623-EE72CF6D06FD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" name="Cube 2">
                  <a:extLst>
                    <a:ext uri="{FF2B5EF4-FFF2-40B4-BE49-F238E27FC236}">
                      <a16:creationId xmlns:a16="http://schemas.microsoft.com/office/drawing/2014/main" id="{5894932F-CA0C-42CE-837C-F3FFADC8500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" name="Cube 3">
                  <a:extLst>
                    <a:ext uri="{FF2B5EF4-FFF2-40B4-BE49-F238E27FC236}">
                      <a16:creationId xmlns:a16="http://schemas.microsoft.com/office/drawing/2014/main" id="{A8308DCC-93F3-4A7F-952F-DB6CF490817F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DF594BCD-0277-4DFB-BB17-7394D672D593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7" name="Cube 6">
                  <a:extLst>
                    <a:ext uri="{FF2B5EF4-FFF2-40B4-BE49-F238E27FC236}">
                      <a16:creationId xmlns:a16="http://schemas.microsoft.com/office/drawing/2014/main" id="{E2CC574F-1982-4F13-81CE-73A4E1EB689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" name="Cube 7">
                  <a:extLst>
                    <a:ext uri="{FF2B5EF4-FFF2-40B4-BE49-F238E27FC236}">
                      <a16:creationId xmlns:a16="http://schemas.microsoft.com/office/drawing/2014/main" id="{968F1AED-2C0E-4774-B6CD-5B32BC56AB3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" name="Cube 8">
                  <a:extLst>
                    <a:ext uri="{FF2B5EF4-FFF2-40B4-BE49-F238E27FC236}">
                      <a16:creationId xmlns:a16="http://schemas.microsoft.com/office/drawing/2014/main" id="{0FDB9CEA-96D5-42A1-A8B3-D8C24FF89CA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32F34CF-93BF-4DD8-94FB-CD75FF8DA6F0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11" name="Cube 10">
                  <a:extLst>
                    <a:ext uri="{FF2B5EF4-FFF2-40B4-BE49-F238E27FC236}">
                      <a16:creationId xmlns:a16="http://schemas.microsoft.com/office/drawing/2014/main" id="{9A161CC6-EBC0-444C-8A8D-C0EAEAF86629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" name="Cube 11">
                  <a:extLst>
                    <a:ext uri="{FF2B5EF4-FFF2-40B4-BE49-F238E27FC236}">
                      <a16:creationId xmlns:a16="http://schemas.microsoft.com/office/drawing/2014/main" id="{A8DCD2B9-1AD7-4AC3-92EC-2F397C72BBE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" name="Cube 12">
                  <a:extLst>
                    <a:ext uri="{FF2B5EF4-FFF2-40B4-BE49-F238E27FC236}">
                      <a16:creationId xmlns:a16="http://schemas.microsoft.com/office/drawing/2014/main" id="{270F898C-6180-4138-84A3-D57F0B73081A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2E100C6-EFDC-4F92-8399-A3DB8242D356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2774D335-B9EF-4569-8F36-4D07C4BFBD09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25" name="Cube 24">
                  <a:extLst>
                    <a:ext uri="{FF2B5EF4-FFF2-40B4-BE49-F238E27FC236}">
                      <a16:creationId xmlns:a16="http://schemas.microsoft.com/office/drawing/2014/main" id="{BE08C7DF-745B-466D-A667-19FC826256D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6" name="Cube 25">
                  <a:extLst>
                    <a:ext uri="{FF2B5EF4-FFF2-40B4-BE49-F238E27FC236}">
                      <a16:creationId xmlns:a16="http://schemas.microsoft.com/office/drawing/2014/main" id="{F6FF5B45-4928-4DCD-8D72-D522DBA71AC3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7" name="Cube 26">
                  <a:extLst>
                    <a:ext uri="{FF2B5EF4-FFF2-40B4-BE49-F238E27FC236}">
                      <a16:creationId xmlns:a16="http://schemas.microsoft.com/office/drawing/2014/main" id="{36B20943-9E81-430B-8E16-722190EBB498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3E84AC0-0A98-4671-89BA-1CDDC5D55915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22" name="Cube 21">
                  <a:extLst>
                    <a:ext uri="{FF2B5EF4-FFF2-40B4-BE49-F238E27FC236}">
                      <a16:creationId xmlns:a16="http://schemas.microsoft.com/office/drawing/2014/main" id="{6207B672-431F-44A5-AFCC-C0A156EF55C1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3" name="Cube 22">
                  <a:extLst>
                    <a:ext uri="{FF2B5EF4-FFF2-40B4-BE49-F238E27FC236}">
                      <a16:creationId xmlns:a16="http://schemas.microsoft.com/office/drawing/2014/main" id="{B3DB052D-0EDD-4C3F-A6D2-7C119E35910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4" name="Cube 23">
                  <a:extLst>
                    <a:ext uri="{FF2B5EF4-FFF2-40B4-BE49-F238E27FC236}">
                      <a16:creationId xmlns:a16="http://schemas.microsoft.com/office/drawing/2014/main" id="{5837E858-12EC-4D7E-92A9-653820BCC5FF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7DC334FC-0806-4D6C-859F-D7F775017FED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19" name="Cube 18">
                  <a:extLst>
                    <a:ext uri="{FF2B5EF4-FFF2-40B4-BE49-F238E27FC236}">
                      <a16:creationId xmlns:a16="http://schemas.microsoft.com/office/drawing/2014/main" id="{3418EA50-A1FE-4669-94A9-F19F7AD385D1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0" name="Cube 19">
                  <a:extLst>
                    <a:ext uri="{FF2B5EF4-FFF2-40B4-BE49-F238E27FC236}">
                      <a16:creationId xmlns:a16="http://schemas.microsoft.com/office/drawing/2014/main" id="{A553A10E-B379-47A3-A696-AAFA875E19BD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1" name="Cube 20">
                  <a:extLst>
                    <a:ext uri="{FF2B5EF4-FFF2-40B4-BE49-F238E27FC236}">
                      <a16:creationId xmlns:a16="http://schemas.microsoft.com/office/drawing/2014/main" id="{A7C48780-88E9-438E-B553-F192276C22BD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09C0B34-4B7A-4747-9AF5-C32156C84CAF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30074295-8534-4E15-93AC-E4A6C807D01E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38" name="Cube 37">
                  <a:extLst>
                    <a:ext uri="{FF2B5EF4-FFF2-40B4-BE49-F238E27FC236}">
                      <a16:creationId xmlns:a16="http://schemas.microsoft.com/office/drawing/2014/main" id="{715EA02C-A7E4-4B77-826B-8E9A11D0EA82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9" name="Cube 38">
                  <a:extLst>
                    <a:ext uri="{FF2B5EF4-FFF2-40B4-BE49-F238E27FC236}">
                      <a16:creationId xmlns:a16="http://schemas.microsoft.com/office/drawing/2014/main" id="{D1433469-C18A-48A6-8EB7-649DF17C51B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E00154D9-4F29-4379-BA34-49D3C32A9020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5504A86D-ECAC-4F1E-991A-F852C32284F9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35" name="Cube 34">
                  <a:extLst>
                    <a:ext uri="{FF2B5EF4-FFF2-40B4-BE49-F238E27FC236}">
                      <a16:creationId xmlns:a16="http://schemas.microsoft.com/office/drawing/2014/main" id="{D4D3D0E1-2913-4C66-80F2-A4DA94AD180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6" name="Cube 35">
                  <a:extLst>
                    <a:ext uri="{FF2B5EF4-FFF2-40B4-BE49-F238E27FC236}">
                      <a16:creationId xmlns:a16="http://schemas.microsoft.com/office/drawing/2014/main" id="{6E3A436F-98D7-4F95-9E36-BC3F68A62D8C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7" name="Cube 36">
                  <a:extLst>
                    <a:ext uri="{FF2B5EF4-FFF2-40B4-BE49-F238E27FC236}">
                      <a16:creationId xmlns:a16="http://schemas.microsoft.com/office/drawing/2014/main" id="{13897E70-B608-4E1B-A8DD-7911DC2F4611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6791150F-4FC1-4B39-A9E6-E03E6474528B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</p:grpSpPr>
            <p:sp>
              <p:nvSpPr>
                <p:cNvPr id="32" name="Cube 31">
                  <a:extLst>
                    <a:ext uri="{FF2B5EF4-FFF2-40B4-BE49-F238E27FC236}">
                      <a16:creationId xmlns:a16="http://schemas.microsoft.com/office/drawing/2014/main" id="{29B3597D-D4DF-48F4-AE27-563B6A8D9FEC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3" name="Cube 32">
                  <a:extLst>
                    <a:ext uri="{FF2B5EF4-FFF2-40B4-BE49-F238E27FC236}">
                      <a16:creationId xmlns:a16="http://schemas.microsoft.com/office/drawing/2014/main" id="{AF79E348-7C4D-4BEC-8436-1A2FF21F1C8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4" name="Cube 33">
                  <a:extLst>
                    <a:ext uri="{FF2B5EF4-FFF2-40B4-BE49-F238E27FC236}">
                      <a16:creationId xmlns:a16="http://schemas.microsoft.com/office/drawing/2014/main" id="{10AD0E19-B408-44B8-93B9-11D84DEA459D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AF1BE910-F584-4729-91CA-36B3730FF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52382"/>
              </p:ext>
            </p:extLst>
          </p:nvPr>
        </p:nvGraphicFramePr>
        <p:xfrm>
          <a:off x="671124" y="4925906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8CDC568B-18CF-4842-8BA1-E50EEAED3FDA}"/>
              </a:ext>
            </a:extLst>
          </p:cNvPr>
          <p:cNvSpPr txBox="1"/>
          <p:nvPr/>
        </p:nvSpPr>
        <p:spPr>
          <a:xfrm>
            <a:off x="4595654" y="555242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C4B776-DF01-458E-BB56-932DB7806984}"/>
              </a:ext>
            </a:extLst>
          </p:cNvPr>
          <p:cNvSpPr txBox="1"/>
          <p:nvPr/>
        </p:nvSpPr>
        <p:spPr>
          <a:xfrm>
            <a:off x="5790240" y="55524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3775C8-EF78-4B48-B44F-099E37D960F8}"/>
              </a:ext>
            </a:extLst>
          </p:cNvPr>
          <p:cNvSpPr txBox="1"/>
          <p:nvPr/>
        </p:nvSpPr>
        <p:spPr>
          <a:xfrm>
            <a:off x="6943261" y="5579613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DD4723-053D-430B-ABBA-5814A3C8E806}"/>
              </a:ext>
            </a:extLst>
          </p:cNvPr>
          <p:cNvSpPr txBox="1"/>
          <p:nvPr/>
        </p:nvSpPr>
        <p:spPr>
          <a:xfrm>
            <a:off x="8193215" y="5552422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AF0FD7-CB99-41BC-9CDE-EEDECE22A182}"/>
              </a:ext>
            </a:extLst>
          </p:cNvPr>
          <p:cNvSpPr txBox="1"/>
          <p:nvPr/>
        </p:nvSpPr>
        <p:spPr>
          <a:xfrm>
            <a:off x="4588753" y="495443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CB0AC71-8930-4564-A504-45368A1DD35D}"/>
              </a:ext>
            </a:extLst>
          </p:cNvPr>
          <p:cNvSpPr txBox="1"/>
          <p:nvPr/>
        </p:nvSpPr>
        <p:spPr>
          <a:xfrm>
            <a:off x="5796363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A224CD-C059-4276-984B-7DD6C8A0AE0A}"/>
              </a:ext>
            </a:extLst>
          </p:cNvPr>
          <p:cNvSpPr txBox="1"/>
          <p:nvPr/>
        </p:nvSpPr>
        <p:spPr>
          <a:xfrm>
            <a:off x="6998629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4CA69D-6077-4E0E-85A9-52130A7ECD4A}"/>
              </a:ext>
            </a:extLst>
          </p:cNvPr>
          <p:cNvSpPr txBox="1"/>
          <p:nvPr/>
        </p:nvSpPr>
        <p:spPr>
          <a:xfrm>
            <a:off x="8200895" y="495443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8948265-6777-49C2-B4A2-EBA27FFBB1CC}"/>
              </a:ext>
            </a:extLst>
          </p:cNvPr>
          <p:cNvSpPr txBox="1"/>
          <p:nvPr/>
        </p:nvSpPr>
        <p:spPr>
          <a:xfrm>
            <a:off x="9289114" y="5574529"/>
            <a:ext cx="1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2187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8FBEB1-0C38-40AA-93F1-D595A282140F}"/>
              </a:ext>
            </a:extLst>
          </p:cNvPr>
          <p:cNvSpPr txBox="1"/>
          <p:nvPr/>
        </p:nvSpPr>
        <p:spPr>
          <a:xfrm>
            <a:off x="9554784" y="494070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A847C2-8FE5-449A-AD94-61AC3C9DE67A}"/>
              </a:ext>
            </a:extLst>
          </p:cNvPr>
          <p:cNvSpPr txBox="1"/>
          <p:nvPr/>
        </p:nvSpPr>
        <p:spPr>
          <a:xfrm>
            <a:off x="10552823" y="5551394"/>
            <a:ext cx="1146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6561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8AEBACB-054D-4EA0-9C52-48A46EEAA73E}"/>
              </a:ext>
            </a:extLst>
          </p:cNvPr>
          <p:cNvSpPr txBox="1"/>
          <p:nvPr/>
        </p:nvSpPr>
        <p:spPr>
          <a:xfrm>
            <a:off x="10761371" y="494600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0A3FCAD-D203-44FB-858B-7ED2F7B0D426}"/>
              </a:ext>
            </a:extLst>
          </p:cNvPr>
          <p:cNvGrpSpPr/>
          <p:nvPr/>
        </p:nvGrpSpPr>
        <p:grpSpPr>
          <a:xfrm>
            <a:off x="4323589" y="2457569"/>
            <a:ext cx="1274221" cy="1264917"/>
            <a:chOff x="3383281" y="2825265"/>
            <a:chExt cx="2168182" cy="2152351"/>
          </a:xfrm>
          <a:solidFill>
            <a:srgbClr val="00B0F0"/>
          </a:solidFill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F28AF7C-5969-4E9A-B6BD-B6B00BBD5255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3CD991CA-1B94-4A76-8A0E-1F713E8F422D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406801F-5CAF-464D-BF39-87839D434F90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44D373C-32D5-4793-B230-BED5EDF5089D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8" name="Cube 97">
                  <a:extLst>
                    <a:ext uri="{FF2B5EF4-FFF2-40B4-BE49-F238E27FC236}">
                      <a16:creationId xmlns:a16="http://schemas.microsoft.com/office/drawing/2014/main" id="{FBF61BE6-98DE-4333-8CAA-D5C9097A80D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DC588BB5-D7C6-4833-B188-59B74E9FADB0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3" name="Cube 92">
                  <a:extLst>
                    <a:ext uri="{FF2B5EF4-FFF2-40B4-BE49-F238E27FC236}">
                      <a16:creationId xmlns:a16="http://schemas.microsoft.com/office/drawing/2014/main" id="{CF7E7555-47A4-43DE-BF67-34DD5706C8DA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4" name="Cube 93">
                  <a:extLst>
                    <a:ext uri="{FF2B5EF4-FFF2-40B4-BE49-F238E27FC236}">
                      <a16:creationId xmlns:a16="http://schemas.microsoft.com/office/drawing/2014/main" id="{2194F835-350F-4C39-9B63-4F11062D7C59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5" name="Cube 94">
                  <a:extLst>
                    <a:ext uri="{FF2B5EF4-FFF2-40B4-BE49-F238E27FC236}">
                      <a16:creationId xmlns:a16="http://schemas.microsoft.com/office/drawing/2014/main" id="{E2841F08-B820-4B16-81D0-EDD140A6457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1A07B9F7-B797-4C3F-8E94-1C0550D42D2E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0" name="Cube 89">
                  <a:extLst>
                    <a:ext uri="{FF2B5EF4-FFF2-40B4-BE49-F238E27FC236}">
                      <a16:creationId xmlns:a16="http://schemas.microsoft.com/office/drawing/2014/main" id="{7B1BE4F4-6BA1-4BF8-AC38-8FDD662FA3B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1" name="Cube 90">
                  <a:extLst>
                    <a:ext uri="{FF2B5EF4-FFF2-40B4-BE49-F238E27FC236}">
                      <a16:creationId xmlns:a16="http://schemas.microsoft.com/office/drawing/2014/main" id="{9448DBC7-A15C-4724-9E9B-C5DD83558DC2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2" name="Cube 91">
                  <a:extLst>
                    <a:ext uri="{FF2B5EF4-FFF2-40B4-BE49-F238E27FC236}">
                      <a16:creationId xmlns:a16="http://schemas.microsoft.com/office/drawing/2014/main" id="{06059691-27DD-4AF5-B402-CD74514AE55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51138A8-4229-4A5A-8CED-02FC57FCD67A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20A29C6F-ED5F-464E-8B8D-E08B6BA0319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84" name="Cube 83">
                  <a:extLst>
                    <a:ext uri="{FF2B5EF4-FFF2-40B4-BE49-F238E27FC236}">
                      <a16:creationId xmlns:a16="http://schemas.microsoft.com/office/drawing/2014/main" id="{2673D725-8FD1-4DEF-8CB9-8EDBF47EB68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C8F5F5C2-0D4A-47EA-8BA3-F4656B65DE4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079B843A-9F21-4A58-A463-2F3E345C2C63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2A12C6A3-6CD9-4EB5-9C2F-363FD9EEBC6E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81" name="Cube 80">
                  <a:extLst>
                    <a:ext uri="{FF2B5EF4-FFF2-40B4-BE49-F238E27FC236}">
                      <a16:creationId xmlns:a16="http://schemas.microsoft.com/office/drawing/2014/main" id="{D7EC696F-9423-411B-934D-DFE8C24E690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2" name="Cube 81">
                  <a:extLst>
                    <a:ext uri="{FF2B5EF4-FFF2-40B4-BE49-F238E27FC236}">
                      <a16:creationId xmlns:a16="http://schemas.microsoft.com/office/drawing/2014/main" id="{6CD08D69-A6BF-48FA-A1F0-14687B35956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3" name="Cube 82">
                  <a:extLst>
                    <a:ext uri="{FF2B5EF4-FFF2-40B4-BE49-F238E27FC236}">
                      <a16:creationId xmlns:a16="http://schemas.microsoft.com/office/drawing/2014/main" id="{682AAC7A-5D27-4A7E-90E4-EA972177C310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527EFD4B-2CD1-444F-AE9C-A1F829B49E5B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F9C123A1-72CE-4415-B15A-4D910D36EBEE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8DE7612B-FC9E-4A04-A043-49A03AB82F4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90F53592-B4B7-455A-A62B-5E5CC758C04C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D057F40-14DF-4DDD-A30A-92B8148B0286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EB3B7350-C69A-48E5-A7BD-D571DD33B642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C94D919B-6976-49B1-9A30-4C661BE1F485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A9344C58-C89D-47D3-BA05-7235D0D90E2F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4" name="Cube 73">
                  <a:extLst>
                    <a:ext uri="{FF2B5EF4-FFF2-40B4-BE49-F238E27FC236}">
                      <a16:creationId xmlns:a16="http://schemas.microsoft.com/office/drawing/2014/main" id="{E3BF6919-0BC1-4721-93E8-CCF8DA70444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2847953D-21E5-406F-BAE4-3E68664D2E5B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28DF76FF-141E-4E01-9156-39484C4DAA1C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E9E0D2A2-CA17-4041-84DF-799EBBFA16B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1" name="Cube 70">
                  <a:extLst>
                    <a:ext uri="{FF2B5EF4-FFF2-40B4-BE49-F238E27FC236}">
                      <a16:creationId xmlns:a16="http://schemas.microsoft.com/office/drawing/2014/main" id="{8214C647-76E2-44AA-B59D-9C3B9749D003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A193A269-4026-4EE5-A6E6-FDC6B93F8DC7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B533174D-FF42-45AB-9039-401A2F73C48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0A52EB1D-70F9-434B-9FC1-F9B92FB778D3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5896CCC5-49A5-4BF8-AA46-FC468BEFDE37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5FDEBC9-9ABA-4A91-8411-8C87844FCC94}"/>
              </a:ext>
            </a:extLst>
          </p:cNvPr>
          <p:cNvGrpSpPr/>
          <p:nvPr/>
        </p:nvGrpSpPr>
        <p:grpSpPr>
          <a:xfrm>
            <a:off x="4012008" y="2752370"/>
            <a:ext cx="1274221" cy="1264917"/>
            <a:chOff x="3383281" y="2825265"/>
            <a:chExt cx="2168182" cy="2152351"/>
          </a:xfrm>
          <a:solidFill>
            <a:srgbClr val="CCFF33"/>
          </a:solidFill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150080C8-E54E-4B53-9B9B-9F444CA0A1EF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E211C64C-E654-473E-95C8-754E16C473F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6" name="Cube 135">
                  <a:extLst>
                    <a:ext uri="{FF2B5EF4-FFF2-40B4-BE49-F238E27FC236}">
                      <a16:creationId xmlns:a16="http://schemas.microsoft.com/office/drawing/2014/main" id="{BBF3D890-8F7E-4FAE-BB49-17846DE5561E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7" name="Cube 136">
                  <a:extLst>
                    <a:ext uri="{FF2B5EF4-FFF2-40B4-BE49-F238E27FC236}">
                      <a16:creationId xmlns:a16="http://schemas.microsoft.com/office/drawing/2014/main" id="{5482BCB5-78B6-4212-9C61-5F1D6610751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8" name="Cube 137">
                  <a:extLst>
                    <a:ext uri="{FF2B5EF4-FFF2-40B4-BE49-F238E27FC236}">
                      <a16:creationId xmlns:a16="http://schemas.microsoft.com/office/drawing/2014/main" id="{6BCF6C7B-2D2E-4E4D-9AF5-915A8CDCCC11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833B7DCF-2F19-48AF-A1D2-4E19FB79EDE0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3" name="Cube 132">
                  <a:extLst>
                    <a:ext uri="{FF2B5EF4-FFF2-40B4-BE49-F238E27FC236}">
                      <a16:creationId xmlns:a16="http://schemas.microsoft.com/office/drawing/2014/main" id="{5B0D4A9A-6D52-4630-8644-A331F961C94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4" name="Cube 133">
                  <a:extLst>
                    <a:ext uri="{FF2B5EF4-FFF2-40B4-BE49-F238E27FC236}">
                      <a16:creationId xmlns:a16="http://schemas.microsoft.com/office/drawing/2014/main" id="{69BBEA54-DF20-4434-8B7D-E53AD7A103E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5" name="Cube 134">
                  <a:extLst>
                    <a:ext uri="{FF2B5EF4-FFF2-40B4-BE49-F238E27FC236}">
                      <a16:creationId xmlns:a16="http://schemas.microsoft.com/office/drawing/2014/main" id="{11FD23E8-A660-402F-BEDD-605277AFC12E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E8084213-DCCE-44DE-8945-8017A55F6074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0" name="Cube 129">
                  <a:extLst>
                    <a:ext uri="{FF2B5EF4-FFF2-40B4-BE49-F238E27FC236}">
                      <a16:creationId xmlns:a16="http://schemas.microsoft.com/office/drawing/2014/main" id="{3BEFB049-BB6B-4573-B6CD-71488573A64F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1" name="Cube 130">
                  <a:extLst>
                    <a:ext uri="{FF2B5EF4-FFF2-40B4-BE49-F238E27FC236}">
                      <a16:creationId xmlns:a16="http://schemas.microsoft.com/office/drawing/2014/main" id="{C866AA7F-8206-43A0-AC6B-8ED1BBFEF9E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2" name="Cube 131">
                  <a:extLst>
                    <a:ext uri="{FF2B5EF4-FFF2-40B4-BE49-F238E27FC236}">
                      <a16:creationId xmlns:a16="http://schemas.microsoft.com/office/drawing/2014/main" id="{2CD47FF3-DE27-4E98-AFF8-02965AC284DF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4EFC4F0-F779-4856-86A9-9849396AA8C2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D3E41C7C-0BAF-40C8-A5FC-6C0C8F9F367B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24" name="Cube 123">
                  <a:extLst>
                    <a:ext uri="{FF2B5EF4-FFF2-40B4-BE49-F238E27FC236}">
                      <a16:creationId xmlns:a16="http://schemas.microsoft.com/office/drawing/2014/main" id="{6F4B4C37-BE0F-4474-A59C-18A91F5317C0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5" name="Cube 124">
                  <a:extLst>
                    <a:ext uri="{FF2B5EF4-FFF2-40B4-BE49-F238E27FC236}">
                      <a16:creationId xmlns:a16="http://schemas.microsoft.com/office/drawing/2014/main" id="{FB55C03D-3AFB-428A-B550-D4202B33DEC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6" name="Cube 125">
                  <a:extLst>
                    <a:ext uri="{FF2B5EF4-FFF2-40B4-BE49-F238E27FC236}">
                      <a16:creationId xmlns:a16="http://schemas.microsoft.com/office/drawing/2014/main" id="{6B6A4962-B077-49B8-AA05-4CFC7746CE39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EC937226-AA25-4258-AFA4-E294657DE7AB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21" name="Cube 120">
                  <a:extLst>
                    <a:ext uri="{FF2B5EF4-FFF2-40B4-BE49-F238E27FC236}">
                      <a16:creationId xmlns:a16="http://schemas.microsoft.com/office/drawing/2014/main" id="{D1C0E4EE-E448-4176-8F29-AE0F5E9BCA14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2" name="Cube 121">
                  <a:extLst>
                    <a:ext uri="{FF2B5EF4-FFF2-40B4-BE49-F238E27FC236}">
                      <a16:creationId xmlns:a16="http://schemas.microsoft.com/office/drawing/2014/main" id="{6BCDF975-E678-4A03-8782-26C717A1AA6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3" name="Cube 122">
                  <a:extLst>
                    <a:ext uri="{FF2B5EF4-FFF2-40B4-BE49-F238E27FC236}">
                      <a16:creationId xmlns:a16="http://schemas.microsoft.com/office/drawing/2014/main" id="{416D35F1-C6AC-49D6-9735-E9FE909EDE68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661B1B3E-B97D-49F8-B0CA-9F5A2E438C79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18" name="Cube 117">
                  <a:extLst>
                    <a:ext uri="{FF2B5EF4-FFF2-40B4-BE49-F238E27FC236}">
                      <a16:creationId xmlns:a16="http://schemas.microsoft.com/office/drawing/2014/main" id="{A4944991-DC1E-43D9-B6E1-B61408FCACB2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9" name="Cube 118">
                  <a:extLst>
                    <a:ext uri="{FF2B5EF4-FFF2-40B4-BE49-F238E27FC236}">
                      <a16:creationId xmlns:a16="http://schemas.microsoft.com/office/drawing/2014/main" id="{CF1F5897-2190-40AE-A78F-3753527031AC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0" name="Cube 119">
                  <a:extLst>
                    <a:ext uri="{FF2B5EF4-FFF2-40B4-BE49-F238E27FC236}">
                      <a16:creationId xmlns:a16="http://schemas.microsoft.com/office/drawing/2014/main" id="{87302A39-A327-4BC3-9376-C372D2A5D274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1E5B9C31-FFD8-48BE-802A-92D6A9EF349E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221DEA9E-1A1A-4DF4-AA8B-5AAD2262FD9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12" name="Cube 111">
                  <a:extLst>
                    <a:ext uri="{FF2B5EF4-FFF2-40B4-BE49-F238E27FC236}">
                      <a16:creationId xmlns:a16="http://schemas.microsoft.com/office/drawing/2014/main" id="{AE599B10-76A5-4119-AE43-7CCE73B9423D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3" name="Cube 112">
                  <a:extLst>
                    <a:ext uri="{FF2B5EF4-FFF2-40B4-BE49-F238E27FC236}">
                      <a16:creationId xmlns:a16="http://schemas.microsoft.com/office/drawing/2014/main" id="{1C45C793-A7D4-47DC-9E63-6ADD59760A9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4" name="Cube 113">
                  <a:extLst>
                    <a:ext uri="{FF2B5EF4-FFF2-40B4-BE49-F238E27FC236}">
                      <a16:creationId xmlns:a16="http://schemas.microsoft.com/office/drawing/2014/main" id="{31333086-D0B7-468C-83B9-295A247E7850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D83D216C-FA62-41CC-8DAC-825B1F512A01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09" name="Cube 108">
                  <a:extLst>
                    <a:ext uri="{FF2B5EF4-FFF2-40B4-BE49-F238E27FC236}">
                      <a16:creationId xmlns:a16="http://schemas.microsoft.com/office/drawing/2014/main" id="{7759387A-D477-43F5-8036-CBB87DAC065A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0" name="Cube 109">
                  <a:extLst>
                    <a:ext uri="{FF2B5EF4-FFF2-40B4-BE49-F238E27FC236}">
                      <a16:creationId xmlns:a16="http://schemas.microsoft.com/office/drawing/2014/main" id="{221701BA-3E2E-407B-A0D2-FA8263FC91AC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1" name="Cube 110">
                  <a:extLst>
                    <a:ext uri="{FF2B5EF4-FFF2-40B4-BE49-F238E27FC236}">
                      <a16:creationId xmlns:a16="http://schemas.microsoft.com/office/drawing/2014/main" id="{F8DBBB10-16EF-449F-A1BC-7F902502211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50ED7C5-3B17-4B7C-9E92-4D962617B02A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06" name="Cube 105">
                  <a:extLst>
                    <a:ext uri="{FF2B5EF4-FFF2-40B4-BE49-F238E27FC236}">
                      <a16:creationId xmlns:a16="http://schemas.microsoft.com/office/drawing/2014/main" id="{C4A9761A-0DD9-47AA-AB50-5FC7043F99F6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07" name="Cube 106">
                  <a:extLst>
                    <a:ext uri="{FF2B5EF4-FFF2-40B4-BE49-F238E27FC236}">
                      <a16:creationId xmlns:a16="http://schemas.microsoft.com/office/drawing/2014/main" id="{8E5F0E19-0C02-460B-9733-DADCFDBE7D1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08" name="Cube 107">
                  <a:extLst>
                    <a:ext uri="{FF2B5EF4-FFF2-40B4-BE49-F238E27FC236}">
                      <a16:creationId xmlns:a16="http://schemas.microsoft.com/office/drawing/2014/main" id="{058FDE1E-2B2E-4F7D-9C68-2F03C91BDB1D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AF645FF7-A3C5-4A79-BFE6-D9551AD9015F}"/>
              </a:ext>
            </a:extLst>
          </p:cNvPr>
          <p:cNvGrpSpPr/>
          <p:nvPr/>
        </p:nvGrpSpPr>
        <p:grpSpPr>
          <a:xfrm>
            <a:off x="4970299" y="2174069"/>
            <a:ext cx="1896005" cy="1853204"/>
            <a:chOff x="4954801" y="2160001"/>
            <a:chExt cx="1896005" cy="1853204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16AE75D9-D089-4145-BFC5-F9FAAF67E1C6}"/>
                </a:ext>
              </a:extLst>
            </p:cNvPr>
            <p:cNvGrpSpPr/>
            <p:nvPr/>
          </p:nvGrpSpPr>
          <p:grpSpPr>
            <a:xfrm>
              <a:off x="5576585" y="2160001"/>
              <a:ext cx="1274221" cy="1264917"/>
              <a:chOff x="3383281" y="2825265"/>
              <a:chExt cx="2168182" cy="2152351"/>
            </a:xfrm>
            <a:solidFill>
              <a:srgbClr val="FFC000"/>
            </a:solidFill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81F79657-45EE-4C10-ACEF-18E8F6265DB3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8C861620-1EF1-4620-A5B5-29290AEDCAD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6" name="Cube 175">
                    <a:extLst>
                      <a:ext uri="{FF2B5EF4-FFF2-40B4-BE49-F238E27FC236}">
                        <a16:creationId xmlns:a16="http://schemas.microsoft.com/office/drawing/2014/main" id="{A71A3DED-65BC-46F1-88E2-76A4768E424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7" name="Cube 176">
                    <a:extLst>
                      <a:ext uri="{FF2B5EF4-FFF2-40B4-BE49-F238E27FC236}">
                        <a16:creationId xmlns:a16="http://schemas.microsoft.com/office/drawing/2014/main" id="{0A4DFD9B-FB62-42D0-82A0-16200E36A04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8" name="Cube 177">
                    <a:extLst>
                      <a:ext uri="{FF2B5EF4-FFF2-40B4-BE49-F238E27FC236}">
                        <a16:creationId xmlns:a16="http://schemas.microsoft.com/office/drawing/2014/main" id="{CDF08F54-583D-4A42-AA34-EB36F0FCB41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5A684E33-1F3E-4A63-BC4B-3DCBA91D3D1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3" name="Cube 172">
                    <a:extLst>
                      <a:ext uri="{FF2B5EF4-FFF2-40B4-BE49-F238E27FC236}">
                        <a16:creationId xmlns:a16="http://schemas.microsoft.com/office/drawing/2014/main" id="{455435BC-4A1B-4312-A345-12AF9551848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4" name="Cube 173">
                    <a:extLst>
                      <a:ext uri="{FF2B5EF4-FFF2-40B4-BE49-F238E27FC236}">
                        <a16:creationId xmlns:a16="http://schemas.microsoft.com/office/drawing/2014/main" id="{4528F1AB-F47B-46D9-90FF-C4EA74CC525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5" name="Cube 174">
                    <a:extLst>
                      <a:ext uri="{FF2B5EF4-FFF2-40B4-BE49-F238E27FC236}">
                        <a16:creationId xmlns:a16="http://schemas.microsoft.com/office/drawing/2014/main" id="{A0EF781F-646C-4256-8BE6-4BF6D2D62E5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43B1B7CF-F508-42DC-A6BC-84565205A9F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0" name="Cube 169">
                    <a:extLst>
                      <a:ext uri="{FF2B5EF4-FFF2-40B4-BE49-F238E27FC236}">
                        <a16:creationId xmlns:a16="http://schemas.microsoft.com/office/drawing/2014/main" id="{4CFABA97-39B3-4C9B-9895-06FCED98670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1" name="Cube 170">
                    <a:extLst>
                      <a:ext uri="{FF2B5EF4-FFF2-40B4-BE49-F238E27FC236}">
                        <a16:creationId xmlns:a16="http://schemas.microsoft.com/office/drawing/2014/main" id="{DF8F9FBC-094E-47EC-A908-94253ACE496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2" name="Cube 171">
                    <a:extLst>
                      <a:ext uri="{FF2B5EF4-FFF2-40B4-BE49-F238E27FC236}">
                        <a16:creationId xmlns:a16="http://schemas.microsoft.com/office/drawing/2014/main" id="{61A5E86E-4751-4C65-A030-6AF98C885E6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90FB0FCC-8F5E-41E3-9220-2244C1945D13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55" name="Group 154">
                  <a:extLst>
                    <a:ext uri="{FF2B5EF4-FFF2-40B4-BE49-F238E27FC236}">
                      <a16:creationId xmlns:a16="http://schemas.microsoft.com/office/drawing/2014/main" id="{C1343F63-69A1-4E95-A8D0-DA00F34B0F92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64" name="Cube 163">
                    <a:extLst>
                      <a:ext uri="{FF2B5EF4-FFF2-40B4-BE49-F238E27FC236}">
                        <a16:creationId xmlns:a16="http://schemas.microsoft.com/office/drawing/2014/main" id="{E902C55A-DD18-4549-B8A7-53FB15E62EE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5" name="Cube 164">
                    <a:extLst>
                      <a:ext uri="{FF2B5EF4-FFF2-40B4-BE49-F238E27FC236}">
                        <a16:creationId xmlns:a16="http://schemas.microsoft.com/office/drawing/2014/main" id="{EC5A1F2F-950A-49AB-980B-3A9EFA1845F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6" name="Cube 165">
                    <a:extLst>
                      <a:ext uri="{FF2B5EF4-FFF2-40B4-BE49-F238E27FC236}">
                        <a16:creationId xmlns:a16="http://schemas.microsoft.com/office/drawing/2014/main" id="{8E28B495-1461-43BF-9A5E-ECCCB27CC2E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75A12E36-380F-4CD5-A268-DF339258D14F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61" name="Cube 160">
                    <a:extLst>
                      <a:ext uri="{FF2B5EF4-FFF2-40B4-BE49-F238E27FC236}">
                        <a16:creationId xmlns:a16="http://schemas.microsoft.com/office/drawing/2014/main" id="{8996D828-646E-4F4D-9EB4-E8296C2B653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2" name="Cube 161">
                    <a:extLst>
                      <a:ext uri="{FF2B5EF4-FFF2-40B4-BE49-F238E27FC236}">
                        <a16:creationId xmlns:a16="http://schemas.microsoft.com/office/drawing/2014/main" id="{6B26FC8B-023D-4B5D-8C74-02CB91697E5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3" name="Cube 162">
                    <a:extLst>
                      <a:ext uri="{FF2B5EF4-FFF2-40B4-BE49-F238E27FC236}">
                        <a16:creationId xmlns:a16="http://schemas.microsoft.com/office/drawing/2014/main" id="{8688EC8E-E0EC-460A-9358-40E0B873306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0C399F34-B4BC-4C57-BA1B-66BE74F7B68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58" name="Cube 157">
                    <a:extLst>
                      <a:ext uri="{FF2B5EF4-FFF2-40B4-BE49-F238E27FC236}">
                        <a16:creationId xmlns:a16="http://schemas.microsoft.com/office/drawing/2014/main" id="{C77B31BC-20BA-4DB8-A80A-5754592A0AE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9" name="Cube 158">
                    <a:extLst>
                      <a:ext uri="{FF2B5EF4-FFF2-40B4-BE49-F238E27FC236}">
                        <a16:creationId xmlns:a16="http://schemas.microsoft.com/office/drawing/2014/main" id="{2572DBC6-0C4D-47D2-B240-EC58223AD91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0" name="Cube 159">
                    <a:extLst>
                      <a:ext uri="{FF2B5EF4-FFF2-40B4-BE49-F238E27FC236}">
                        <a16:creationId xmlns:a16="http://schemas.microsoft.com/office/drawing/2014/main" id="{7242916C-4461-41C7-9ACE-6C838B5B3FC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CB53347C-409C-4C22-8521-5A8EFDAF67FF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60E8600E-6A4B-4025-B72B-07CA2E272A3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52" name="Cube 151">
                    <a:extLst>
                      <a:ext uri="{FF2B5EF4-FFF2-40B4-BE49-F238E27FC236}">
                        <a16:creationId xmlns:a16="http://schemas.microsoft.com/office/drawing/2014/main" id="{A0E92184-10FF-4B23-A297-22BB102B3E2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3" name="Cube 152">
                    <a:extLst>
                      <a:ext uri="{FF2B5EF4-FFF2-40B4-BE49-F238E27FC236}">
                        <a16:creationId xmlns:a16="http://schemas.microsoft.com/office/drawing/2014/main" id="{DCCFC19E-8D50-4DF7-98F6-F601F64C62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4" name="Cube 153">
                    <a:extLst>
                      <a:ext uri="{FF2B5EF4-FFF2-40B4-BE49-F238E27FC236}">
                        <a16:creationId xmlns:a16="http://schemas.microsoft.com/office/drawing/2014/main" id="{F0EC9436-1D84-473A-AC7D-076143DD8EE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4" name="Group 143">
                  <a:extLst>
                    <a:ext uri="{FF2B5EF4-FFF2-40B4-BE49-F238E27FC236}">
                      <a16:creationId xmlns:a16="http://schemas.microsoft.com/office/drawing/2014/main" id="{C7484782-2B80-497B-96B9-D6DBB5DB645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9" name="Cube 148">
                    <a:extLst>
                      <a:ext uri="{FF2B5EF4-FFF2-40B4-BE49-F238E27FC236}">
                        <a16:creationId xmlns:a16="http://schemas.microsoft.com/office/drawing/2014/main" id="{EC5570CC-9B3F-48B9-AB34-28CA3C63A0E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0" name="Cube 149">
                    <a:extLst>
                      <a:ext uri="{FF2B5EF4-FFF2-40B4-BE49-F238E27FC236}">
                        <a16:creationId xmlns:a16="http://schemas.microsoft.com/office/drawing/2014/main" id="{8D59E055-63F7-487D-BF61-0BB8E838539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1" name="Cube 150">
                    <a:extLst>
                      <a:ext uri="{FF2B5EF4-FFF2-40B4-BE49-F238E27FC236}">
                        <a16:creationId xmlns:a16="http://schemas.microsoft.com/office/drawing/2014/main" id="{1AF0D1FA-5301-4B08-9A88-C5CEDA54E1E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9F20EE33-F1D1-41FE-8BB8-DD1A930D870A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6" name="Cube 145">
                    <a:extLst>
                      <a:ext uri="{FF2B5EF4-FFF2-40B4-BE49-F238E27FC236}">
                        <a16:creationId xmlns:a16="http://schemas.microsoft.com/office/drawing/2014/main" id="{479A9B8D-A517-4AB9-B796-1174B02D1C0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" name="Cube 146">
                    <a:extLst>
                      <a:ext uri="{FF2B5EF4-FFF2-40B4-BE49-F238E27FC236}">
                        <a16:creationId xmlns:a16="http://schemas.microsoft.com/office/drawing/2014/main" id="{8F17397C-0B35-4ED8-9B40-CBC45BD1180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" name="Cube 147">
                    <a:extLst>
                      <a:ext uri="{FF2B5EF4-FFF2-40B4-BE49-F238E27FC236}">
                        <a16:creationId xmlns:a16="http://schemas.microsoft.com/office/drawing/2014/main" id="{0D444CA0-552E-4DB9-B7E9-B60148F2C22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48EC9F31-A1B4-4533-B2B6-F5A4E827DF95}"/>
                </a:ext>
              </a:extLst>
            </p:cNvPr>
            <p:cNvGrpSpPr/>
            <p:nvPr/>
          </p:nvGrpSpPr>
          <p:grpSpPr>
            <a:xfrm>
              <a:off x="5266382" y="2453487"/>
              <a:ext cx="1274221" cy="1264917"/>
              <a:chOff x="3383281" y="2825265"/>
              <a:chExt cx="2168182" cy="2152351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5ECAE3DF-349D-4838-8D5B-4A13EAE7F572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07" name="Group 206">
                  <a:extLst>
                    <a:ext uri="{FF2B5EF4-FFF2-40B4-BE49-F238E27FC236}">
                      <a16:creationId xmlns:a16="http://schemas.microsoft.com/office/drawing/2014/main" id="{5A8AD8B0-239E-4270-B4B0-0EB7EFAC35C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6" name="Cube 215">
                    <a:extLst>
                      <a:ext uri="{FF2B5EF4-FFF2-40B4-BE49-F238E27FC236}">
                        <a16:creationId xmlns:a16="http://schemas.microsoft.com/office/drawing/2014/main" id="{8CDBD77F-E476-4750-AB90-2C87EF7920B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7" name="Cube 216">
                    <a:extLst>
                      <a:ext uri="{FF2B5EF4-FFF2-40B4-BE49-F238E27FC236}">
                        <a16:creationId xmlns:a16="http://schemas.microsoft.com/office/drawing/2014/main" id="{4D4C2958-8C0A-4B5D-A46B-E58189D7456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8" name="Cube 217">
                    <a:extLst>
                      <a:ext uri="{FF2B5EF4-FFF2-40B4-BE49-F238E27FC236}">
                        <a16:creationId xmlns:a16="http://schemas.microsoft.com/office/drawing/2014/main" id="{E3F3EEB2-EF0E-4EC4-AE72-7CB4877610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08" name="Group 207">
                  <a:extLst>
                    <a:ext uri="{FF2B5EF4-FFF2-40B4-BE49-F238E27FC236}">
                      <a16:creationId xmlns:a16="http://schemas.microsoft.com/office/drawing/2014/main" id="{1B231609-D119-4C6E-B7A3-BC2E96EDAFD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3" name="Cube 212">
                    <a:extLst>
                      <a:ext uri="{FF2B5EF4-FFF2-40B4-BE49-F238E27FC236}">
                        <a16:creationId xmlns:a16="http://schemas.microsoft.com/office/drawing/2014/main" id="{87903B98-BB75-42DA-8044-0CA511F7D23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4" name="Cube 213">
                    <a:extLst>
                      <a:ext uri="{FF2B5EF4-FFF2-40B4-BE49-F238E27FC236}">
                        <a16:creationId xmlns:a16="http://schemas.microsoft.com/office/drawing/2014/main" id="{53CE9A55-B11B-42ED-82A5-54EF5EC92FE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5" name="Cube 214">
                    <a:extLst>
                      <a:ext uri="{FF2B5EF4-FFF2-40B4-BE49-F238E27FC236}">
                        <a16:creationId xmlns:a16="http://schemas.microsoft.com/office/drawing/2014/main" id="{E92C31F2-6DA4-4D05-B032-D2FCB994EEB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09" name="Group 208">
                  <a:extLst>
                    <a:ext uri="{FF2B5EF4-FFF2-40B4-BE49-F238E27FC236}">
                      <a16:creationId xmlns:a16="http://schemas.microsoft.com/office/drawing/2014/main" id="{660F3A39-2C71-4B64-8964-6BBD279C7846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0" name="Cube 209">
                    <a:extLst>
                      <a:ext uri="{FF2B5EF4-FFF2-40B4-BE49-F238E27FC236}">
                        <a16:creationId xmlns:a16="http://schemas.microsoft.com/office/drawing/2014/main" id="{2F2B33CF-5650-4E1D-B50B-8EF1AF2371C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1" name="Cube 210">
                    <a:extLst>
                      <a:ext uri="{FF2B5EF4-FFF2-40B4-BE49-F238E27FC236}">
                        <a16:creationId xmlns:a16="http://schemas.microsoft.com/office/drawing/2014/main" id="{82A27833-6DDC-4B11-B211-4667535C44A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2" name="Cube 211">
                    <a:extLst>
                      <a:ext uri="{FF2B5EF4-FFF2-40B4-BE49-F238E27FC236}">
                        <a16:creationId xmlns:a16="http://schemas.microsoft.com/office/drawing/2014/main" id="{7C51FF5D-5A2B-4912-957E-2CD868C227E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A7C50897-45C2-4931-8DFB-57C31CE4A56A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95" name="Group 194">
                  <a:extLst>
                    <a:ext uri="{FF2B5EF4-FFF2-40B4-BE49-F238E27FC236}">
                      <a16:creationId xmlns:a16="http://schemas.microsoft.com/office/drawing/2014/main" id="{0739A996-D465-4AA3-A253-83E47012D8B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04" name="Cube 203">
                    <a:extLst>
                      <a:ext uri="{FF2B5EF4-FFF2-40B4-BE49-F238E27FC236}">
                        <a16:creationId xmlns:a16="http://schemas.microsoft.com/office/drawing/2014/main" id="{23C9E279-8FF4-4C05-AFF1-39EB0FCB445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5" name="Cube 204">
                    <a:extLst>
                      <a:ext uri="{FF2B5EF4-FFF2-40B4-BE49-F238E27FC236}">
                        <a16:creationId xmlns:a16="http://schemas.microsoft.com/office/drawing/2014/main" id="{5157D846-E09D-4409-806D-54310276E45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6" name="Cube 205">
                    <a:extLst>
                      <a:ext uri="{FF2B5EF4-FFF2-40B4-BE49-F238E27FC236}">
                        <a16:creationId xmlns:a16="http://schemas.microsoft.com/office/drawing/2014/main" id="{EFFCDA5B-81E8-45FE-A062-680BDBEF1E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F2C969F1-34E0-46E5-AE73-F1A06EF4FAA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01" name="Cube 200">
                    <a:extLst>
                      <a:ext uri="{FF2B5EF4-FFF2-40B4-BE49-F238E27FC236}">
                        <a16:creationId xmlns:a16="http://schemas.microsoft.com/office/drawing/2014/main" id="{E95C5763-342C-42AF-85DB-8BCDD4CA29A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2" name="Cube 201">
                    <a:extLst>
                      <a:ext uri="{FF2B5EF4-FFF2-40B4-BE49-F238E27FC236}">
                        <a16:creationId xmlns:a16="http://schemas.microsoft.com/office/drawing/2014/main" id="{D4E17E5A-EC44-4888-8E14-78C8A03D1B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3" name="Cube 202">
                    <a:extLst>
                      <a:ext uri="{FF2B5EF4-FFF2-40B4-BE49-F238E27FC236}">
                        <a16:creationId xmlns:a16="http://schemas.microsoft.com/office/drawing/2014/main" id="{F060BE6C-EB79-439D-83B3-A314CFE2F0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97" name="Group 196">
                  <a:extLst>
                    <a:ext uri="{FF2B5EF4-FFF2-40B4-BE49-F238E27FC236}">
                      <a16:creationId xmlns:a16="http://schemas.microsoft.com/office/drawing/2014/main" id="{92A3FD17-2DCE-4BCA-B2F3-438612D2949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98" name="Cube 197">
                    <a:extLst>
                      <a:ext uri="{FF2B5EF4-FFF2-40B4-BE49-F238E27FC236}">
                        <a16:creationId xmlns:a16="http://schemas.microsoft.com/office/drawing/2014/main" id="{4B63B968-6507-4BF0-897F-977C893C609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9" name="Cube 198">
                    <a:extLst>
                      <a:ext uri="{FF2B5EF4-FFF2-40B4-BE49-F238E27FC236}">
                        <a16:creationId xmlns:a16="http://schemas.microsoft.com/office/drawing/2014/main" id="{0480A131-5070-4C7E-812F-EC22E160ECC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0" name="Cube 199">
                    <a:extLst>
                      <a:ext uri="{FF2B5EF4-FFF2-40B4-BE49-F238E27FC236}">
                        <a16:creationId xmlns:a16="http://schemas.microsoft.com/office/drawing/2014/main" id="{840E0963-7890-4E99-9033-E2129B61D7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18B2F9FF-E053-468B-9D43-535E9938CA2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83" name="Group 182">
                  <a:extLst>
                    <a:ext uri="{FF2B5EF4-FFF2-40B4-BE49-F238E27FC236}">
                      <a16:creationId xmlns:a16="http://schemas.microsoft.com/office/drawing/2014/main" id="{34D46FA5-1AE4-427F-8F41-A20254BA35D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92" name="Cube 191">
                    <a:extLst>
                      <a:ext uri="{FF2B5EF4-FFF2-40B4-BE49-F238E27FC236}">
                        <a16:creationId xmlns:a16="http://schemas.microsoft.com/office/drawing/2014/main" id="{9D657FD5-6035-431F-86D0-B5C658087D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3" name="Cube 192">
                    <a:extLst>
                      <a:ext uri="{FF2B5EF4-FFF2-40B4-BE49-F238E27FC236}">
                        <a16:creationId xmlns:a16="http://schemas.microsoft.com/office/drawing/2014/main" id="{FCD230F1-92BA-42E8-8E15-7CAFBC17968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4" name="Cube 193">
                    <a:extLst>
                      <a:ext uri="{FF2B5EF4-FFF2-40B4-BE49-F238E27FC236}">
                        <a16:creationId xmlns:a16="http://schemas.microsoft.com/office/drawing/2014/main" id="{9D79832F-A267-4636-BBD4-EF377498852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84" name="Group 183">
                  <a:extLst>
                    <a:ext uri="{FF2B5EF4-FFF2-40B4-BE49-F238E27FC236}">
                      <a16:creationId xmlns:a16="http://schemas.microsoft.com/office/drawing/2014/main" id="{E5F3C4FB-673A-43BE-A476-20199836FB9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89" name="Cube 188">
                    <a:extLst>
                      <a:ext uri="{FF2B5EF4-FFF2-40B4-BE49-F238E27FC236}">
                        <a16:creationId xmlns:a16="http://schemas.microsoft.com/office/drawing/2014/main" id="{F1E7A182-98F8-4A64-A256-5B1A6425355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0" name="Cube 189">
                    <a:extLst>
                      <a:ext uri="{FF2B5EF4-FFF2-40B4-BE49-F238E27FC236}">
                        <a16:creationId xmlns:a16="http://schemas.microsoft.com/office/drawing/2014/main" id="{D671B54E-D155-4330-9734-3A0880ECAC4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1" name="Cube 190">
                    <a:extLst>
                      <a:ext uri="{FF2B5EF4-FFF2-40B4-BE49-F238E27FC236}">
                        <a16:creationId xmlns:a16="http://schemas.microsoft.com/office/drawing/2014/main" id="{AA8A1173-D3A3-4AF1-B0E3-6894BF4D882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884B14CF-19CA-4C3A-821A-B523CB77D98E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86" name="Cube 185">
                    <a:extLst>
                      <a:ext uri="{FF2B5EF4-FFF2-40B4-BE49-F238E27FC236}">
                        <a16:creationId xmlns:a16="http://schemas.microsoft.com/office/drawing/2014/main" id="{8805AA4F-7146-4023-BB77-6747C68D370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87" name="Cube 186">
                    <a:extLst>
                      <a:ext uri="{FF2B5EF4-FFF2-40B4-BE49-F238E27FC236}">
                        <a16:creationId xmlns:a16="http://schemas.microsoft.com/office/drawing/2014/main" id="{7A7264CE-257E-4676-9494-DC2B442CFA6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88" name="Cube 187">
                    <a:extLst>
                      <a:ext uri="{FF2B5EF4-FFF2-40B4-BE49-F238E27FC236}">
                        <a16:creationId xmlns:a16="http://schemas.microsoft.com/office/drawing/2014/main" id="{ADBCACF7-5D80-4D02-ACBC-9B7C50656DC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150918DC-0ADE-47E1-A8EF-8213E454D503}"/>
                </a:ext>
              </a:extLst>
            </p:cNvPr>
            <p:cNvGrpSpPr/>
            <p:nvPr/>
          </p:nvGrpSpPr>
          <p:grpSpPr>
            <a:xfrm>
              <a:off x="4954801" y="2748288"/>
              <a:ext cx="1274221" cy="1264917"/>
              <a:chOff x="3383281" y="2825265"/>
              <a:chExt cx="2168182" cy="2152351"/>
            </a:xfrm>
            <a:solidFill>
              <a:schemeClr val="accent4">
                <a:lumMod val="60000"/>
                <a:lumOff val="40000"/>
              </a:schemeClr>
            </a:solidFill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086060DC-7BB0-457C-A5DD-BA718B2D6C5A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47" name="Group 246">
                  <a:extLst>
                    <a:ext uri="{FF2B5EF4-FFF2-40B4-BE49-F238E27FC236}">
                      <a16:creationId xmlns:a16="http://schemas.microsoft.com/office/drawing/2014/main" id="{E93521E7-3134-46CE-B3E9-D5245506485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6" name="Cube 255">
                    <a:extLst>
                      <a:ext uri="{FF2B5EF4-FFF2-40B4-BE49-F238E27FC236}">
                        <a16:creationId xmlns:a16="http://schemas.microsoft.com/office/drawing/2014/main" id="{5953EC83-67EA-4883-A818-6BB9054E9C1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7" name="Cube 256">
                    <a:extLst>
                      <a:ext uri="{FF2B5EF4-FFF2-40B4-BE49-F238E27FC236}">
                        <a16:creationId xmlns:a16="http://schemas.microsoft.com/office/drawing/2014/main" id="{CF5B4A46-D5F4-4D4F-B75E-0FF26C0CC80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8" name="Cube 257">
                    <a:extLst>
                      <a:ext uri="{FF2B5EF4-FFF2-40B4-BE49-F238E27FC236}">
                        <a16:creationId xmlns:a16="http://schemas.microsoft.com/office/drawing/2014/main" id="{F8B82124-2728-4314-9F68-2D5445CC49D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48" name="Group 247">
                  <a:extLst>
                    <a:ext uri="{FF2B5EF4-FFF2-40B4-BE49-F238E27FC236}">
                      <a16:creationId xmlns:a16="http://schemas.microsoft.com/office/drawing/2014/main" id="{5166B5A0-1A6C-42E8-A0BB-D590C279E45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3" name="Cube 252">
                    <a:extLst>
                      <a:ext uri="{FF2B5EF4-FFF2-40B4-BE49-F238E27FC236}">
                        <a16:creationId xmlns:a16="http://schemas.microsoft.com/office/drawing/2014/main" id="{F0B8D83E-8AB6-4D5A-9A99-846DFF25666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4" name="Cube 253">
                    <a:extLst>
                      <a:ext uri="{FF2B5EF4-FFF2-40B4-BE49-F238E27FC236}">
                        <a16:creationId xmlns:a16="http://schemas.microsoft.com/office/drawing/2014/main" id="{9B15DCF5-FCA7-487B-86B3-D9AE3803F46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5" name="Cube 254">
                    <a:extLst>
                      <a:ext uri="{FF2B5EF4-FFF2-40B4-BE49-F238E27FC236}">
                        <a16:creationId xmlns:a16="http://schemas.microsoft.com/office/drawing/2014/main" id="{1000B7A4-15F0-4406-9905-5E02EF11794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49" name="Group 248">
                  <a:extLst>
                    <a:ext uri="{FF2B5EF4-FFF2-40B4-BE49-F238E27FC236}">
                      <a16:creationId xmlns:a16="http://schemas.microsoft.com/office/drawing/2014/main" id="{0EBBC8E6-257F-492E-9D0B-473B999598F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0" name="Cube 249">
                    <a:extLst>
                      <a:ext uri="{FF2B5EF4-FFF2-40B4-BE49-F238E27FC236}">
                        <a16:creationId xmlns:a16="http://schemas.microsoft.com/office/drawing/2014/main" id="{D4ED56C7-3576-4910-A801-DBE3D87B798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1" name="Cube 250">
                    <a:extLst>
                      <a:ext uri="{FF2B5EF4-FFF2-40B4-BE49-F238E27FC236}">
                        <a16:creationId xmlns:a16="http://schemas.microsoft.com/office/drawing/2014/main" id="{60964712-5082-49B0-84F8-667EDC72A64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2" name="Cube 251">
                    <a:extLst>
                      <a:ext uri="{FF2B5EF4-FFF2-40B4-BE49-F238E27FC236}">
                        <a16:creationId xmlns:a16="http://schemas.microsoft.com/office/drawing/2014/main" id="{DA405404-838A-466E-85B7-04B7D01866B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196EAEA5-01FB-47D8-A91B-C0C720EAE4FF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35" name="Group 234">
                  <a:extLst>
                    <a:ext uri="{FF2B5EF4-FFF2-40B4-BE49-F238E27FC236}">
                      <a16:creationId xmlns:a16="http://schemas.microsoft.com/office/drawing/2014/main" id="{B1B4E2DD-D86E-4BFF-A792-ECD3597B4EA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44" name="Cube 243">
                    <a:extLst>
                      <a:ext uri="{FF2B5EF4-FFF2-40B4-BE49-F238E27FC236}">
                        <a16:creationId xmlns:a16="http://schemas.microsoft.com/office/drawing/2014/main" id="{0B315BD1-9122-4DE0-942E-9302EBB5C11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5" name="Cube 244">
                    <a:extLst>
                      <a:ext uri="{FF2B5EF4-FFF2-40B4-BE49-F238E27FC236}">
                        <a16:creationId xmlns:a16="http://schemas.microsoft.com/office/drawing/2014/main" id="{887B6B6E-21A7-43F1-A6A0-E16F108675F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6" name="Cube 245">
                    <a:extLst>
                      <a:ext uri="{FF2B5EF4-FFF2-40B4-BE49-F238E27FC236}">
                        <a16:creationId xmlns:a16="http://schemas.microsoft.com/office/drawing/2014/main" id="{07B91191-DE3D-45AD-BE8C-401A07B08D1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36" name="Group 235">
                  <a:extLst>
                    <a:ext uri="{FF2B5EF4-FFF2-40B4-BE49-F238E27FC236}">
                      <a16:creationId xmlns:a16="http://schemas.microsoft.com/office/drawing/2014/main" id="{3E3F802B-35C2-4794-913F-BEA5A019DCA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41" name="Cube 240">
                    <a:extLst>
                      <a:ext uri="{FF2B5EF4-FFF2-40B4-BE49-F238E27FC236}">
                        <a16:creationId xmlns:a16="http://schemas.microsoft.com/office/drawing/2014/main" id="{02DEEC70-3343-4604-AB55-531AA04F654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2" name="Cube 241">
                    <a:extLst>
                      <a:ext uri="{FF2B5EF4-FFF2-40B4-BE49-F238E27FC236}">
                        <a16:creationId xmlns:a16="http://schemas.microsoft.com/office/drawing/2014/main" id="{21FB44F0-B60C-4366-A34C-A22A3D3A26E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3" name="Cube 242">
                    <a:extLst>
                      <a:ext uri="{FF2B5EF4-FFF2-40B4-BE49-F238E27FC236}">
                        <a16:creationId xmlns:a16="http://schemas.microsoft.com/office/drawing/2014/main" id="{389DD75F-4C8C-40D9-A6F3-FFB077FF293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37" name="Group 236">
                  <a:extLst>
                    <a:ext uri="{FF2B5EF4-FFF2-40B4-BE49-F238E27FC236}">
                      <a16:creationId xmlns:a16="http://schemas.microsoft.com/office/drawing/2014/main" id="{524B0E5C-8089-4C25-9D29-E82A9278B9D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38" name="Cube 237">
                    <a:extLst>
                      <a:ext uri="{FF2B5EF4-FFF2-40B4-BE49-F238E27FC236}">
                        <a16:creationId xmlns:a16="http://schemas.microsoft.com/office/drawing/2014/main" id="{B7E302BF-45DE-47A0-BC9E-D8944923E2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9" name="Cube 238">
                    <a:extLst>
                      <a:ext uri="{FF2B5EF4-FFF2-40B4-BE49-F238E27FC236}">
                        <a16:creationId xmlns:a16="http://schemas.microsoft.com/office/drawing/2014/main" id="{DB4C0EE2-6DB5-4CBF-BFBB-5F37F7D2130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0" name="Cube 239">
                    <a:extLst>
                      <a:ext uri="{FF2B5EF4-FFF2-40B4-BE49-F238E27FC236}">
                        <a16:creationId xmlns:a16="http://schemas.microsoft.com/office/drawing/2014/main" id="{4A28E41C-4693-427C-B421-D33A3155B29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FE6DBAF8-B753-4F9C-8B34-1B6A47A06018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23" name="Group 222">
                  <a:extLst>
                    <a:ext uri="{FF2B5EF4-FFF2-40B4-BE49-F238E27FC236}">
                      <a16:creationId xmlns:a16="http://schemas.microsoft.com/office/drawing/2014/main" id="{782E02A8-D1F4-4D16-9770-12C0BFDEA57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32" name="Cube 231">
                    <a:extLst>
                      <a:ext uri="{FF2B5EF4-FFF2-40B4-BE49-F238E27FC236}">
                        <a16:creationId xmlns:a16="http://schemas.microsoft.com/office/drawing/2014/main" id="{3078D32D-536E-4A69-BCAA-B9C3F9DA422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3" name="Cube 232">
                    <a:extLst>
                      <a:ext uri="{FF2B5EF4-FFF2-40B4-BE49-F238E27FC236}">
                        <a16:creationId xmlns:a16="http://schemas.microsoft.com/office/drawing/2014/main" id="{E9C9FE62-875C-4644-AC96-BD9EF34233F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4" name="Cube 233">
                    <a:extLst>
                      <a:ext uri="{FF2B5EF4-FFF2-40B4-BE49-F238E27FC236}">
                        <a16:creationId xmlns:a16="http://schemas.microsoft.com/office/drawing/2014/main" id="{1065B55F-496E-4E27-A64A-368F4B16E8C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24" name="Group 223">
                  <a:extLst>
                    <a:ext uri="{FF2B5EF4-FFF2-40B4-BE49-F238E27FC236}">
                      <a16:creationId xmlns:a16="http://schemas.microsoft.com/office/drawing/2014/main" id="{C8AA7D1D-B10C-4E7E-8B29-4F39EBDC29A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29" name="Cube 228">
                    <a:extLst>
                      <a:ext uri="{FF2B5EF4-FFF2-40B4-BE49-F238E27FC236}">
                        <a16:creationId xmlns:a16="http://schemas.microsoft.com/office/drawing/2014/main" id="{18F50B3A-9770-4F67-A4C4-872C3B2314A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0" name="Cube 229">
                    <a:extLst>
                      <a:ext uri="{FF2B5EF4-FFF2-40B4-BE49-F238E27FC236}">
                        <a16:creationId xmlns:a16="http://schemas.microsoft.com/office/drawing/2014/main" id="{C5153BA6-B6E5-4AB2-A7C2-D958A667B59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1" name="Cube 230">
                    <a:extLst>
                      <a:ext uri="{FF2B5EF4-FFF2-40B4-BE49-F238E27FC236}">
                        <a16:creationId xmlns:a16="http://schemas.microsoft.com/office/drawing/2014/main" id="{2D99F39A-45F0-49C1-A2D9-F909F581D1D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25" name="Group 224">
                  <a:extLst>
                    <a:ext uri="{FF2B5EF4-FFF2-40B4-BE49-F238E27FC236}">
                      <a16:creationId xmlns:a16="http://schemas.microsoft.com/office/drawing/2014/main" id="{270CA694-6AB0-4707-88E2-FC507431ED6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26" name="Cube 225">
                    <a:extLst>
                      <a:ext uri="{FF2B5EF4-FFF2-40B4-BE49-F238E27FC236}">
                        <a16:creationId xmlns:a16="http://schemas.microsoft.com/office/drawing/2014/main" id="{22E56A55-23F1-4E97-B3FB-F2017B86F25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27" name="Cube 226">
                    <a:extLst>
                      <a:ext uri="{FF2B5EF4-FFF2-40B4-BE49-F238E27FC236}">
                        <a16:creationId xmlns:a16="http://schemas.microsoft.com/office/drawing/2014/main" id="{793E1282-B552-4255-B76D-ED3DB6AA49B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28" name="Cube 227">
                    <a:extLst>
                      <a:ext uri="{FF2B5EF4-FFF2-40B4-BE49-F238E27FC236}">
                        <a16:creationId xmlns:a16="http://schemas.microsoft.com/office/drawing/2014/main" id="{229A4781-EEDE-4BEE-8FB8-B2260B2F11A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872AC43A-917C-48B6-8E72-FD42A6616226}"/>
              </a:ext>
            </a:extLst>
          </p:cNvPr>
          <p:cNvGrpSpPr/>
          <p:nvPr/>
        </p:nvGrpSpPr>
        <p:grpSpPr>
          <a:xfrm>
            <a:off x="5922555" y="2168273"/>
            <a:ext cx="1896005" cy="1853204"/>
            <a:chOff x="7658779" y="2184102"/>
            <a:chExt cx="1896005" cy="1853204"/>
          </a:xfrm>
        </p:grpSpPr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9D26FFA7-5C5F-421F-920A-041D1D452B6D}"/>
                </a:ext>
              </a:extLst>
            </p:cNvPr>
            <p:cNvGrpSpPr/>
            <p:nvPr/>
          </p:nvGrpSpPr>
          <p:grpSpPr>
            <a:xfrm>
              <a:off x="8280563" y="2184102"/>
              <a:ext cx="1274221" cy="1264917"/>
              <a:chOff x="3383281" y="2825265"/>
              <a:chExt cx="2168182" cy="2152351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343" name="Group 342">
                <a:extLst>
                  <a:ext uri="{FF2B5EF4-FFF2-40B4-BE49-F238E27FC236}">
                    <a16:creationId xmlns:a16="http://schemas.microsoft.com/office/drawing/2014/main" id="{A657FEC3-0D92-46FE-9378-F8BA0FA32499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70" name="Group 369">
                  <a:extLst>
                    <a:ext uri="{FF2B5EF4-FFF2-40B4-BE49-F238E27FC236}">
                      <a16:creationId xmlns:a16="http://schemas.microsoft.com/office/drawing/2014/main" id="{43F3A217-E126-4106-A908-747E7A70CDA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9" name="Cube 378">
                    <a:extLst>
                      <a:ext uri="{FF2B5EF4-FFF2-40B4-BE49-F238E27FC236}">
                        <a16:creationId xmlns:a16="http://schemas.microsoft.com/office/drawing/2014/main" id="{EFA4DD04-FFD0-482E-B76C-734589F3414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80" name="Cube 379">
                    <a:extLst>
                      <a:ext uri="{FF2B5EF4-FFF2-40B4-BE49-F238E27FC236}">
                        <a16:creationId xmlns:a16="http://schemas.microsoft.com/office/drawing/2014/main" id="{D6C77162-ED79-469A-AEC5-7C66E947D4E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81" name="Cube 380">
                    <a:extLst>
                      <a:ext uri="{FF2B5EF4-FFF2-40B4-BE49-F238E27FC236}">
                        <a16:creationId xmlns:a16="http://schemas.microsoft.com/office/drawing/2014/main" id="{5F3F29F5-6C86-408B-B28C-BFF684847E9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71" name="Group 370">
                  <a:extLst>
                    <a:ext uri="{FF2B5EF4-FFF2-40B4-BE49-F238E27FC236}">
                      <a16:creationId xmlns:a16="http://schemas.microsoft.com/office/drawing/2014/main" id="{9BC2FE25-F14F-426A-A937-EEA7530D902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6" name="Cube 375">
                    <a:extLst>
                      <a:ext uri="{FF2B5EF4-FFF2-40B4-BE49-F238E27FC236}">
                        <a16:creationId xmlns:a16="http://schemas.microsoft.com/office/drawing/2014/main" id="{31D433E0-EA27-4D3D-9650-4D290FEC379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7" name="Cube 376">
                    <a:extLst>
                      <a:ext uri="{FF2B5EF4-FFF2-40B4-BE49-F238E27FC236}">
                        <a16:creationId xmlns:a16="http://schemas.microsoft.com/office/drawing/2014/main" id="{B02DAA16-CC13-4CDA-95B3-D8B6E655FE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8" name="Cube 377">
                    <a:extLst>
                      <a:ext uri="{FF2B5EF4-FFF2-40B4-BE49-F238E27FC236}">
                        <a16:creationId xmlns:a16="http://schemas.microsoft.com/office/drawing/2014/main" id="{BBD1847C-D0A2-4267-AE93-E79FC4629A1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72" name="Group 371">
                  <a:extLst>
                    <a:ext uri="{FF2B5EF4-FFF2-40B4-BE49-F238E27FC236}">
                      <a16:creationId xmlns:a16="http://schemas.microsoft.com/office/drawing/2014/main" id="{DB75613A-D31D-48C3-B2DE-FCB9E7F1C9E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3" name="Cube 372">
                    <a:extLst>
                      <a:ext uri="{FF2B5EF4-FFF2-40B4-BE49-F238E27FC236}">
                        <a16:creationId xmlns:a16="http://schemas.microsoft.com/office/drawing/2014/main" id="{EAACD2B9-21C6-4197-957C-BA32C59F323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4" name="Cube 373">
                    <a:extLst>
                      <a:ext uri="{FF2B5EF4-FFF2-40B4-BE49-F238E27FC236}">
                        <a16:creationId xmlns:a16="http://schemas.microsoft.com/office/drawing/2014/main" id="{45017D25-BDF3-4F19-A748-6F92FE4F424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5" name="Cube 374">
                    <a:extLst>
                      <a:ext uri="{FF2B5EF4-FFF2-40B4-BE49-F238E27FC236}">
                        <a16:creationId xmlns:a16="http://schemas.microsoft.com/office/drawing/2014/main" id="{EA5AAA44-7C19-4A90-91FB-9F1D0B6EDBE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44" name="Group 343">
                <a:extLst>
                  <a:ext uri="{FF2B5EF4-FFF2-40B4-BE49-F238E27FC236}">
                    <a16:creationId xmlns:a16="http://schemas.microsoft.com/office/drawing/2014/main" id="{28A20CEB-BB3C-4700-B7F7-DEDFFB8D4EBD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58" name="Group 357">
                  <a:extLst>
                    <a:ext uri="{FF2B5EF4-FFF2-40B4-BE49-F238E27FC236}">
                      <a16:creationId xmlns:a16="http://schemas.microsoft.com/office/drawing/2014/main" id="{F732BEA9-B296-4A31-839F-B3BBEB8654CE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7" name="Cube 366">
                    <a:extLst>
                      <a:ext uri="{FF2B5EF4-FFF2-40B4-BE49-F238E27FC236}">
                        <a16:creationId xmlns:a16="http://schemas.microsoft.com/office/drawing/2014/main" id="{D1D10E1D-0B9B-4E79-97E8-4562845EC76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8" name="Cube 367">
                    <a:extLst>
                      <a:ext uri="{FF2B5EF4-FFF2-40B4-BE49-F238E27FC236}">
                        <a16:creationId xmlns:a16="http://schemas.microsoft.com/office/drawing/2014/main" id="{6F2966AD-731C-4419-A558-4A19F3D095C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9" name="Cube 368">
                    <a:extLst>
                      <a:ext uri="{FF2B5EF4-FFF2-40B4-BE49-F238E27FC236}">
                        <a16:creationId xmlns:a16="http://schemas.microsoft.com/office/drawing/2014/main" id="{99BD4B1D-4265-4294-A51C-059CC363579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59" name="Group 358">
                  <a:extLst>
                    <a:ext uri="{FF2B5EF4-FFF2-40B4-BE49-F238E27FC236}">
                      <a16:creationId xmlns:a16="http://schemas.microsoft.com/office/drawing/2014/main" id="{42834791-EFF5-43D3-B8EB-6AADC87888C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4" name="Cube 363">
                    <a:extLst>
                      <a:ext uri="{FF2B5EF4-FFF2-40B4-BE49-F238E27FC236}">
                        <a16:creationId xmlns:a16="http://schemas.microsoft.com/office/drawing/2014/main" id="{83CD3041-8FCD-4825-A077-9A970F0214F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5" name="Cube 364">
                    <a:extLst>
                      <a:ext uri="{FF2B5EF4-FFF2-40B4-BE49-F238E27FC236}">
                        <a16:creationId xmlns:a16="http://schemas.microsoft.com/office/drawing/2014/main" id="{F4593335-5E0A-40FD-8A7A-468A218720B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6" name="Cube 365">
                    <a:extLst>
                      <a:ext uri="{FF2B5EF4-FFF2-40B4-BE49-F238E27FC236}">
                        <a16:creationId xmlns:a16="http://schemas.microsoft.com/office/drawing/2014/main" id="{58F4D13E-F4D4-4A7C-B729-712D3E62A53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749F0083-6117-4D05-8FF6-4A551B1B7F1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1" name="Cube 360">
                    <a:extLst>
                      <a:ext uri="{FF2B5EF4-FFF2-40B4-BE49-F238E27FC236}">
                        <a16:creationId xmlns:a16="http://schemas.microsoft.com/office/drawing/2014/main" id="{D22122E2-8ADC-4096-9E15-0D48C2CFAA9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2" name="Cube 361">
                    <a:extLst>
                      <a:ext uri="{FF2B5EF4-FFF2-40B4-BE49-F238E27FC236}">
                        <a16:creationId xmlns:a16="http://schemas.microsoft.com/office/drawing/2014/main" id="{EEB399D5-FEA0-4684-9A2D-CC7382A66FB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3" name="Cube 362">
                    <a:extLst>
                      <a:ext uri="{FF2B5EF4-FFF2-40B4-BE49-F238E27FC236}">
                        <a16:creationId xmlns:a16="http://schemas.microsoft.com/office/drawing/2014/main" id="{D4C71FA7-0444-41D5-98BC-8010F97E142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45" name="Group 344">
                <a:extLst>
                  <a:ext uri="{FF2B5EF4-FFF2-40B4-BE49-F238E27FC236}">
                    <a16:creationId xmlns:a16="http://schemas.microsoft.com/office/drawing/2014/main" id="{F65D14A8-DD67-43D9-A4AB-5CA28303633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46" name="Group 345">
                  <a:extLst>
                    <a:ext uri="{FF2B5EF4-FFF2-40B4-BE49-F238E27FC236}">
                      <a16:creationId xmlns:a16="http://schemas.microsoft.com/office/drawing/2014/main" id="{83EB5C4A-E453-4563-B5E2-EEED1F20998B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55" name="Cube 354">
                    <a:extLst>
                      <a:ext uri="{FF2B5EF4-FFF2-40B4-BE49-F238E27FC236}">
                        <a16:creationId xmlns:a16="http://schemas.microsoft.com/office/drawing/2014/main" id="{34BA623A-C877-465F-B38E-7E95C56C86E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6" name="Cube 355">
                    <a:extLst>
                      <a:ext uri="{FF2B5EF4-FFF2-40B4-BE49-F238E27FC236}">
                        <a16:creationId xmlns:a16="http://schemas.microsoft.com/office/drawing/2014/main" id="{829A7F22-0D14-4202-8FCA-BC102ED72EF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7" name="Cube 356">
                    <a:extLst>
                      <a:ext uri="{FF2B5EF4-FFF2-40B4-BE49-F238E27FC236}">
                        <a16:creationId xmlns:a16="http://schemas.microsoft.com/office/drawing/2014/main" id="{C2399688-A85E-4210-AC29-8DDF9ACDCE1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ED8CF866-AF60-4426-A45A-40A1E95C9BB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52" name="Cube 351">
                    <a:extLst>
                      <a:ext uri="{FF2B5EF4-FFF2-40B4-BE49-F238E27FC236}">
                        <a16:creationId xmlns:a16="http://schemas.microsoft.com/office/drawing/2014/main" id="{89E00DE9-D9ED-4DE4-9182-D491BA3F846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3" name="Cube 352">
                    <a:extLst>
                      <a:ext uri="{FF2B5EF4-FFF2-40B4-BE49-F238E27FC236}">
                        <a16:creationId xmlns:a16="http://schemas.microsoft.com/office/drawing/2014/main" id="{D66DE489-910E-4D4C-9671-0A6350C71D5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4" name="Cube 353">
                    <a:extLst>
                      <a:ext uri="{FF2B5EF4-FFF2-40B4-BE49-F238E27FC236}">
                        <a16:creationId xmlns:a16="http://schemas.microsoft.com/office/drawing/2014/main" id="{5CD93D2B-1728-48DC-84C9-B15171BEF94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D5713901-1F62-45D6-BEEC-19077C5DF97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49" name="Cube 348">
                    <a:extLst>
                      <a:ext uri="{FF2B5EF4-FFF2-40B4-BE49-F238E27FC236}">
                        <a16:creationId xmlns:a16="http://schemas.microsoft.com/office/drawing/2014/main" id="{8DA7CAA5-07D5-49AF-B81E-7FC6B74FF12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0" name="Cube 349">
                    <a:extLst>
                      <a:ext uri="{FF2B5EF4-FFF2-40B4-BE49-F238E27FC236}">
                        <a16:creationId xmlns:a16="http://schemas.microsoft.com/office/drawing/2014/main" id="{969D232B-6DD6-4B2A-A647-4DE8AD92606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1" name="Cube 350">
                    <a:extLst>
                      <a:ext uri="{FF2B5EF4-FFF2-40B4-BE49-F238E27FC236}">
                        <a16:creationId xmlns:a16="http://schemas.microsoft.com/office/drawing/2014/main" id="{954DA332-75F8-45DF-88BB-BAD721918D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4F8F099C-D023-44EA-964A-C9A75161334E}"/>
                </a:ext>
              </a:extLst>
            </p:cNvPr>
            <p:cNvGrpSpPr/>
            <p:nvPr/>
          </p:nvGrpSpPr>
          <p:grpSpPr>
            <a:xfrm>
              <a:off x="7970360" y="2477588"/>
              <a:ext cx="1274221" cy="1264917"/>
              <a:chOff x="3383281" y="2825265"/>
              <a:chExt cx="2168182" cy="2152351"/>
            </a:xfrm>
            <a:solidFill>
              <a:srgbClr val="FF0000"/>
            </a:solidFill>
          </p:grpSpPr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1093C936-FB66-43FA-89C9-C4613318B2A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31" name="Group 330">
                  <a:extLst>
                    <a:ext uri="{FF2B5EF4-FFF2-40B4-BE49-F238E27FC236}">
                      <a16:creationId xmlns:a16="http://schemas.microsoft.com/office/drawing/2014/main" id="{E0EDDA4E-DD5B-468E-A8B8-5223B8D52377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40" name="Cube 339">
                    <a:extLst>
                      <a:ext uri="{FF2B5EF4-FFF2-40B4-BE49-F238E27FC236}">
                        <a16:creationId xmlns:a16="http://schemas.microsoft.com/office/drawing/2014/main" id="{D73AF254-8B8B-4ACB-9673-B1D0704AEB8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41" name="Cube 340">
                    <a:extLst>
                      <a:ext uri="{FF2B5EF4-FFF2-40B4-BE49-F238E27FC236}">
                        <a16:creationId xmlns:a16="http://schemas.microsoft.com/office/drawing/2014/main" id="{8F707E96-F35B-41E3-A6F6-801A6B6D3DF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42" name="Cube 341">
                    <a:extLst>
                      <a:ext uri="{FF2B5EF4-FFF2-40B4-BE49-F238E27FC236}">
                        <a16:creationId xmlns:a16="http://schemas.microsoft.com/office/drawing/2014/main" id="{6D90123D-46C6-4FED-95AB-6AB5903D7A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32" name="Group 331">
                  <a:extLst>
                    <a:ext uri="{FF2B5EF4-FFF2-40B4-BE49-F238E27FC236}">
                      <a16:creationId xmlns:a16="http://schemas.microsoft.com/office/drawing/2014/main" id="{E57C3F7B-7005-40EF-873C-DB940903D8F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37" name="Cube 336">
                    <a:extLst>
                      <a:ext uri="{FF2B5EF4-FFF2-40B4-BE49-F238E27FC236}">
                        <a16:creationId xmlns:a16="http://schemas.microsoft.com/office/drawing/2014/main" id="{13768934-FFC3-4BD8-9744-2E41B87C896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8" name="Cube 337">
                    <a:extLst>
                      <a:ext uri="{FF2B5EF4-FFF2-40B4-BE49-F238E27FC236}">
                        <a16:creationId xmlns:a16="http://schemas.microsoft.com/office/drawing/2014/main" id="{9FA1DA23-2B7D-4C20-86C0-8B71AE257A5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9" name="Cube 338">
                    <a:extLst>
                      <a:ext uri="{FF2B5EF4-FFF2-40B4-BE49-F238E27FC236}">
                        <a16:creationId xmlns:a16="http://schemas.microsoft.com/office/drawing/2014/main" id="{9486D2C0-8DC1-4AF5-8B4D-CD558F1012B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33" name="Group 332">
                  <a:extLst>
                    <a:ext uri="{FF2B5EF4-FFF2-40B4-BE49-F238E27FC236}">
                      <a16:creationId xmlns:a16="http://schemas.microsoft.com/office/drawing/2014/main" id="{3112872F-D395-4236-8773-966B259527C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34" name="Cube 333">
                    <a:extLst>
                      <a:ext uri="{FF2B5EF4-FFF2-40B4-BE49-F238E27FC236}">
                        <a16:creationId xmlns:a16="http://schemas.microsoft.com/office/drawing/2014/main" id="{8797B042-2DE5-424F-88A6-3614BC33EBB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5" name="Cube 334">
                    <a:extLst>
                      <a:ext uri="{FF2B5EF4-FFF2-40B4-BE49-F238E27FC236}">
                        <a16:creationId xmlns:a16="http://schemas.microsoft.com/office/drawing/2014/main" id="{EE8B2814-D2FA-4CC5-B52A-7445B10F83D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6" name="Cube 335">
                    <a:extLst>
                      <a:ext uri="{FF2B5EF4-FFF2-40B4-BE49-F238E27FC236}">
                        <a16:creationId xmlns:a16="http://schemas.microsoft.com/office/drawing/2014/main" id="{59BC76D6-FD34-431E-A527-EE0553F2623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05" name="Group 304">
                <a:extLst>
                  <a:ext uri="{FF2B5EF4-FFF2-40B4-BE49-F238E27FC236}">
                    <a16:creationId xmlns:a16="http://schemas.microsoft.com/office/drawing/2014/main" id="{DA0D106B-0CC1-45D0-A3F5-D95AAC3276DD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CE59C8BB-5CF5-410F-87DC-889F83F8D08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8" name="Cube 327">
                    <a:extLst>
                      <a:ext uri="{FF2B5EF4-FFF2-40B4-BE49-F238E27FC236}">
                        <a16:creationId xmlns:a16="http://schemas.microsoft.com/office/drawing/2014/main" id="{BCB47581-C529-4B2A-8A93-576D1C17FB9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9" name="Cube 328">
                    <a:extLst>
                      <a:ext uri="{FF2B5EF4-FFF2-40B4-BE49-F238E27FC236}">
                        <a16:creationId xmlns:a16="http://schemas.microsoft.com/office/drawing/2014/main" id="{4C340C88-064E-49AA-B470-F70380B1B69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0" name="Cube 329">
                    <a:extLst>
                      <a:ext uri="{FF2B5EF4-FFF2-40B4-BE49-F238E27FC236}">
                        <a16:creationId xmlns:a16="http://schemas.microsoft.com/office/drawing/2014/main" id="{98D6A914-A1A6-473C-ACB4-4BE2BCF984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20" name="Group 319">
                  <a:extLst>
                    <a:ext uri="{FF2B5EF4-FFF2-40B4-BE49-F238E27FC236}">
                      <a16:creationId xmlns:a16="http://schemas.microsoft.com/office/drawing/2014/main" id="{23A1E0F9-9800-4BAC-9079-C74BDA0988D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5" name="Cube 324">
                    <a:extLst>
                      <a:ext uri="{FF2B5EF4-FFF2-40B4-BE49-F238E27FC236}">
                        <a16:creationId xmlns:a16="http://schemas.microsoft.com/office/drawing/2014/main" id="{94481B37-E642-443E-A213-9EAD1758A13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6" name="Cube 325">
                    <a:extLst>
                      <a:ext uri="{FF2B5EF4-FFF2-40B4-BE49-F238E27FC236}">
                        <a16:creationId xmlns:a16="http://schemas.microsoft.com/office/drawing/2014/main" id="{6268B149-FB51-441E-8422-A258F1515A7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7" name="Cube 326">
                    <a:extLst>
                      <a:ext uri="{FF2B5EF4-FFF2-40B4-BE49-F238E27FC236}">
                        <a16:creationId xmlns:a16="http://schemas.microsoft.com/office/drawing/2014/main" id="{A0171969-7A20-41BB-BF4F-7A79BF743EE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21" name="Group 320">
                  <a:extLst>
                    <a:ext uri="{FF2B5EF4-FFF2-40B4-BE49-F238E27FC236}">
                      <a16:creationId xmlns:a16="http://schemas.microsoft.com/office/drawing/2014/main" id="{0E38A56E-1A2C-47B7-AB6A-9F049563739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2" name="Cube 321">
                    <a:extLst>
                      <a:ext uri="{FF2B5EF4-FFF2-40B4-BE49-F238E27FC236}">
                        <a16:creationId xmlns:a16="http://schemas.microsoft.com/office/drawing/2014/main" id="{2EE3AB4B-73ED-4ECC-8FBA-DB584EBB9FB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3" name="Cube 322">
                    <a:extLst>
                      <a:ext uri="{FF2B5EF4-FFF2-40B4-BE49-F238E27FC236}">
                        <a16:creationId xmlns:a16="http://schemas.microsoft.com/office/drawing/2014/main" id="{6AB78011-1DA3-4CF9-B9CB-50E2F5C30C0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4" name="Cube 323">
                    <a:extLst>
                      <a:ext uri="{FF2B5EF4-FFF2-40B4-BE49-F238E27FC236}">
                        <a16:creationId xmlns:a16="http://schemas.microsoft.com/office/drawing/2014/main" id="{55C82670-2673-42C8-9F19-8CD57F335A5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20557492-48B9-4B8A-92C8-9FBE7AE1096D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07" name="Group 306">
                  <a:extLst>
                    <a:ext uri="{FF2B5EF4-FFF2-40B4-BE49-F238E27FC236}">
                      <a16:creationId xmlns:a16="http://schemas.microsoft.com/office/drawing/2014/main" id="{782E1F83-4A65-428C-8B8F-BF5BCDF11EE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6" name="Cube 315">
                    <a:extLst>
                      <a:ext uri="{FF2B5EF4-FFF2-40B4-BE49-F238E27FC236}">
                        <a16:creationId xmlns:a16="http://schemas.microsoft.com/office/drawing/2014/main" id="{C31F708C-623D-4043-9DB5-6C41572DD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7" name="Cube 316">
                    <a:extLst>
                      <a:ext uri="{FF2B5EF4-FFF2-40B4-BE49-F238E27FC236}">
                        <a16:creationId xmlns:a16="http://schemas.microsoft.com/office/drawing/2014/main" id="{A523AD13-E45E-4BCD-A1F2-40F5F8FC6F8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8" name="Cube 317">
                    <a:extLst>
                      <a:ext uri="{FF2B5EF4-FFF2-40B4-BE49-F238E27FC236}">
                        <a16:creationId xmlns:a16="http://schemas.microsoft.com/office/drawing/2014/main" id="{42FB80C5-99C7-4724-9487-75F1BC02B42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08" name="Group 307">
                  <a:extLst>
                    <a:ext uri="{FF2B5EF4-FFF2-40B4-BE49-F238E27FC236}">
                      <a16:creationId xmlns:a16="http://schemas.microsoft.com/office/drawing/2014/main" id="{E4F5A8D9-61B6-4579-95F6-20BDFAE8A03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3" name="Cube 312">
                    <a:extLst>
                      <a:ext uri="{FF2B5EF4-FFF2-40B4-BE49-F238E27FC236}">
                        <a16:creationId xmlns:a16="http://schemas.microsoft.com/office/drawing/2014/main" id="{1F5B4975-F1B3-4C40-9DEB-47450F6D0F7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4" name="Cube 313">
                    <a:extLst>
                      <a:ext uri="{FF2B5EF4-FFF2-40B4-BE49-F238E27FC236}">
                        <a16:creationId xmlns:a16="http://schemas.microsoft.com/office/drawing/2014/main" id="{D66E401F-A377-44A0-8A68-846BD96DEB3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5" name="Cube 314">
                    <a:extLst>
                      <a:ext uri="{FF2B5EF4-FFF2-40B4-BE49-F238E27FC236}">
                        <a16:creationId xmlns:a16="http://schemas.microsoft.com/office/drawing/2014/main" id="{5AD9C9A2-F9DF-44FA-A96E-4498908B5D3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09" name="Group 308">
                  <a:extLst>
                    <a:ext uri="{FF2B5EF4-FFF2-40B4-BE49-F238E27FC236}">
                      <a16:creationId xmlns:a16="http://schemas.microsoft.com/office/drawing/2014/main" id="{D7C78D51-B640-4E8E-80D1-FEA44203495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0" name="Cube 309">
                    <a:extLst>
                      <a:ext uri="{FF2B5EF4-FFF2-40B4-BE49-F238E27FC236}">
                        <a16:creationId xmlns:a16="http://schemas.microsoft.com/office/drawing/2014/main" id="{799EA6C4-F805-4357-840E-BCCB15C43F6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1" name="Cube 310">
                    <a:extLst>
                      <a:ext uri="{FF2B5EF4-FFF2-40B4-BE49-F238E27FC236}">
                        <a16:creationId xmlns:a16="http://schemas.microsoft.com/office/drawing/2014/main" id="{69F47E2C-3A42-4595-8746-28F062BDE6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2" name="Cube 311">
                    <a:extLst>
                      <a:ext uri="{FF2B5EF4-FFF2-40B4-BE49-F238E27FC236}">
                        <a16:creationId xmlns:a16="http://schemas.microsoft.com/office/drawing/2014/main" id="{8A00BD1F-08F2-4EA1-B12F-76FA4408B0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C8E32FA8-E011-47FA-B262-3F80B9037CED}"/>
                </a:ext>
              </a:extLst>
            </p:cNvPr>
            <p:cNvGrpSpPr/>
            <p:nvPr/>
          </p:nvGrpSpPr>
          <p:grpSpPr>
            <a:xfrm>
              <a:off x="7658779" y="2772389"/>
              <a:ext cx="1274221" cy="1264917"/>
              <a:chOff x="3383281" y="2825265"/>
              <a:chExt cx="2168182" cy="2152351"/>
            </a:xfrm>
            <a:solidFill>
              <a:srgbClr val="FFFF00"/>
            </a:solidFill>
          </p:grpSpPr>
          <p:grpSp>
            <p:nvGrpSpPr>
              <p:cNvPr id="265" name="Group 264">
                <a:extLst>
                  <a:ext uri="{FF2B5EF4-FFF2-40B4-BE49-F238E27FC236}">
                    <a16:creationId xmlns:a16="http://schemas.microsoft.com/office/drawing/2014/main" id="{09922830-659E-4DFB-9C8F-DD87D52DAF13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92" name="Group 291">
                  <a:extLst>
                    <a:ext uri="{FF2B5EF4-FFF2-40B4-BE49-F238E27FC236}">
                      <a16:creationId xmlns:a16="http://schemas.microsoft.com/office/drawing/2014/main" id="{A28C4E65-C90A-43A7-A00E-6961282BB1C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01" name="Cube 300">
                    <a:extLst>
                      <a:ext uri="{FF2B5EF4-FFF2-40B4-BE49-F238E27FC236}">
                        <a16:creationId xmlns:a16="http://schemas.microsoft.com/office/drawing/2014/main" id="{82FAA123-57D3-421D-976B-BF54137D180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2" name="Cube 301">
                    <a:extLst>
                      <a:ext uri="{FF2B5EF4-FFF2-40B4-BE49-F238E27FC236}">
                        <a16:creationId xmlns:a16="http://schemas.microsoft.com/office/drawing/2014/main" id="{ACC26D9B-6206-47FC-94C3-85AF1EAA49B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3" name="Cube 302">
                    <a:extLst>
                      <a:ext uri="{FF2B5EF4-FFF2-40B4-BE49-F238E27FC236}">
                        <a16:creationId xmlns:a16="http://schemas.microsoft.com/office/drawing/2014/main" id="{7EA0C859-0DEE-4B4B-BED0-2F2C5234025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93" name="Group 292">
                  <a:extLst>
                    <a:ext uri="{FF2B5EF4-FFF2-40B4-BE49-F238E27FC236}">
                      <a16:creationId xmlns:a16="http://schemas.microsoft.com/office/drawing/2014/main" id="{28E1CE97-DE3F-40D5-91EA-6E204634F868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98" name="Cube 297">
                    <a:extLst>
                      <a:ext uri="{FF2B5EF4-FFF2-40B4-BE49-F238E27FC236}">
                        <a16:creationId xmlns:a16="http://schemas.microsoft.com/office/drawing/2014/main" id="{EF0943C9-67F5-48B7-BE87-4543306A5A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9" name="Cube 298">
                    <a:extLst>
                      <a:ext uri="{FF2B5EF4-FFF2-40B4-BE49-F238E27FC236}">
                        <a16:creationId xmlns:a16="http://schemas.microsoft.com/office/drawing/2014/main" id="{DFEBC724-A959-4AB3-BD4A-52BACB4A95D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0" name="Cube 299">
                    <a:extLst>
                      <a:ext uri="{FF2B5EF4-FFF2-40B4-BE49-F238E27FC236}">
                        <a16:creationId xmlns:a16="http://schemas.microsoft.com/office/drawing/2014/main" id="{4D6347E1-41C4-40EF-8F0A-645FAAA5246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94" name="Group 293">
                  <a:extLst>
                    <a:ext uri="{FF2B5EF4-FFF2-40B4-BE49-F238E27FC236}">
                      <a16:creationId xmlns:a16="http://schemas.microsoft.com/office/drawing/2014/main" id="{73D856DA-ED37-47B3-9FB1-836188B16A32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95" name="Cube 294">
                    <a:extLst>
                      <a:ext uri="{FF2B5EF4-FFF2-40B4-BE49-F238E27FC236}">
                        <a16:creationId xmlns:a16="http://schemas.microsoft.com/office/drawing/2014/main" id="{F8C4BD98-BFD4-4F4C-8325-ADA488C9CCA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6" name="Cube 295">
                    <a:extLst>
                      <a:ext uri="{FF2B5EF4-FFF2-40B4-BE49-F238E27FC236}">
                        <a16:creationId xmlns:a16="http://schemas.microsoft.com/office/drawing/2014/main" id="{40D14790-1F08-4A36-AA1B-D5AA61A2420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7" name="Cube 296">
                    <a:extLst>
                      <a:ext uri="{FF2B5EF4-FFF2-40B4-BE49-F238E27FC236}">
                        <a16:creationId xmlns:a16="http://schemas.microsoft.com/office/drawing/2014/main" id="{006E8F43-DBC6-48E2-9D12-F941039D55A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66" name="Group 265">
                <a:extLst>
                  <a:ext uri="{FF2B5EF4-FFF2-40B4-BE49-F238E27FC236}">
                    <a16:creationId xmlns:a16="http://schemas.microsoft.com/office/drawing/2014/main" id="{EC119C04-ED22-4BDF-966C-2AD13E9B57F9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80" name="Group 279">
                  <a:extLst>
                    <a:ext uri="{FF2B5EF4-FFF2-40B4-BE49-F238E27FC236}">
                      <a16:creationId xmlns:a16="http://schemas.microsoft.com/office/drawing/2014/main" id="{ED03B14A-1D52-4FB2-B0E3-9E0552933E8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9" name="Cube 288">
                    <a:extLst>
                      <a:ext uri="{FF2B5EF4-FFF2-40B4-BE49-F238E27FC236}">
                        <a16:creationId xmlns:a16="http://schemas.microsoft.com/office/drawing/2014/main" id="{0C88E943-7E52-43D4-A37F-CF0DCD26290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0" name="Cube 289">
                    <a:extLst>
                      <a:ext uri="{FF2B5EF4-FFF2-40B4-BE49-F238E27FC236}">
                        <a16:creationId xmlns:a16="http://schemas.microsoft.com/office/drawing/2014/main" id="{269DD249-12AF-46BA-9414-8ECEF593C5E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1" name="Cube 290">
                    <a:extLst>
                      <a:ext uri="{FF2B5EF4-FFF2-40B4-BE49-F238E27FC236}">
                        <a16:creationId xmlns:a16="http://schemas.microsoft.com/office/drawing/2014/main" id="{361BB53F-7838-4786-992B-43BB421F7CE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81" name="Group 280">
                  <a:extLst>
                    <a:ext uri="{FF2B5EF4-FFF2-40B4-BE49-F238E27FC236}">
                      <a16:creationId xmlns:a16="http://schemas.microsoft.com/office/drawing/2014/main" id="{718E1698-29C9-4B44-A115-16F85AD57BF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6" name="Cube 285">
                    <a:extLst>
                      <a:ext uri="{FF2B5EF4-FFF2-40B4-BE49-F238E27FC236}">
                        <a16:creationId xmlns:a16="http://schemas.microsoft.com/office/drawing/2014/main" id="{FA0D37F8-6D10-4746-AD4B-70C81726ADE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7" name="Cube 286">
                    <a:extLst>
                      <a:ext uri="{FF2B5EF4-FFF2-40B4-BE49-F238E27FC236}">
                        <a16:creationId xmlns:a16="http://schemas.microsoft.com/office/drawing/2014/main" id="{0773EDBA-59EB-4EAA-B37C-BE9EBCD785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8" name="Cube 287">
                    <a:extLst>
                      <a:ext uri="{FF2B5EF4-FFF2-40B4-BE49-F238E27FC236}">
                        <a16:creationId xmlns:a16="http://schemas.microsoft.com/office/drawing/2014/main" id="{CB64EEDA-5E8E-4FC4-A04D-EB6F257C335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82" name="Group 281">
                  <a:extLst>
                    <a:ext uri="{FF2B5EF4-FFF2-40B4-BE49-F238E27FC236}">
                      <a16:creationId xmlns:a16="http://schemas.microsoft.com/office/drawing/2014/main" id="{0807AC6A-AF4E-4ECF-89CD-B44BCBBA3B9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3" name="Cube 282">
                    <a:extLst>
                      <a:ext uri="{FF2B5EF4-FFF2-40B4-BE49-F238E27FC236}">
                        <a16:creationId xmlns:a16="http://schemas.microsoft.com/office/drawing/2014/main" id="{F1752548-CE9F-40FD-93CF-15958329ED6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4" name="Cube 283">
                    <a:extLst>
                      <a:ext uri="{FF2B5EF4-FFF2-40B4-BE49-F238E27FC236}">
                        <a16:creationId xmlns:a16="http://schemas.microsoft.com/office/drawing/2014/main" id="{EFF99ACB-E921-416D-B6FF-6D0BB7C720B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5" name="Cube 284">
                    <a:extLst>
                      <a:ext uri="{FF2B5EF4-FFF2-40B4-BE49-F238E27FC236}">
                        <a16:creationId xmlns:a16="http://schemas.microsoft.com/office/drawing/2014/main" id="{2780D608-1F70-4E9C-BCE1-8AE4EE1CDFD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67" name="Group 266">
                <a:extLst>
                  <a:ext uri="{FF2B5EF4-FFF2-40B4-BE49-F238E27FC236}">
                    <a16:creationId xmlns:a16="http://schemas.microsoft.com/office/drawing/2014/main" id="{93613298-D334-43C5-A19F-988116CFCF7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68" name="Group 267">
                  <a:extLst>
                    <a:ext uri="{FF2B5EF4-FFF2-40B4-BE49-F238E27FC236}">
                      <a16:creationId xmlns:a16="http://schemas.microsoft.com/office/drawing/2014/main" id="{18A09338-6993-4223-B604-4C7E9F93E0B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7" name="Cube 276">
                    <a:extLst>
                      <a:ext uri="{FF2B5EF4-FFF2-40B4-BE49-F238E27FC236}">
                        <a16:creationId xmlns:a16="http://schemas.microsoft.com/office/drawing/2014/main" id="{897D6984-5A64-4ACC-9CC6-C24A8EEBBA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8" name="Cube 277">
                    <a:extLst>
                      <a:ext uri="{FF2B5EF4-FFF2-40B4-BE49-F238E27FC236}">
                        <a16:creationId xmlns:a16="http://schemas.microsoft.com/office/drawing/2014/main" id="{96C9009D-6A66-46CD-8E15-31AB5876E7A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9" name="Cube 278">
                    <a:extLst>
                      <a:ext uri="{FF2B5EF4-FFF2-40B4-BE49-F238E27FC236}">
                        <a16:creationId xmlns:a16="http://schemas.microsoft.com/office/drawing/2014/main" id="{B7256AF9-DFC6-4AA4-878A-BA12B3B8416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69" name="Group 268">
                  <a:extLst>
                    <a:ext uri="{FF2B5EF4-FFF2-40B4-BE49-F238E27FC236}">
                      <a16:creationId xmlns:a16="http://schemas.microsoft.com/office/drawing/2014/main" id="{719C4DCA-8C55-4CCA-819E-377C8343A92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4" name="Cube 273">
                    <a:extLst>
                      <a:ext uri="{FF2B5EF4-FFF2-40B4-BE49-F238E27FC236}">
                        <a16:creationId xmlns:a16="http://schemas.microsoft.com/office/drawing/2014/main" id="{C01C942A-62D4-47E6-80FC-3F626F7C97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5" name="Cube 274">
                    <a:extLst>
                      <a:ext uri="{FF2B5EF4-FFF2-40B4-BE49-F238E27FC236}">
                        <a16:creationId xmlns:a16="http://schemas.microsoft.com/office/drawing/2014/main" id="{C40FE2A9-4DE3-458F-AE9E-A6D912EC732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6" name="Cube 275">
                    <a:extLst>
                      <a:ext uri="{FF2B5EF4-FFF2-40B4-BE49-F238E27FC236}">
                        <a16:creationId xmlns:a16="http://schemas.microsoft.com/office/drawing/2014/main" id="{CFAD7335-F42C-4D1C-A5F9-53E62757C08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70" name="Group 269">
                  <a:extLst>
                    <a:ext uri="{FF2B5EF4-FFF2-40B4-BE49-F238E27FC236}">
                      <a16:creationId xmlns:a16="http://schemas.microsoft.com/office/drawing/2014/main" id="{18E76419-C097-4AFF-995B-4BB235A7397F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1" name="Cube 270">
                    <a:extLst>
                      <a:ext uri="{FF2B5EF4-FFF2-40B4-BE49-F238E27FC236}">
                        <a16:creationId xmlns:a16="http://schemas.microsoft.com/office/drawing/2014/main" id="{BC45118A-2A7E-45DA-BF5C-B5DD9D531FE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2" name="Cube 271">
                    <a:extLst>
                      <a:ext uri="{FF2B5EF4-FFF2-40B4-BE49-F238E27FC236}">
                        <a16:creationId xmlns:a16="http://schemas.microsoft.com/office/drawing/2014/main" id="{386C525F-3F33-4048-9809-76746443250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3" name="Cube 272">
                    <a:extLst>
                      <a:ext uri="{FF2B5EF4-FFF2-40B4-BE49-F238E27FC236}">
                        <a16:creationId xmlns:a16="http://schemas.microsoft.com/office/drawing/2014/main" id="{9DE9EE71-8098-474F-8449-0F25444B359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36BB690F-85A7-4A6C-B3BD-212833B5694B}"/>
              </a:ext>
            </a:extLst>
          </p:cNvPr>
          <p:cNvGrpSpPr/>
          <p:nvPr/>
        </p:nvGrpSpPr>
        <p:grpSpPr>
          <a:xfrm>
            <a:off x="4027080" y="1218917"/>
            <a:ext cx="3806552" cy="1863190"/>
            <a:chOff x="4164408" y="2316483"/>
            <a:chExt cx="3806552" cy="1863190"/>
          </a:xfrm>
        </p:grpSpPr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1D7FA60A-0308-4FC4-8D2E-3FE1EADDB195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</p:grpSpPr>
          <p:grpSp>
            <p:nvGrpSpPr>
              <p:cNvPr id="384" name="Group 383">
                <a:extLst>
                  <a:ext uri="{FF2B5EF4-FFF2-40B4-BE49-F238E27FC236}">
                    <a16:creationId xmlns:a16="http://schemas.microsoft.com/office/drawing/2014/main" id="{3FFC6601-D802-46F6-B59B-666E7725DE57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411" name="Group 410">
                  <a:extLst>
                    <a:ext uri="{FF2B5EF4-FFF2-40B4-BE49-F238E27FC236}">
                      <a16:creationId xmlns:a16="http://schemas.microsoft.com/office/drawing/2014/main" id="{E06E5B27-4A2C-42B0-909F-A71B6EAF749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20" name="Cube 419">
                    <a:extLst>
                      <a:ext uri="{FF2B5EF4-FFF2-40B4-BE49-F238E27FC236}">
                        <a16:creationId xmlns:a16="http://schemas.microsoft.com/office/drawing/2014/main" id="{DD283C2C-D6A6-4FC2-B602-36D3DDFCA59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21" name="Cube 420">
                    <a:extLst>
                      <a:ext uri="{FF2B5EF4-FFF2-40B4-BE49-F238E27FC236}">
                        <a16:creationId xmlns:a16="http://schemas.microsoft.com/office/drawing/2014/main" id="{CF19B052-6A03-43C4-9C2D-FC2CB1BFD7A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22" name="Cube 421">
                    <a:extLst>
                      <a:ext uri="{FF2B5EF4-FFF2-40B4-BE49-F238E27FC236}">
                        <a16:creationId xmlns:a16="http://schemas.microsoft.com/office/drawing/2014/main" id="{7C85810D-C4DF-448B-8DEA-08B4895812F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12" name="Group 411">
                  <a:extLst>
                    <a:ext uri="{FF2B5EF4-FFF2-40B4-BE49-F238E27FC236}">
                      <a16:creationId xmlns:a16="http://schemas.microsoft.com/office/drawing/2014/main" id="{6D3DD6B5-7084-4D65-8781-D99C24526530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17" name="Cube 416">
                    <a:extLst>
                      <a:ext uri="{FF2B5EF4-FFF2-40B4-BE49-F238E27FC236}">
                        <a16:creationId xmlns:a16="http://schemas.microsoft.com/office/drawing/2014/main" id="{2AEDDF0D-9309-49DE-9891-44F4AC4CDD5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8" name="Cube 417">
                    <a:extLst>
                      <a:ext uri="{FF2B5EF4-FFF2-40B4-BE49-F238E27FC236}">
                        <a16:creationId xmlns:a16="http://schemas.microsoft.com/office/drawing/2014/main" id="{D111EF27-C1FA-49E8-A95E-93BEBA51D18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9" name="Cube 418">
                    <a:extLst>
                      <a:ext uri="{FF2B5EF4-FFF2-40B4-BE49-F238E27FC236}">
                        <a16:creationId xmlns:a16="http://schemas.microsoft.com/office/drawing/2014/main" id="{F9F6B85A-8B1D-40E8-8D75-4E86ACEEE44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13" name="Group 412">
                  <a:extLst>
                    <a:ext uri="{FF2B5EF4-FFF2-40B4-BE49-F238E27FC236}">
                      <a16:creationId xmlns:a16="http://schemas.microsoft.com/office/drawing/2014/main" id="{CC6DD57D-33BC-4A14-881D-0FE27115771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14" name="Cube 413">
                    <a:extLst>
                      <a:ext uri="{FF2B5EF4-FFF2-40B4-BE49-F238E27FC236}">
                        <a16:creationId xmlns:a16="http://schemas.microsoft.com/office/drawing/2014/main" id="{C05846A4-6F46-4103-9CD8-F52D859BEAA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5" name="Cube 414">
                    <a:extLst>
                      <a:ext uri="{FF2B5EF4-FFF2-40B4-BE49-F238E27FC236}">
                        <a16:creationId xmlns:a16="http://schemas.microsoft.com/office/drawing/2014/main" id="{BBD688E1-D432-4A02-A503-67CED9A32A7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6" name="Cube 415">
                    <a:extLst>
                      <a:ext uri="{FF2B5EF4-FFF2-40B4-BE49-F238E27FC236}">
                        <a16:creationId xmlns:a16="http://schemas.microsoft.com/office/drawing/2014/main" id="{04FD311D-79D7-4608-8CE6-A0D74360C6D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85" name="Group 384">
                <a:extLst>
                  <a:ext uri="{FF2B5EF4-FFF2-40B4-BE49-F238E27FC236}">
                    <a16:creationId xmlns:a16="http://schemas.microsoft.com/office/drawing/2014/main" id="{9D3AC6B2-B73A-4C9A-8615-2AE519A3FADC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399" name="Group 398">
                  <a:extLst>
                    <a:ext uri="{FF2B5EF4-FFF2-40B4-BE49-F238E27FC236}">
                      <a16:creationId xmlns:a16="http://schemas.microsoft.com/office/drawing/2014/main" id="{31E1A606-92F8-478E-9EA9-CDDA7C09D45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8" name="Cube 407">
                    <a:extLst>
                      <a:ext uri="{FF2B5EF4-FFF2-40B4-BE49-F238E27FC236}">
                        <a16:creationId xmlns:a16="http://schemas.microsoft.com/office/drawing/2014/main" id="{CCF63954-FD74-46F4-A504-1C46F36C576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9" name="Cube 408">
                    <a:extLst>
                      <a:ext uri="{FF2B5EF4-FFF2-40B4-BE49-F238E27FC236}">
                        <a16:creationId xmlns:a16="http://schemas.microsoft.com/office/drawing/2014/main" id="{A3D62EBC-8A3B-482D-A2ED-EACEED4C7AB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0" name="Cube 409">
                    <a:extLst>
                      <a:ext uri="{FF2B5EF4-FFF2-40B4-BE49-F238E27FC236}">
                        <a16:creationId xmlns:a16="http://schemas.microsoft.com/office/drawing/2014/main" id="{B8A9E03B-600E-4669-B8A9-740646CD6D9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00" name="Group 399">
                  <a:extLst>
                    <a:ext uri="{FF2B5EF4-FFF2-40B4-BE49-F238E27FC236}">
                      <a16:creationId xmlns:a16="http://schemas.microsoft.com/office/drawing/2014/main" id="{7BB7491E-0846-44E9-A266-E6DA6D0F424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5" name="Cube 404">
                    <a:extLst>
                      <a:ext uri="{FF2B5EF4-FFF2-40B4-BE49-F238E27FC236}">
                        <a16:creationId xmlns:a16="http://schemas.microsoft.com/office/drawing/2014/main" id="{667B74E9-E973-4DA0-B114-352F52643D1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6" name="Cube 405">
                    <a:extLst>
                      <a:ext uri="{FF2B5EF4-FFF2-40B4-BE49-F238E27FC236}">
                        <a16:creationId xmlns:a16="http://schemas.microsoft.com/office/drawing/2014/main" id="{9F87190A-0DC9-4656-92E7-11B53E5D591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7" name="Cube 406">
                    <a:extLst>
                      <a:ext uri="{FF2B5EF4-FFF2-40B4-BE49-F238E27FC236}">
                        <a16:creationId xmlns:a16="http://schemas.microsoft.com/office/drawing/2014/main" id="{62040D85-DDF5-42A0-BAE1-93E49E60BF8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01" name="Group 400">
                  <a:extLst>
                    <a:ext uri="{FF2B5EF4-FFF2-40B4-BE49-F238E27FC236}">
                      <a16:creationId xmlns:a16="http://schemas.microsoft.com/office/drawing/2014/main" id="{7CAAC037-B2CC-4F18-AD47-25A80DBC6BE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2" name="Cube 401">
                    <a:extLst>
                      <a:ext uri="{FF2B5EF4-FFF2-40B4-BE49-F238E27FC236}">
                        <a16:creationId xmlns:a16="http://schemas.microsoft.com/office/drawing/2014/main" id="{8CAB682F-C623-4D02-B1FF-1B1AFEF00BA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3" name="Cube 402">
                    <a:extLst>
                      <a:ext uri="{FF2B5EF4-FFF2-40B4-BE49-F238E27FC236}">
                        <a16:creationId xmlns:a16="http://schemas.microsoft.com/office/drawing/2014/main" id="{A4CE106A-BCA6-49D2-9873-27989105B58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4" name="Cube 403">
                    <a:extLst>
                      <a:ext uri="{FF2B5EF4-FFF2-40B4-BE49-F238E27FC236}">
                        <a16:creationId xmlns:a16="http://schemas.microsoft.com/office/drawing/2014/main" id="{CED4AB60-7D9B-46AA-8351-9CF1062F8CA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86" name="Group 385">
                <a:extLst>
                  <a:ext uri="{FF2B5EF4-FFF2-40B4-BE49-F238E27FC236}">
                    <a16:creationId xmlns:a16="http://schemas.microsoft.com/office/drawing/2014/main" id="{0B5D42DC-C3AA-4D39-B112-B6947272E3AE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7FA6C3BF-ED57-46EE-95D5-A3813AB9638E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6" name="Cube 395">
                    <a:extLst>
                      <a:ext uri="{FF2B5EF4-FFF2-40B4-BE49-F238E27FC236}">
                        <a16:creationId xmlns:a16="http://schemas.microsoft.com/office/drawing/2014/main" id="{4F95F49E-2DBE-496C-8FD6-25AF5744C43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7" name="Cube 396">
                    <a:extLst>
                      <a:ext uri="{FF2B5EF4-FFF2-40B4-BE49-F238E27FC236}">
                        <a16:creationId xmlns:a16="http://schemas.microsoft.com/office/drawing/2014/main" id="{EB1851AA-769D-4036-8405-A6150E35053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8" name="Cube 397">
                    <a:extLst>
                      <a:ext uri="{FF2B5EF4-FFF2-40B4-BE49-F238E27FC236}">
                        <a16:creationId xmlns:a16="http://schemas.microsoft.com/office/drawing/2014/main" id="{3FF8FA5E-7345-4E9C-82A9-AA5970142B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88" name="Group 387">
                  <a:extLst>
                    <a:ext uri="{FF2B5EF4-FFF2-40B4-BE49-F238E27FC236}">
                      <a16:creationId xmlns:a16="http://schemas.microsoft.com/office/drawing/2014/main" id="{4AC6F466-3A92-4B37-8636-4CCF8DA50E1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3" name="Cube 392">
                    <a:extLst>
                      <a:ext uri="{FF2B5EF4-FFF2-40B4-BE49-F238E27FC236}">
                        <a16:creationId xmlns:a16="http://schemas.microsoft.com/office/drawing/2014/main" id="{2B858879-2B39-4E4B-9340-E856083CD1D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4" name="Cube 393">
                    <a:extLst>
                      <a:ext uri="{FF2B5EF4-FFF2-40B4-BE49-F238E27FC236}">
                        <a16:creationId xmlns:a16="http://schemas.microsoft.com/office/drawing/2014/main" id="{76D1F380-3FAF-496B-9079-51F62932806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5" name="Cube 394">
                    <a:extLst>
                      <a:ext uri="{FF2B5EF4-FFF2-40B4-BE49-F238E27FC236}">
                        <a16:creationId xmlns:a16="http://schemas.microsoft.com/office/drawing/2014/main" id="{B05CA8E3-8D9C-46C3-A8DA-97B88A49098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89" name="Group 388">
                  <a:extLst>
                    <a:ext uri="{FF2B5EF4-FFF2-40B4-BE49-F238E27FC236}">
                      <a16:creationId xmlns:a16="http://schemas.microsoft.com/office/drawing/2014/main" id="{ACCB3837-58C0-406A-A064-0FC8A61A7DC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0" name="Cube 389">
                    <a:extLst>
                      <a:ext uri="{FF2B5EF4-FFF2-40B4-BE49-F238E27FC236}">
                        <a16:creationId xmlns:a16="http://schemas.microsoft.com/office/drawing/2014/main" id="{61C45291-B1EF-4578-9972-6E7ED79A43E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1" name="Cube 390">
                    <a:extLst>
                      <a:ext uri="{FF2B5EF4-FFF2-40B4-BE49-F238E27FC236}">
                        <a16:creationId xmlns:a16="http://schemas.microsoft.com/office/drawing/2014/main" id="{85F97934-1116-469C-BAFC-5B896DCE93D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2" name="Cube 391">
                    <a:extLst>
                      <a:ext uri="{FF2B5EF4-FFF2-40B4-BE49-F238E27FC236}">
                        <a16:creationId xmlns:a16="http://schemas.microsoft.com/office/drawing/2014/main" id="{1837C7ED-6A40-40C1-97F5-335D2B12AE4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423" name="Group 422">
              <a:extLst>
                <a:ext uri="{FF2B5EF4-FFF2-40B4-BE49-F238E27FC236}">
                  <a16:creationId xmlns:a16="http://schemas.microsoft.com/office/drawing/2014/main" id="{F4907000-02D2-4EE1-B421-344FA6E31C85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solidFill>
              <a:srgbClr val="00B0F0"/>
            </a:solidFill>
          </p:grpSpPr>
          <p:grpSp>
            <p:nvGrpSpPr>
              <p:cNvPr id="424" name="Group 423">
                <a:extLst>
                  <a:ext uri="{FF2B5EF4-FFF2-40B4-BE49-F238E27FC236}">
                    <a16:creationId xmlns:a16="http://schemas.microsoft.com/office/drawing/2014/main" id="{B1E0B121-4FA3-41EE-BBCE-2C7EC229BE0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51" name="Group 450">
                  <a:extLst>
                    <a:ext uri="{FF2B5EF4-FFF2-40B4-BE49-F238E27FC236}">
                      <a16:creationId xmlns:a16="http://schemas.microsoft.com/office/drawing/2014/main" id="{C20F99A6-6EC4-45BB-85DB-B55EC77AA29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60" name="Cube 459">
                    <a:extLst>
                      <a:ext uri="{FF2B5EF4-FFF2-40B4-BE49-F238E27FC236}">
                        <a16:creationId xmlns:a16="http://schemas.microsoft.com/office/drawing/2014/main" id="{DE00A636-8C0B-4ECE-834D-F69423124D2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61" name="Cube 460">
                    <a:extLst>
                      <a:ext uri="{FF2B5EF4-FFF2-40B4-BE49-F238E27FC236}">
                        <a16:creationId xmlns:a16="http://schemas.microsoft.com/office/drawing/2014/main" id="{56354E13-F8B7-4573-96D0-D6E88FA8D6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62" name="Cube 461">
                    <a:extLst>
                      <a:ext uri="{FF2B5EF4-FFF2-40B4-BE49-F238E27FC236}">
                        <a16:creationId xmlns:a16="http://schemas.microsoft.com/office/drawing/2014/main" id="{7DBD8EAB-8D5E-420E-89B9-71814881F71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52" name="Group 451">
                  <a:extLst>
                    <a:ext uri="{FF2B5EF4-FFF2-40B4-BE49-F238E27FC236}">
                      <a16:creationId xmlns:a16="http://schemas.microsoft.com/office/drawing/2014/main" id="{FC2FA748-F838-4177-946B-8B3D7DDFD3B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57" name="Cube 456">
                    <a:extLst>
                      <a:ext uri="{FF2B5EF4-FFF2-40B4-BE49-F238E27FC236}">
                        <a16:creationId xmlns:a16="http://schemas.microsoft.com/office/drawing/2014/main" id="{CEC2010B-1DCA-4D37-B982-664904DA474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8" name="Cube 457">
                    <a:extLst>
                      <a:ext uri="{FF2B5EF4-FFF2-40B4-BE49-F238E27FC236}">
                        <a16:creationId xmlns:a16="http://schemas.microsoft.com/office/drawing/2014/main" id="{DD417F97-FCC8-49E0-AEDA-BC80C857686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9" name="Cube 458">
                    <a:extLst>
                      <a:ext uri="{FF2B5EF4-FFF2-40B4-BE49-F238E27FC236}">
                        <a16:creationId xmlns:a16="http://schemas.microsoft.com/office/drawing/2014/main" id="{FDF7FD7E-CDB9-4971-B2DF-2C86A15C2BA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53" name="Group 452">
                  <a:extLst>
                    <a:ext uri="{FF2B5EF4-FFF2-40B4-BE49-F238E27FC236}">
                      <a16:creationId xmlns:a16="http://schemas.microsoft.com/office/drawing/2014/main" id="{705FCEDB-66F4-4E27-9544-16D328C4F62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54" name="Cube 453">
                    <a:extLst>
                      <a:ext uri="{FF2B5EF4-FFF2-40B4-BE49-F238E27FC236}">
                        <a16:creationId xmlns:a16="http://schemas.microsoft.com/office/drawing/2014/main" id="{E1EFB4C4-DAAB-4389-BADF-0DC3B90196F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5" name="Cube 454">
                    <a:extLst>
                      <a:ext uri="{FF2B5EF4-FFF2-40B4-BE49-F238E27FC236}">
                        <a16:creationId xmlns:a16="http://schemas.microsoft.com/office/drawing/2014/main" id="{C05F4D47-A4F1-4703-B3BA-AC7CFCB0AB4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6" name="Cube 455">
                    <a:extLst>
                      <a:ext uri="{FF2B5EF4-FFF2-40B4-BE49-F238E27FC236}">
                        <a16:creationId xmlns:a16="http://schemas.microsoft.com/office/drawing/2014/main" id="{0DBE34D9-C57D-44C7-878E-1DF2D6F1A44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25" name="Group 424">
                <a:extLst>
                  <a:ext uri="{FF2B5EF4-FFF2-40B4-BE49-F238E27FC236}">
                    <a16:creationId xmlns:a16="http://schemas.microsoft.com/office/drawing/2014/main" id="{DD96574F-3633-4CE8-AA58-BA507E3F89C2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39" name="Group 438">
                  <a:extLst>
                    <a:ext uri="{FF2B5EF4-FFF2-40B4-BE49-F238E27FC236}">
                      <a16:creationId xmlns:a16="http://schemas.microsoft.com/office/drawing/2014/main" id="{CF56EE87-463B-41E2-9029-B39D44B39FF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8" name="Cube 447">
                    <a:extLst>
                      <a:ext uri="{FF2B5EF4-FFF2-40B4-BE49-F238E27FC236}">
                        <a16:creationId xmlns:a16="http://schemas.microsoft.com/office/drawing/2014/main" id="{8E7DB714-F6F2-42D3-AF58-BBE7ECBF14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9" name="Cube 448">
                    <a:extLst>
                      <a:ext uri="{FF2B5EF4-FFF2-40B4-BE49-F238E27FC236}">
                        <a16:creationId xmlns:a16="http://schemas.microsoft.com/office/drawing/2014/main" id="{9ABC85DD-F38F-4B6D-9871-BE367A3587C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0" name="Cube 449">
                    <a:extLst>
                      <a:ext uri="{FF2B5EF4-FFF2-40B4-BE49-F238E27FC236}">
                        <a16:creationId xmlns:a16="http://schemas.microsoft.com/office/drawing/2014/main" id="{05963DD0-8DD4-455D-BA73-BA8E0891FEE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40" name="Group 439">
                  <a:extLst>
                    <a:ext uri="{FF2B5EF4-FFF2-40B4-BE49-F238E27FC236}">
                      <a16:creationId xmlns:a16="http://schemas.microsoft.com/office/drawing/2014/main" id="{D5028B54-DD65-4BD8-A583-30E9CBCFF8A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5" name="Cube 444">
                    <a:extLst>
                      <a:ext uri="{FF2B5EF4-FFF2-40B4-BE49-F238E27FC236}">
                        <a16:creationId xmlns:a16="http://schemas.microsoft.com/office/drawing/2014/main" id="{E9B078AF-F78C-4F36-84E4-704FC80E3DE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6" name="Cube 445">
                    <a:extLst>
                      <a:ext uri="{FF2B5EF4-FFF2-40B4-BE49-F238E27FC236}">
                        <a16:creationId xmlns:a16="http://schemas.microsoft.com/office/drawing/2014/main" id="{54AB8B5A-5B1F-4FED-BBB7-AC8E80529FE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7" name="Cube 446">
                    <a:extLst>
                      <a:ext uri="{FF2B5EF4-FFF2-40B4-BE49-F238E27FC236}">
                        <a16:creationId xmlns:a16="http://schemas.microsoft.com/office/drawing/2014/main" id="{B434D2D8-1797-4CA1-BE2C-9E947860E67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41" name="Group 440">
                  <a:extLst>
                    <a:ext uri="{FF2B5EF4-FFF2-40B4-BE49-F238E27FC236}">
                      <a16:creationId xmlns:a16="http://schemas.microsoft.com/office/drawing/2014/main" id="{BD885B59-6E2D-42B5-9AD2-3243C81B45E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2" name="Cube 441">
                    <a:extLst>
                      <a:ext uri="{FF2B5EF4-FFF2-40B4-BE49-F238E27FC236}">
                        <a16:creationId xmlns:a16="http://schemas.microsoft.com/office/drawing/2014/main" id="{4C65AC07-1B5F-4AFC-B18B-BA7691927CC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3" name="Cube 442">
                    <a:extLst>
                      <a:ext uri="{FF2B5EF4-FFF2-40B4-BE49-F238E27FC236}">
                        <a16:creationId xmlns:a16="http://schemas.microsoft.com/office/drawing/2014/main" id="{004323D7-0634-4DE0-A31F-F692B602225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4" name="Cube 443">
                    <a:extLst>
                      <a:ext uri="{FF2B5EF4-FFF2-40B4-BE49-F238E27FC236}">
                        <a16:creationId xmlns:a16="http://schemas.microsoft.com/office/drawing/2014/main" id="{AE50CE00-8BA0-4F37-A8AD-96B435DDF46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26" name="Group 425">
                <a:extLst>
                  <a:ext uri="{FF2B5EF4-FFF2-40B4-BE49-F238E27FC236}">
                    <a16:creationId xmlns:a16="http://schemas.microsoft.com/office/drawing/2014/main" id="{9ABCE542-E113-469B-BA9A-B098787B7F1A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27" name="Group 426">
                  <a:extLst>
                    <a:ext uri="{FF2B5EF4-FFF2-40B4-BE49-F238E27FC236}">
                      <a16:creationId xmlns:a16="http://schemas.microsoft.com/office/drawing/2014/main" id="{3895080A-B258-4C1B-B1CD-2FDCC3C0F10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6" name="Cube 435">
                    <a:extLst>
                      <a:ext uri="{FF2B5EF4-FFF2-40B4-BE49-F238E27FC236}">
                        <a16:creationId xmlns:a16="http://schemas.microsoft.com/office/drawing/2014/main" id="{2EF71FC8-FDAB-4581-A734-7E2C996C0C1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7" name="Cube 436">
                    <a:extLst>
                      <a:ext uri="{FF2B5EF4-FFF2-40B4-BE49-F238E27FC236}">
                        <a16:creationId xmlns:a16="http://schemas.microsoft.com/office/drawing/2014/main" id="{606D68BC-8041-4B97-AC90-F5D55853F9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8" name="Cube 437">
                    <a:extLst>
                      <a:ext uri="{FF2B5EF4-FFF2-40B4-BE49-F238E27FC236}">
                        <a16:creationId xmlns:a16="http://schemas.microsoft.com/office/drawing/2014/main" id="{49168F7F-C163-4ADB-BF17-DD5206730A2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28" name="Group 427">
                  <a:extLst>
                    <a:ext uri="{FF2B5EF4-FFF2-40B4-BE49-F238E27FC236}">
                      <a16:creationId xmlns:a16="http://schemas.microsoft.com/office/drawing/2014/main" id="{8E494646-BFE6-4DDC-A434-958018EE6B7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3" name="Cube 432">
                    <a:extLst>
                      <a:ext uri="{FF2B5EF4-FFF2-40B4-BE49-F238E27FC236}">
                        <a16:creationId xmlns:a16="http://schemas.microsoft.com/office/drawing/2014/main" id="{3D126C7F-4CEA-4753-80FD-59A8E26C0C5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4" name="Cube 433">
                    <a:extLst>
                      <a:ext uri="{FF2B5EF4-FFF2-40B4-BE49-F238E27FC236}">
                        <a16:creationId xmlns:a16="http://schemas.microsoft.com/office/drawing/2014/main" id="{B66A09B1-2E2C-4E89-ADC8-0E4EDB58E9A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5" name="Cube 434">
                    <a:extLst>
                      <a:ext uri="{FF2B5EF4-FFF2-40B4-BE49-F238E27FC236}">
                        <a16:creationId xmlns:a16="http://schemas.microsoft.com/office/drawing/2014/main" id="{6874C275-E371-439E-BA88-C9C1ADFAAFE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29" name="Group 428">
                  <a:extLst>
                    <a:ext uri="{FF2B5EF4-FFF2-40B4-BE49-F238E27FC236}">
                      <a16:creationId xmlns:a16="http://schemas.microsoft.com/office/drawing/2014/main" id="{184DE95B-7616-4D9F-AA05-F410913DB21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0" name="Cube 429">
                    <a:extLst>
                      <a:ext uri="{FF2B5EF4-FFF2-40B4-BE49-F238E27FC236}">
                        <a16:creationId xmlns:a16="http://schemas.microsoft.com/office/drawing/2014/main" id="{9EE9C765-F6A4-4786-8A21-DC3F2F8F34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1" name="Cube 430">
                    <a:extLst>
                      <a:ext uri="{FF2B5EF4-FFF2-40B4-BE49-F238E27FC236}">
                        <a16:creationId xmlns:a16="http://schemas.microsoft.com/office/drawing/2014/main" id="{2BEABABC-F99E-49DE-8B22-CB12CF21C16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2" name="Cube 431">
                    <a:extLst>
                      <a:ext uri="{FF2B5EF4-FFF2-40B4-BE49-F238E27FC236}">
                        <a16:creationId xmlns:a16="http://schemas.microsoft.com/office/drawing/2014/main" id="{1E022C28-25E7-4E77-A315-5B06E3F9743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9E877606-5E20-4667-A706-C611BAB9E655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solidFill>
              <a:srgbClr val="CCFF33"/>
            </a:solidFill>
          </p:grpSpPr>
          <p:grpSp>
            <p:nvGrpSpPr>
              <p:cNvPr id="464" name="Group 463">
                <a:extLst>
                  <a:ext uri="{FF2B5EF4-FFF2-40B4-BE49-F238E27FC236}">
                    <a16:creationId xmlns:a16="http://schemas.microsoft.com/office/drawing/2014/main" id="{DD0788B1-15FB-4186-AE2A-56E1C6D1912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91" name="Group 490">
                  <a:extLst>
                    <a:ext uri="{FF2B5EF4-FFF2-40B4-BE49-F238E27FC236}">
                      <a16:creationId xmlns:a16="http://schemas.microsoft.com/office/drawing/2014/main" id="{153F1A52-3C01-4137-8943-688480C9F4F5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00" name="Cube 499">
                    <a:extLst>
                      <a:ext uri="{FF2B5EF4-FFF2-40B4-BE49-F238E27FC236}">
                        <a16:creationId xmlns:a16="http://schemas.microsoft.com/office/drawing/2014/main" id="{A001D8E0-43E0-462E-9977-8EE2C16340F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01" name="Cube 500">
                    <a:extLst>
                      <a:ext uri="{FF2B5EF4-FFF2-40B4-BE49-F238E27FC236}">
                        <a16:creationId xmlns:a16="http://schemas.microsoft.com/office/drawing/2014/main" id="{611C569C-238E-4B13-B058-38221C6EE28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02" name="Cube 501">
                    <a:extLst>
                      <a:ext uri="{FF2B5EF4-FFF2-40B4-BE49-F238E27FC236}">
                        <a16:creationId xmlns:a16="http://schemas.microsoft.com/office/drawing/2014/main" id="{68F78E8D-3D89-4052-BD0E-8D6CCE6EFA3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92" name="Group 491">
                  <a:extLst>
                    <a:ext uri="{FF2B5EF4-FFF2-40B4-BE49-F238E27FC236}">
                      <a16:creationId xmlns:a16="http://schemas.microsoft.com/office/drawing/2014/main" id="{6EBC40C4-3279-4E83-8BA6-38861A6A590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97" name="Cube 496">
                    <a:extLst>
                      <a:ext uri="{FF2B5EF4-FFF2-40B4-BE49-F238E27FC236}">
                        <a16:creationId xmlns:a16="http://schemas.microsoft.com/office/drawing/2014/main" id="{43DEDCCC-09B6-4F39-98E1-A74A9788441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8" name="Cube 497">
                    <a:extLst>
                      <a:ext uri="{FF2B5EF4-FFF2-40B4-BE49-F238E27FC236}">
                        <a16:creationId xmlns:a16="http://schemas.microsoft.com/office/drawing/2014/main" id="{D1845A82-EBD5-415D-B582-0BE3C5C318B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9" name="Cube 498">
                    <a:extLst>
                      <a:ext uri="{FF2B5EF4-FFF2-40B4-BE49-F238E27FC236}">
                        <a16:creationId xmlns:a16="http://schemas.microsoft.com/office/drawing/2014/main" id="{D7A16332-991C-470B-A12E-0A1215CD003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93" name="Group 492">
                  <a:extLst>
                    <a:ext uri="{FF2B5EF4-FFF2-40B4-BE49-F238E27FC236}">
                      <a16:creationId xmlns:a16="http://schemas.microsoft.com/office/drawing/2014/main" id="{5A1244BF-DFBE-4FDA-9B5A-CF6BC78E53B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94" name="Cube 493">
                    <a:extLst>
                      <a:ext uri="{FF2B5EF4-FFF2-40B4-BE49-F238E27FC236}">
                        <a16:creationId xmlns:a16="http://schemas.microsoft.com/office/drawing/2014/main" id="{3E5983A6-DD0B-4C6E-AAA5-1860AAF3B3E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5" name="Cube 494">
                    <a:extLst>
                      <a:ext uri="{FF2B5EF4-FFF2-40B4-BE49-F238E27FC236}">
                        <a16:creationId xmlns:a16="http://schemas.microsoft.com/office/drawing/2014/main" id="{4120DA8C-5711-4292-9967-DC5375E7347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6" name="Cube 495">
                    <a:extLst>
                      <a:ext uri="{FF2B5EF4-FFF2-40B4-BE49-F238E27FC236}">
                        <a16:creationId xmlns:a16="http://schemas.microsoft.com/office/drawing/2014/main" id="{0E0506E1-EFBD-4DB1-B557-7DD46EB782A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65" name="Group 464">
                <a:extLst>
                  <a:ext uri="{FF2B5EF4-FFF2-40B4-BE49-F238E27FC236}">
                    <a16:creationId xmlns:a16="http://schemas.microsoft.com/office/drawing/2014/main" id="{C7A73EBB-0E1B-4A9B-B699-A7EEC1F54B1F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79" name="Group 478">
                  <a:extLst>
                    <a:ext uri="{FF2B5EF4-FFF2-40B4-BE49-F238E27FC236}">
                      <a16:creationId xmlns:a16="http://schemas.microsoft.com/office/drawing/2014/main" id="{4B10862B-866F-4018-94A1-D6779F70849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8" name="Cube 487">
                    <a:extLst>
                      <a:ext uri="{FF2B5EF4-FFF2-40B4-BE49-F238E27FC236}">
                        <a16:creationId xmlns:a16="http://schemas.microsoft.com/office/drawing/2014/main" id="{3BFA5E3F-91CB-40F2-A355-624B98DBC83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9" name="Cube 488">
                    <a:extLst>
                      <a:ext uri="{FF2B5EF4-FFF2-40B4-BE49-F238E27FC236}">
                        <a16:creationId xmlns:a16="http://schemas.microsoft.com/office/drawing/2014/main" id="{08054118-C57E-4309-9FAD-23283C5912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0" name="Cube 489">
                    <a:extLst>
                      <a:ext uri="{FF2B5EF4-FFF2-40B4-BE49-F238E27FC236}">
                        <a16:creationId xmlns:a16="http://schemas.microsoft.com/office/drawing/2014/main" id="{570C5B8B-F902-49E3-8610-6ACC8A03CEE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80" name="Group 479">
                  <a:extLst>
                    <a:ext uri="{FF2B5EF4-FFF2-40B4-BE49-F238E27FC236}">
                      <a16:creationId xmlns:a16="http://schemas.microsoft.com/office/drawing/2014/main" id="{80703C80-C2C6-487C-92CD-CB87DFD8AF4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5" name="Cube 484">
                    <a:extLst>
                      <a:ext uri="{FF2B5EF4-FFF2-40B4-BE49-F238E27FC236}">
                        <a16:creationId xmlns:a16="http://schemas.microsoft.com/office/drawing/2014/main" id="{488F71EC-B79C-4269-994A-D15A996C85B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6" name="Cube 485">
                    <a:extLst>
                      <a:ext uri="{FF2B5EF4-FFF2-40B4-BE49-F238E27FC236}">
                        <a16:creationId xmlns:a16="http://schemas.microsoft.com/office/drawing/2014/main" id="{B63B66C7-0DDD-4E4A-843A-B386996AECC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7" name="Cube 486">
                    <a:extLst>
                      <a:ext uri="{FF2B5EF4-FFF2-40B4-BE49-F238E27FC236}">
                        <a16:creationId xmlns:a16="http://schemas.microsoft.com/office/drawing/2014/main" id="{FCF398C9-B391-4F81-82DB-DE85AD457FB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81" name="Group 480">
                  <a:extLst>
                    <a:ext uri="{FF2B5EF4-FFF2-40B4-BE49-F238E27FC236}">
                      <a16:creationId xmlns:a16="http://schemas.microsoft.com/office/drawing/2014/main" id="{D19FA39D-D17B-467F-92C2-6E0217AF851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2" name="Cube 481">
                    <a:extLst>
                      <a:ext uri="{FF2B5EF4-FFF2-40B4-BE49-F238E27FC236}">
                        <a16:creationId xmlns:a16="http://schemas.microsoft.com/office/drawing/2014/main" id="{4542630D-A5ED-493F-B277-75AB7052E6A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3" name="Cube 482">
                    <a:extLst>
                      <a:ext uri="{FF2B5EF4-FFF2-40B4-BE49-F238E27FC236}">
                        <a16:creationId xmlns:a16="http://schemas.microsoft.com/office/drawing/2014/main" id="{FCDB3E98-01B5-48E3-B095-699C0DB1EE5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4" name="Cube 483">
                    <a:extLst>
                      <a:ext uri="{FF2B5EF4-FFF2-40B4-BE49-F238E27FC236}">
                        <a16:creationId xmlns:a16="http://schemas.microsoft.com/office/drawing/2014/main" id="{AF56C147-A84E-4B7F-A01F-0E169337DE5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66" name="Group 465">
                <a:extLst>
                  <a:ext uri="{FF2B5EF4-FFF2-40B4-BE49-F238E27FC236}">
                    <a16:creationId xmlns:a16="http://schemas.microsoft.com/office/drawing/2014/main" id="{98668D0B-5CE7-46CC-A48E-2C675E3D02A6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67" name="Group 466">
                  <a:extLst>
                    <a:ext uri="{FF2B5EF4-FFF2-40B4-BE49-F238E27FC236}">
                      <a16:creationId xmlns:a16="http://schemas.microsoft.com/office/drawing/2014/main" id="{9CDD860F-958D-41E1-B9CA-51753C90C26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6" name="Cube 475">
                    <a:extLst>
                      <a:ext uri="{FF2B5EF4-FFF2-40B4-BE49-F238E27FC236}">
                        <a16:creationId xmlns:a16="http://schemas.microsoft.com/office/drawing/2014/main" id="{C0601FB7-B352-4F6F-8899-07D3E624CC5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7" name="Cube 476">
                    <a:extLst>
                      <a:ext uri="{FF2B5EF4-FFF2-40B4-BE49-F238E27FC236}">
                        <a16:creationId xmlns:a16="http://schemas.microsoft.com/office/drawing/2014/main" id="{F9BB5279-6833-410C-86E3-1072E99199C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8" name="Cube 477">
                    <a:extLst>
                      <a:ext uri="{FF2B5EF4-FFF2-40B4-BE49-F238E27FC236}">
                        <a16:creationId xmlns:a16="http://schemas.microsoft.com/office/drawing/2014/main" id="{A93E4AED-33F8-48C0-8A3A-17AB737BAFE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68" name="Group 467">
                  <a:extLst>
                    <a:ext uri="{FF2B5EF4-FFF2-40B4-BE49-F238E27FC236}">
                      <a16:creationId xmlns:a16="http://schemas.microsoft.com/office/drawing/2014/main" id="{01962D01-E9D9-4D78-8112-117AFA9E0CB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3" name="Cube 472">
                    <a:extLst>
                      <a:ext uri="{FF2B5EF4-FFF2-40B4-BE49-F238E27FC236}">
                        <a16:creationId xmlns:a16="http://schemas.microsoft.com/office/drawing/2014/main" id="{DA4B1B20-9CF7-48AD-A313-B708EE9C93B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4" name="Cube 473">
                    <a:extLst>
                      <a:ext uri="{FF2B5EF4-FFF2-40B4-BE49-F238E27FC236}">
                        <a16:creationId xmlns:a16="http://schemas.microsoft.com/office/drawing/2014/main" id="{2DEA93E3-3108-4214-8439-D70B3DC7371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5" name="Cube 474">
                    <a:extLst>
                      <a:ext uri="{FF2B5EF4-FFF2-40B4-BE49-F238E27FC236}">
                        <a16:creationId xmlns:a16="http://schemas.microsoft.com/office/drawing/2014/main" id="{53FAB8C3-F7B2-4757-BF21-905E42E4889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69" name="Group 468">
                  <a:extLst>
                    <a:ext uri="{FF2B5EF4-FFF2-40B4-BE49-F238E27FC236}">
                      <a16:creationId xmlns:a16="http://schemas.microsoft.com/office/drawing/2014/main" id="{2F1C0008-E155-4B85-AA15-BB3C90905D2E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0" name="Cube 469">
                    <a:extLst>
                      <a:ext uri="{FF2B5EF4-FFF2-40B4-BE49-F238E27FC236}">
                        <a16:creationId xmlns:a16="http://schemas.microsoft.com/office/drawing/2014/main" id="{88DADF37-B6F0-446B-9221-4599B56D61F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1" name="Cube 470">
                    <a:extLst>
                      <a:ext uri="{FF2B5EF4-FFF2-40B4-BE49-F238E27FC236}">
                        <a16:creationId xmlns:a16="http://schemas.microsoft.com/office/drawing/2014/main" id="{C66C374E-455E-45C4-920E-0619942CC06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2" name="Cube 471">
                    <a:extLst>
                      <a:ext uri="{FF2B5EF4-FFF2-40B4-BE49-F238E27FC236}">
                        <a16:creationId xmlns:a16="http://schemas.microsoft.com/office/drawing/2014/main" id="{2CB53A7D-E461-4220-A6BD-E038ACB8E22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05EA3E4F-EC89-4DB0-863B-9FC69E1C849E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</p:grpSpPr>
          <p:grpSp>
            <p:nvGrpSpPr>
              <p:cNvPr id="504" name="Group 503">
                <a:extLst>
                  <a:ext uri="{FF2B5EF4-FFF2-40B4-BE49-F238E27FC236}">
                    <a16:creationId xmlns:a16="http://schemas.microsoft.com/office/drawing/2014/main" id="{F9950E36-F5DF-43FB-AEBE-30B89D58121E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solidFill>
                <a:srgbClr val="FFC000"/>
              </a:solidFill>
            </p:grpSpPr>
            <p:grpSp>
              <p:nvGrpSpPr>
                <p:cNvPr id="585" name="Group 584">
                  <a:extLst>
                    <a:ext uri="{FF2B5EF4-FFF2-40B4-BE49-F238E27FC236}">
                      <a16:creationId xmlns:a16="http://schemas.microsoft.com/office/drawing/2014/main" id="{43645FE3-2B30-45AD-8917-325B1A5130E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12" name="Group 611">
                    <a:extLst>
                      <a:ext uri="{FF2B5EF4-FFF2-40B4-BE49-F238E27FC236}">
                        <a16:creationId xmlns:a16="http://schemas.microsoft.com/office/drawing/2014/main" id="{8475EFA4-9BA0-4854-84F2-6944E132BB8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21" name="Cube 620">
                      <a:extLst>
                        <a:ext uri="{FF2B5EF4-FFF2-40B4-BE49-F238E27FC236}">
                          <a16:creationId xmlns:a16="http://schemas.microsoft.com/office/drawing/2014/main" id="{16BADF04-1C00-4037-A292-5BCF1B0F0A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2" name="Cube 621">
                      <a:extLst>
                        <a:ext uri="{FF2B5EF4-FFF2-40B4-BE49-F238E27FC236}">
                          <a16:creationId xmlns:a16="http://schemas.microsoft.com/office/drawing/2014/main" id="{B0F9FB2C-BCD7-4157-B68C-53A914BE30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3" name="Cube 622">
                      <a:extLst>
                        <a:ext uri="{FF2B5EF4-FFF2-40B4-BE49-F238E27FC236}">
                          <a16:creationId xmlns:a16="http://schemas.microsoft.com/office/drawing/2014/main" id="{66FAC3A4-D30A-43AC-8832-6C6F0472A2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13" name="Group 612">
                    <a:extLst>
                      <a:ext uri="{FF2B5EF4-FFF2-40B4-BE49-F238E27FC236}">
                        <a16:creationId xmlns:a16="http://schemas.microsoft.com/office/drawing/2014/main" id="{8EB81BC4-05C6-40FE-8A1A-65980EF14CCE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18" name="Cube 617">
                      <a:extLst>
                        <a:ext uri="{FF2B5EF4-FFF2-40B4-BE49-F238E27FC236}">
                          <a16:creationId xmlns:a16="http://schemas.microsoft.com/office/drawing/2014/main" id="{716A1C0D-69D6-41E2-9FFC-DBF8F936B4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9" name="Cube 618">
                      <a:extLst>
                        <a:ext uri="{FF2B5EF4-FFF2-40B4-BE49-F238E27FC236}">
                          <a16:creationId xmlns:a16="http://schemas.microsoft.com/office/drawing/2014/main" id="{6BFFD20F-7FA3-42F0-83B5-F3BB7AF4C9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0" name="Cube 619">
                      <a:extLst>
                        <a:ext uri="{FF2B5EF4-FFF2-40B4-BE49-F238E27FC236}">
                          <a16:creationId xmlns:a16="http://schemas.microsoft.com/office/drawing/2014/main" id="{90BD37C0-AB14-4B9A-AFE5-C1AEA978EA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14" name="Group 613">
                    <a:extLst>
                      <a:ext uri="{FF2B5EF4-FFF2-40B4-BE49-F238E27FC236}">
                        <a16:creationId xmlns:a16="http://schemas.microsoft.com/office/drawing/2014/main" id="{DC44A9F7-459F-4DEA-A338-0B79BBDE8D3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15" name="Cube 614">
                      <a:extLst>
                        <a:ext uri="{FF2B5EF4-FFF2-40B4-BE49-F238E27FC236}">
                          <a16:creationId xmlns:a16="http://schemas.microsoft.com/office/drawing/2014/main" id="{D6259B1D-A581-4D61-9A2C-BF1442C54C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6" name="Cube 615">
                      <a:extLst>
                        <a:ext uri="{FF2B5EF4-FFF2-40B4-BE49-F238E27FC236}">
                          <a16:creationId xmlns:a16="http://schemas.microsoft.com/office/drawing/2014/main" id="{CF957503-FFC7-43C2-A495-6DCB087499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7" name="Cube 616">
                      <a:extLst>
                        <a:ext uri="{FF2B5EF4-FFF2-40B4-BE49-F238E27FC236}">
                          <a16:creationId xmlns:a16="http://schemas.microsoft.com/office/drawing/2014/main" id="{EC1046D3-85A1-4BF8-A303-A42450A0BF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86" name="Group 585">
                  <a:extLst>
                    <a:ext uri="{FF2B5EF4-FFF2-40B4-BE49-F238E27FC236}">
                      <a16:creationId xmlns:a16="http://schemas.microsoft.com/office/drawing/2014/main" id="{691A264E-4127-4B54-917E-128C68903829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00" name="Group 599">
                    <a:extLst>
                      <a:ext uri="{FF2B5EF4-FFF2-40B4-BE49-F238E27FC236}">
                        <a16:creationId xmlns:a16="http://schemas.microsoft.com/office/drawing/2014/main" id="{79AD2D0C-FE18-41B3-8515-5168FDF15C5A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9" name="Cube 608">
                      <a:extLst>
                        <a:ext uri="{FF2B5EF4-FFF2-40B4-BE49-F238E27FC236}">
                          <a16:creationId xmlns:a16="http://schemas.microsoft.com/office/drawing/2014/main" id="{CCEAF889-461E-441D-B3AB-9995FD7CBD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0" name="Cube 609">
                      <a:extLst>
                        <a:ext uri="{FF2B5EF4-FFF2-40B4-BE49-F238E27FC236}">
                          <a16:creationId xmlns:a16="http://schemas.microsoft.com/office/drawing/2014/main" id="{A12DF311-EA2C-4F1C-B635-35C6DD59F7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1" name="Cube 610">
                      <a:extLst>
                        <a:ext uri="{FF2B5EF4-FFF2-40B4-BE49-F238E27FC236}">
                          <a16:creationId xmlns:a16="http://schemas.microsoft.com/office/drawing/2014/main" id="{62EE81F2-89A7-45D4-B56D-CB0F8A1253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01" name="Group 600">
                    <a:extLst>
                      <a:ext uri="{FF2B5EF4-FFF2-40B4-BE49-F238E27FC236}">
                        <a16:creationId xmlns:a16="http://schemas.microsoft.com/office/drawing/2014/main" id="{480DE82B-191A-471E-BB17-36B492EF326E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6" name="Cube 605">
                      <a:extLst>
                        <a:ext uri="{FF2B5EF4-FFF2-40B4-BE49-F238E27FC236}">
                          <a16:creationId xmlns:a16="http://schemas.microsoft.com/office/drawing/2014/main" id="{E2AA1026-DEF8-4E68-9461-5F85015FCC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7" name="Cube 606">
                      <a:extLst>
                        <a:ext uri="{FF2B5EF4-FFF2-40B4-BE49-F238E27FC236}">
                          <a16:creationId xmlns:a16="http://schemas.microsoft.com/office/drawing/2014/main" id="{47783757-63D3-45CC-BCA7-13EA96547D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8" name="Cube 607">
                      <a:extLst>
                        <a:ext uri="{FF2B5EF4-FFF2-40B4-BE49-F238E27FC236}">
                          <a16:creationId xmlns:a16="http://schemas.microsoft.com/office/drawing/2014/main" id="{40A7AA45-FA09-4DCD-A5AA-D38AB6E775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02" name="Group 601">
                    <a:extLst>
                      <a:ext uri="{FF2B5EF4-FFF2-40B4-BE49-F238E27FC236}">
                        <a16:creationId xmlns:a16="http://schemas.microsoft.com/office/drawing/2014/main" id="{31AC6CD7-65F9-467F-A4C3-548B855A6F5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3" name="Cube 602">
                      <a:extLst>
                        <a:ext uri="{FF2B5EF4-FFF2-40B4-BE49-F238E27FC236}">
                          <a16:creationId xmlns:a16="http://schemas.microsoft.com/office/drawing/2014/main" id="{2D4BCA4E-3312-4647-A24E-10E9D4E73F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4" name="Cube 603">
                      <a:extLst>
                        <a:ext uri="{FF2B5EF4-FFF2-40B4-BE49-F238E27FC236}">
                          <a16:creationId xmlns:a16="http://schemas.microsoft.com/office/drawing/2014/main" id="{B95058E5-06CB-45AB-AF04-500E93231A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5" name="Cube 604">
                      <a:extLst>
                        <a:ext uri="{FF2B5EF4-FFF2-40B4-BE49-F238E27FC236}">
                          <a16:creationId xmlns:a16="http://schemas.microsoft.com/office/drawing/2014/main" id="{9681FDA0-E49B-4208-B6C5-03BDE673ED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87" name="Group 586">
                  <a:extLst>
                    <a:ext uri="{FF2B5EF4-FFF2-40B4-BE49-F238E27FC236}">
                      <a16:creationId xmlns:a16="http://schemas.microsoft.com/office/drawing/2014/main" id="{1D97215F-3B15-4910-A68E-550550BA9185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88" name="Group 587">
                    <a:extLst>
                      <a:ext uri="{FF2B5EF4-FFF2-40B4-BE49-F238E27FC236}">
                        <a16:creationId xmlns:a16="http://schemas.microsoft.com/office/drawing/2014/main" id="{C9B5B7B3-D126-4F11-B7FD-BEF60707836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7" name="Cube 596">
                      <a:extLst>
                        <a:ext uri="{FF2B5EF4-FFF2-40B4-BE49-F238E27FC236}">
                          <a16:creationId xmlns:a16="http://schemas.microsoft.com/office/drawing/2014/main" id="{17091CC2-EF48-4F14-B4DC-B7B7225E4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8" name="Cube 597">
                      <a:extLst>
                        <a:ext uri="{FF2B5EF4-FFF2-40B4-BE49-F238E27FC236}">
                          <a16:creationId xmlns:a16="http://schemas.microsoft.com/office/drawing/2014/main" id="{491864A8-E385-4B06-B35A-05C4ACD34F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9" name="Cube 598">
                      <a:extLst>
                        <a:ext uri="{FF2B5EF4-FFF2-40B4-BE49-F238E27FC236}">
                          <a16:creationId xmlns:a16="http://schemas.microsoft.com/office/drawing/2014/main" id="{E6B25F80-1869-41BD-85B8-EB0D7F267D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89" name="Group 588">
                    <a:extLst>
                      <a:ext uri="{FF2B5EF4-FFF2-40B4-BE49-F238E27FC236}">
                        <a16:creationId xmlns:a16="http://schemas.microsoft.com/office/drawing/2014/main" id="{9BAE5C82-3547-479C-93D1-899A0EB371C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4" name="Cube 593">
                      <a:extLst>
                        <a:ext uri="{FF2B5EF4-FFF2-40B4-BE49-F238E27FC236}">
                          <a16:creationId xmlns:a16="http://schemas.microsoft.com/office/drawing/2014/main" id="{CA786C82-C947-4632-9B01-D5AF6F3B2D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5" name="Cube 594">
                      <a:extLst>
                        <a:ext uri="{FF2B5EF4-FFF2-40B4-BE49-F238E27FC236}">
                          <a16:creationId xmlns:a16="http://schemas.microsoft.com/office/drawing/2014/main" id="{912E9BC8-C669-4D22-BC4A-F7A6A93848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6" name="Cube 595">
                      <a:extLst>
                        <a:ext uri="{FF2B5EF4-FFF2-40B4-BE49-F238E27FC236}">
                          <a16:creationId xmlns:a16="http://schemas.microsoft.com/office/drawing/2014/main" id="{B4457BCA-62EA-4982-A910-6BDFAA62E8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90" name="Group 589">
                    <a:extLst>
                      <a:ext uri="{FF2B5EF4-FFF2-40B4-BE49-F238E27FC236}">
                        <a16:creationId xmlns:a16="http://schemas.microsoft.com/office/drawing/2014/main" id="{9FBD62FD-1B12-4E26-8530-EFA390FCD06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1" name="Cube 590">
                      <a:extLst>
                        <a:ext uri="{FF2B5EF4-FFF2-40B4-BE49-F238E27FC236}">
                          <a16:creationId xmlns:a16="http://schemas.microsoft.com/office/drawing/2014/main" id="{B41E5ED6-6CF4-49F2-B045-192BE69CE2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2" name="Cube 591">
                      <a:extLst>
                        <a:ext uri="{FF2B5EF4-FFF2-40B4-BE49-F238E27FC236}">
                          <a16:creationId xmlns:a16="http://schemas.microsoft.com/office/drawing/2014/main" id="{20C899C9-1523-4E67-A540-670A6FD4EC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3" name="Cube 592">
                      <a:extLst>
                        <a:ext uri="{FF2B5EF4-FFF2-40B4-BE49-F238E27FC236}">
                          <a16:creationId xmlns:a16="http://schemas.microsoft.com/office/drawing/2014/main" id="{864958F4-964C-4E2A-8B86-52A0F3CB1B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505" name="Group 504">
                <a:extLst>
                  <a:ext uri="{FF2B5EF4-FFF2-40B4-BE49-F238E27FC236}">
                    <a16:creationId xmlns:a16="http://schemas.microsoft.com/office/drawing/2014/main" id="{274F5F38-0A08-48F2-8AAF-DA29491A4870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75000"/>
                </a:schemeClr>
              </a:solidFill>
            </p:grpSpPr>
            <p:grpSp>
              <p:nvGrpSpPr>
                <p:cNvPr id="546" name="Group 545">
                  <a:extLst>
                    <a:ext uri="{FF2B5EF4-FFF2-40B4-BE49-F238E27FC236}">
                      <a16:creationId xmlns:a16="http://schemas.microsoft.com/office/drawing/2014/main" id="{860A0750-37EE-43C2-A511-D8A1C8C9ED0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73" name="Group 572">
                    <a:extLst>
                      <a:ext uri="{FF2B5EF4-FFF2-40B4-BE49-F238E27FC236}">
                        <a16:creationId xmlns:a16="http://schemas.microsoft.com/office/drawing/2014/main" id="{22F56244-61EF-4A27-A925-A281CF93687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82" name="Cube 581">
                      <a:extLst>
                        <a:ext uri="{FF2B5EF4-FFF2-40B4-BE49-F238E27FC236}">
                          <a16:creationId xmlns:a16="http://schemas.microsoft.com/office/drawing/2014/main" id="{FE70E833-0EAD-4DF3-977B-90C18BF63B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3" name="Cube 582">
                      <a:extLst>
                        <a:ext uri="{FF2B5EF4-FFF2-40B4-BE49-F238E27FC236}">
                          <a16:creationId xmlns:a16="http://schemas.microsoft.com/office/drawing/2014/main" id="{B7FBB101-4092-4EEF-BD50-7DD222260F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4" name="Cube 583">
                      <a:extLst>
                        <a:ext uri="{FF2B5EF4-FFF2-40B4-BE49-F238E27FC236}">
                          <a16:creationId xmlns:a16="http://schemas.microsoft.com/office/drawing/2014/main" id="{820D77A1-A8B6-4D3E-B32C-D0C77CF2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74" name="Group 573">
                    <a:extLst>
                      <a:ext uri="{FF2B5EF4-FFF2-40B4-BE49-F238E27FC236}">
                        <a16:creationId xmlns:a16="http://schemas.microsoft.com/office/drawing/2014/main" id="{8C174E23-1172-4107-BBB7-C72B9090BC9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9" name="Cube 578">
                      <a:extLst>
                        <a:ext uri="{FF2B5EF4-FFF2-40B4-BE49-F238E27FC236}">
                          <a16:creationId xmlns:a16="http://schemas.microsoft.com/office/drawing/2014/main" id="{0708BE3A-B889-4394-A079-312A3EFB10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0" name="Cube 579">
                      <a:extLst>
                        <a:ext uri="{FF2B5EF4-FFF2-40B4-BE49-F238E27FC236}">
                          <a16:creationId xmlns:a16="http://schemas.microsoft.com/office/drawing/2014/main" id="{23931440-78E4-4D16-A4B2-8A1DAB7820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1" name="Cube 580">
                      <a:extLst>
                        <a:ext uri="{FF2B5EF4-FFF2-40B4-BE49-F238E27FC236}">
                          <a16:creationId xmlns:a16="http://schemas.microsoft.com/office/drawing/2014/main" id="{D24620F8-ED5C-450A-BF03-9EA0CCF850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75" name="Group 574">
                    <a:extLst>
                      <a:ext uri="{FF2B5EF4-FFF2-40B4-BE49-F238E27FC236}">
                        <a16:creationId xmlns:a16="http://schemas.microsoft.com/office/drawing/2014/main" id="{DC87AD9B-DF92-4399-B2D2-6852453DAF6E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6" name="Cube 575">
                      <a:extLst>
                        <a:ext uri="{FF2B5EF4-FFF2-40B4-BE49-F238E27FC236}">
                          <a16:creationId xmlns:a16="http://schemas.microsoft.com/office/drawing/2014/main" id="{831BDDA5-B84E-4C14-A47D-A0AB62F8F4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7" name="Cube 576">
                      <a:extLst>
                        <a:ext uri="{FF2B5EF4-FFF2-40B4-BE49-F238E27FC236}">
                          <a16:creationId xmlns:a16="http://schemas.microsoft.com/office/drawing/2014/main" id="{5A46E7C0-2985-4F91-969A-BC159DAB91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8" name="Cube 577">
                      <a:extLst>
                        <a:ext uri="{FF2B5EF4-FFF2-40B4-BE49-F238E27FC236}">
                          <a16:creationId xmlns:a16="http://schemas.microsoft.com/office/drawing/2014/main" id="{FFD61825-25A5-4CCF-AC72-122D1EA939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47" name="Group 546">
                  <a:extLst>
                    <a:ext uri="{FF2B5EF4-FFF2-40B4-BE49-F238E27FC236}">
                      <a16:creationId xmlns:a16="http://schemas.microsoft.com/office/drawing/2014/main" id="{8736D641-41C2-4D7D-83E0-5F15AF85C5F7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61" name="Group 560">
                    <a:extLst>
                      <a:ext uri="{FF2B5EF4-FFF2-40B4-BE49-F238E27FC236}">
                        <a16:creationId xmlns:a16="http://schemas.microsoft.com/office/drawing/2014/main" id="{B10B5C0D-0B46-4C1E-B6AC-1E2E75E34F9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0" name="Cube 569">
                      <a:extLst>
                        <a:ext uri="{FF2B5EF4-FFF2-40B4-BE49-F238E27FC236}">
                          <a16:creationId xmlns:a16="http://schemas.microsoft.com/office/drawing/2014/main" id="{D966316B-4FFF-42CA-A528-8AB526CD0F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1" name="Cube 570">
                      <a:extLst>
                        <a:ext uri="{FF2B5EF4-FFF2-40B4-BE49-F238E27FC236}">
                          <a16:creationId xmlns:a16="http://schemas.microsoft.com/office/drawing/2014/main" id="{21480B6E-84E2-4390-9D5E-3D47D367DE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2" name="Cube 571">
                      <a:extLst>
                        <a:ext uri="{FF2B5EF4-FFF2-40B4-BE49-F238E27FC236}">
                          <a16:creationId xmlns:a16="http://schemas.microsoft.com/office/drawing/2014/main" id="{729E1950-42CE-435D-AD5A-BDD12BCC7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62" name="Group 561">
                    <a:extLst>
                      <a:ext uri="{FF2B5EF4-FFF2-40B4-BE49-F238E27FC236}">
                        <a16:creationId xmlns:a16="http://schemas.microsoft.com/office/drawing/2014/main" id="{96A155C5-6DE4-4EBD-9FDE-9C0BED0C079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67" name="Cube 566">
                      <a:extLst>
                        <a:ext uri="{FF2B5EF4-FFF2-40B4-BE49-F238E27FC236}">
                          <a16:creationId xmlns:a16="http://schemas.microsoft.com/office/drawing/2014/main" id="{2646A8B6-0124-4C72-BC1F-45E0A09F60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8" name="Cube 567">
                      <a:extLst>
                        <a:ext uri="{FF2B5EF4-FFF2-40B4-BE49-F238E27FC236}">
                          <a16:creationId xmlns:a16="http://schemas.microsoft.com/office/drawing/2014/main" id="{03C1B048-EE64-4A9F-97ED-BD781E55B7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9" name="Cube 568">
                      <a:extLst>
                        <a:ext uri="{FF2B5EF4-FFF2-40B4-BE49-F238E27FC236}">
                          <a16:creationId xmlns:a16="http://schemas.microsoft.com/office/drawing/2014/main" id="{20C9F15B-8573-4FFC-B446-7B28646A8B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63" name="Group 562">
                    <a:extLst>
                      <a:ext uri="{FF2B5EF4-FFF2-40B4-BE49-F238E27FC236}">
                        <a16:creationId xmlns:a16="http://schemas.microsoft.com/office/drawing/2014/main" id="{40C72115-2D56-4F67-A9D3-49F98E8D44C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64" name="Cube 563">
                      <a:extLst>
                        <a:ext uri="{FF2B5EF4-FFF2-40B4-BE49-F238E27FC236}">
                          <a16:creationId xmlns:a16="http://schemas.microsoft.com/office/drawing/2014/main" id="{6F76B4D9-9CAA-42C5-ADB1-7A9C0217A5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5" name="Cube 564">
                      <a:extLst>
                        <a:ext uri="{FF2B5EF4-FFF2-40B4-BE49-F238E27FC236}">
                          <a16:creationId xmlns:a16="http://schemas.microsoft.com/office/drawing/2014/main" id="{627E0B31-B7A5-4E42-A5C3-F199E95ED3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6" name="Cube 565">
                      <a:extLst>
                        <a:ext uri="{FF2B5EF4-FFF2-40B4-BE49-F238E27FC236}">
                          <a16:creationId xmlns:a16="http://schemas.microsoft.com/office/drawing/2014/main" id="{6E627023-5C19-4BBE-B1C3-A041D4C7D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48" name="Group 547">
                  <a:extLst>
                    <a:ext uri="{FF2B5EF4-FFF2-40B4-BE49-F238E27FC236}">
                      <a16:creationId xmlns:a16="http://schemas.microsoft.com/office/drawing/2014/main" id="{6C774D47-473D-4011-90A9-46813E324414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49" name="Group 548">
                    <a:extLst>
                      <a:ext uri="{FF2B5EF4-FFF2-40B4-BE49-F238E27FC236}">
                        <a16:creationId xmlns:a16="http://schemas.microsoft.com/office/drawing/2014/main" id="{04BD0733-07C6-4AC5-AEED-9BE257FAD2D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8" name="Cube 557">
                      <a:extLst>
                        <a:ext uri="{FF2B5EF4-FFF2-40B4-BE49-F238E27FC236}">
                          <a16:creationId xmlns:a16="http://schemas.microsoft.com/office/drawing/2014/main" id="{AD46E445-6AF0-4E48-8368-309F9D9FB7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9" name="Cube 558">
                      <a:extLst>
                        <a:ext uri="{FF2B5EF4-FFF2-40B4-BE49-F238E27FC236}">
                          <a16:creationId xmlns:a16="http://schemas.microsoft.com/office/drawing/2014/main" id="{13DA9628-B036-47C4-8B2C-12E7385125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0" name="Cube 559">
                      <a:extLst>
                        <a:ext uri="{FF2B5EF4-FFF2-40B4-BE49-F238E27FC236}">
                          <a16:creationId xmlns:a16="http://schemas.microsoft.com/office/drawing/2014/main" id="{640C504C-48A8-4C57-B55C-1394777A28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50" name="Group 549">
                    <a:extLst>
                      <a:ext uri="{FF2B5EF4-FFF2-40B4-BE49-F238E27FC236}">
                        <a16:creationId xmlns:a16="http://schemas.microsoft.com/office/drawing/2014/main" id="{36D75F7F-2A13-444A-A58D-089B4488982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5" name="Cube 554">
                      <a:extLst>
                        <a:ext uri="{FF2B5EF4-FFF2-40B4-BE49-F238E27FC236}">
                          <a16:creationId xmlns:a16="http://schemas.microsoft.com/office/drawing/2014/main" id="{939D2C39-3748-41BA-9E76-30FC2ECB58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6" name="Cube 555">
                      <a:extLst>
                        <a:ext uri="{FF2B5EF4-FFF2-40B4-BE49-F238E27FC236}">
                          <a16:creationId xmlns:a16="http://schemas.microsoft.com/office/drawing/2014/main" id="{F2759752-7FBB-4D9F-B10F-5A91B353C6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7" name="Cube 556">
                      <a:extLst>
                        <a:ext uri="{FF2B5EF4-FFF2-40B4-BE49-F238E27FC236}">
                          <a16:creationId xmlns:a16="http://schemas.microsoft.com/office/drawing/2014/main" id="{FB2D1C23-4FA6-4640-9DFA-E11200E937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51" name="Group 550">
                    <a:extLst>
                      <a:ext uri="{FF2B5EF4-FFF2-40B4-BE49-F238E27FC236}">
                        <a16:creationId xmlns:a16="http://schemas.microsoft.com/office/drawing/2014/main" id="{62107964-C5C7-45B6-961A-6C120B9BD1C5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2" name="Cube 551">
                      <a:extLst>
                        <a:ext uri="{FF2B5EF4-FFF2-40B4-BE49-F238E27FC236}">
                          <a16:creationId xmlns:a16="http://schemas.microsoft.com/office/drawing/2014/main" id="{3518420E-B486-435D-8041-6A37B3A45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3" name="Cube 552">
                      <a:extLst>
                        <a:ext uri="{FF2B5EF4-FFF2-40B4-BE49-F238E27FC236}">
                          <a16:creationId xmlns:a16="http://schemas.microsoft.com/office/drawing/2014/main" id="{C8500B27-D202-4916-831B-9E7CFA8F30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4" name="Cube 553">
                      <a:extLst>
                        <a:ext uri="{FF2B5EF4-FFF2-40B4-BE49-F238E27FC236}">
                          <a16:creationId xmlns:a16="http://schemas.microsoft.com/office/drawing/2014/main" id="{8CAA2BAA-77CE-488C-B4A9-239CAEEF33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506" name="Group 505">
                <a:extLst>
                  <a:ext uri="{FF2B5EF4-FFF2-40B4-BE49-F238E27FC236}">
                    <a16:creationId xmlns:a16="http://schemas.microsoft.com/office/drawing/2014/main" id="{D423160E-AEBE-4D48-836A-2AE4ED593A97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grpSp>
              <p:nvGrpSpPr>
                <p:cNvPr id="507" name="Group 506">
                  <a:extLst>
                    <a:ext uri="{FF2B5EF4-FFF2-40B4-BE49-F238E27FC236}">
                      <a16:creationId xmlns:a16="http://schemas.microsoft.com/office/drawing/2014/main" id="{E58C7182-4974-4B4F-B0D1-0690E6652D16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34" name="Group 533">
                    <a:extLst>
                      <a:ext uri="{FF2B5EF4-FFF2-40B4-BE49-F238E27FC236}">
                        <a16:creationId xmlns:a16="http://schemas.microsoft.com/office/drawing/2014/main" id="{5EF47E65-650F-4112-8A35-8F0B34FA349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43" name="Cube 542">
                      <a:extLst>
                        <a:ext uri="{FF2B5EF4-FFF2-40B4-BE49-F238E27FC236}">
                          <a16:creationId xmlns:a16="http://schemas.microsoft.com/office/drawing/2014/main" id="{C9C10292-FB2C-4B1C-A083-AE24DB5685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4" name="Cube 543">
                      <a:extLst>
                        <a:ext uri="{FF2B5EF4-FFF2-40B4-BE49-F238E27FC236}">
                          <a16:creationId xmlns:a16="http://schemas.microsoft.com/office/drawing/2014/main" id="{30B563F7-27D0-467C-8ACD-623BF862ED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5" name="Cube 544">
                      <a:extLst>
                        <a:ext uri="{FF2B5EF4-FFF2-40B4-BE49-F238E27FC236}">
                          <a16:creationId xmlns:a16="http://schemas.microsoft.com/office/drawing/2014/main" id="{270F7FE1-922A-4702-BE93-557D61C813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35" name="Group 534">
                    <a:extLst>
                      <a:ext uri="{FF2B5EF4-FFF2-40B4-BE49-F238E27FC236}">
                        <a16:creationId xmlns:a16="http://schemas.microsoft.com/office/drawing/2014/main" id="{5E73BE52-4426-4879-9861-B3377D0CEBD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40" name="Cube 539">
                      <a:extLst>
                        <a:ext uri="{FF2B5EF4-FFF2-40B4-BE49-F238E27FC236}">
                          <a16:creationId xmlns:a16="http://schemas.microsoft.com/office/drawing/2014/main" id="{06F3990B-4418-4C1A-9AB5-A6E7BE7C8E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1" name="Cube 540">
                      <a:extLst>
                        <a:ext uri="{FF2B5EF4-FFF2-40B4-BE49-F238E27FC236}">
                          <a16:creationId xmlns:a16="http://schemas.microsoft.com/office/drawing/2014/main" id="{752B752C-2D60-4672-A3DF-82F5AA2C31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2" name="Cube 541">
                      <a:extLst>
                        <a:ext uri="{FF2B5EF4-FFF2-40B4-BE49-F238E27FC236}">
                          <a16:creationId xmlns:a16="http://schemas.microsoft.com/office/drawing/2014/main" id="{538C057D-686B-4DCD-B7E3-F831AAED3F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36" name="Group 535">
                    <a:extLst>
                      <a:ext uri="{FF2B5EF4-FFF2-40B4-BE49-F238E27FC236}">
                        <a16:creationId xmlns:a16="http://schemas.microsoft.com/office/drawing/2014/main" id="{BB19578B-0E70-438A-A600-80685791919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37" name="Cube 536">
                      <a:extLst>
                        <a:ext uri="{FF2B5EF4-FFF2-40B4-BE49-F238E27FC236}">
                          <a16:creationId xmlns:a16="http://schemas.microsoft.com/office/drawing/2014/main" id="{48879580-FB9D-4773-B10D-6384995334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8" name="Cube 537">
                      <a:extLst>
                        <a:ext uri="{FF2B5EF4-FFF2-40B4-BE49-F238E27FC236}">
                          <a16:creationId xmlns:a16="http://schemas.microsoft.com/office/drawing/2014/main" id="{6AD2E196-FE5B-44CD-A905-5747FF3BE1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9" name="Cube 538">
                      <a:extLst>
                        <a:ext uri="{FF2B5EF4-FFF2-40B4-BE49-F238E27FC236}">
                          <a16:creationId xmlns:a16="http://schemas.microsoft.com/office/drawing/2014/main" id="{781B968A-613D-4E2A-A45A-0E8C66B38B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08" name="Group 507">
                  <a:extLst>
                    <a:ext uri="{FF2B5EF4-FFF2-40B4-BE49-F238E27FC236}">
                      <a16:creationId xmlns:a16="http://schemas.microsoft.com/office/drawing/2014/main" id="{D47B6151-E150-4126-82D5-E11F137A5A3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22" name="Group 521">
                    <a:extLst>
                      <a:ext uri="{FF2B5EF4-FFF2-40B4-BE49-F238E27FC236}">
                        <a16:creationId xmlns:a16="http://schemas.microsoft.com/office/drawing/2014/main" id="{B1469BE4-ECF7-4712-8B48-8112A8D70DF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31" name="Cube 530">
                      <a:extLst>
                        <a:ext uri="{FF2B5EF4-FFF2-40B4-BE49-F238E27FC236}">
                          <a16:creationId xmlns:a16="http://schemas.microsoft.com/office/drawing/2014/main" id="{0730D808-1541-4CDF-B7B2-79B5C8CCEA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2" name="Cube 531">
                      <a:extLst>
                        <a:ext uri="{FF2B5EF4-FFF2-40B4-BE49-F238E27FC236}">
                          <a16:creationId xmlns:a16="http://schemas.microsoft.com/office/drawing/2014/main" id="{9E08135E-1D77-40C8-ADAB-90D6F4AF82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3" name="Cube 532">
                      <a:extLst>
                        <a:ext uri="{FF2B5EF4-FFF2-40B4-BE49-F238E27FC236}">
                          <a16:creationId xmlns:a16="http://schemas.microsoft.com/office/drawing/2014/main" id="{24662B76-8DFD-46A5-A302-49558A740F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23" name="Group 522">
                    <a:extLst>
                      <a:ext uri="{FF2B5EF4-FFF2-40B4-BE49-F238E27FC236}">
                        <a16:creationId xmlns:a16="http://schemas.microsoft.com/office/drawing/2014/main" id="{C33868C0-4B3F-44AE-890F-D30670D029C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28" name="Cube 527">
                      <a:extLst>
                        <a:ext uri="{FF2B5EF4-FFF2-40B4-BE49-F238E27FC236}">
                          <a16:creationId xmlns:a16="http://schemas.microsoft.com/office/drawing/2014/main" id="{E9A4757E-2D47-4F98-AA0A-44732A7143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9" name="Cube 528">
                      <a:extLst>
                        <a:ext uri="{FF2B5EF4-FFF2-40B4-BE49-F238E27FC236}">
                          <a16:creationId xmlns:a16="http://schemas.microsoft.com/office/drawing/2014/main" id="{178141F4-8ABA-45EB-8A20-016BE89172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0" name="Cube 529">
                      <a:extLst>
                        <a:ext uri="{FF2B5EF4-FFF2-40B4-BE49-F238E27FC236}">
                          <a16:creationId xmlns:a16="http://schemas.microsoft.com/office/drawing/2014/main" id="{25655CCD-B7A6-4CE7-8B79-78DF673BBC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24" name="Group 523">
                    <a:extLst>
                      <a:ext uri="{FF2B5EF4-FFF2-40B4-BE49-F238E27FC236}">
                        <a16:creationId xmlns:a16="http://schemas.microsoft.com/office/drawing/2014/main" id="{C54B5C25-4B2F-4D0B-B83C-348E05D786E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25" name="Cube 524">
                      <a:extLst>
                        <a:ext uri="{FF2B5EF4-FFF2-40B4-BE49-F238E27FC236}">
                          <a16:creationId xmlns:a16="http://schemas.microsoft.com/office/drawing/2014/main" id="{03A0459E-BB3C-40C6-9C8B-C378D66F1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6" name="Cube 525">
                      <a:extLst>
                        <a:ext uri="{FF2B5EF4-FFF2-40B4-BE49-F238E27FC236}">
                          <a16:creationId xmlns:a16="http://schemas.microsoft.com/office/drawing/2014/main" id="{213A4AD7-3ECF-4567-AF31-D3C49578B7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7" name="Cube 526">
                      <a:extLst>
                        <a:ext uri="{FF2B5EF4-FFF2-40B4-BE49-F238E27FC236}">
                          <a16:creationId xmlns:a16="http://schemas.microsoft.com/office/drawing/2014/main" id="{41E8FF41-8F8D-41E8-8D39-283CE356D6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09" name="Group 508">
                  <a:extLst>
                    <a:ext uri="{FF2B5EF4-FFF2-40B4-BE49-F238E27FC236}">
                      <a16:creationId xmlns:a16="http://schemas.microsoft.com/office/drawing/2014/main" id="{64A6F9D2-A003-4FB1-97DB-9AB873F58452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10" name="Group 509">
                    <a:extLst>
                      <a:ext uri="{FF2B5EF4-FFF2-40B4-BE49-F238E27FC236}">
                        <a16:creationId xmlns:a16="http://schemas.microsoft.com/office/drawing/2014/main" id="{26958BE4-F5C1-4770-B90F-2BC3234AC7B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9" name="Cube 518">
                      <a:extLst>
                        <a:ext uri="{FF2B5EF4-FFF2-40B4-BE49-F238E27FC236}">
                          <a16:creationId xmlns:a16="http://schemas.microsoft.com/office/drawing/2014/main" id="{253905E4-3F4A-449D-B95E-AF665B363B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0" name="Cube 519">
                      <a:extLst>
                        <a:ext uri="{FF2B5EF4-FFF2-40B4-BE49-F238E27FC236}">
                          <a16:creationId xmlns:a16="http://schemas.microsoft.com/office/drawing/2014/main" id="{0B895DD1-07A6-47C2-895E-A167F05C07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1" name="Cube 520">
                      <a:extLst>
                        <a:ext uri="{FF2B5EF4-FFF2-40B4-BE49-F238E27FC236}">
                          <a16:creationId xmlns:a16="http://schemas.microsoft.com/office/drawing/2014/main" id="{305F39A7-5789-4E9C-8836-002FDCF144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11" name="Group 510">
                    <a:extLst>
                      <a:ext uri="{FF2B5EF4-FFF2-40B4-BE49-F238E27FC236}">
                        <a16:creationId xmlns:a16="http://schemas.microsoft.com/office/drawing/2014/main" id="{8BD8CE6F-5DBE-46C2-A704-095E00E8B1E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6" name="Cube 515">
                      <a:extLst>
                        <a:ext uri="{FF2B5EF4-FFF2-40B4-BE49-F238E27FC236}">
                          <a16:creationId xmlns:a16="http://schemas.microsoft.com/office/drawing/2014/main" id="{1163D534-1CC5-4120-BE1F-6F58C93A62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7" name="Cube 516">
                      <a:extLst>
                        <a:ext uri="{FF2B5EF4-FFF2-40B4-BE49-F238E27FC236}">
                          <a16:creationId xmlns:a16="http://schemas.microsoft.com/office/drawing/2014/main" id="{229159A2-08A0-4CF6-96DA-E4E60C7B81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8" name="Cube 517">
                      <a:extLst>
                        <a:ext uri="{FF2B5EF4-FFF2-40B4-BE49-F238E27FC236}">
                          <a16:creationId xmlns:a16="http://schemas.microsoft.com/office/drawing/2014/main" id="{DA0FADD7-85B3-47F0-AE98-9BF1568315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12" name="Group 511">
                    <a:extLst>
                      <a:ext uri="{FF2B5EF4-FFF2-40B4-BE49-F238E27FC236}">
                        <a16:creationId xmlns:a16="http://schemas.microsoft.com/office/drawing/2014/main" id="{D82EFA98-A77E-447E-AEFC-E7BEA514FA9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3" name="Cube 512">
                      <a:extLst>
                        <a:ext uri="{FF2B5EF4-FFF2-40B4-BE49-F238E27FC236}">
                          <a16:creationId xmlns:a16="http://schemas.microsoft.com/office/drawing/2014/main" id="{A8470768-F755-4219-9B8F-851B0B5975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4" name="Cube 513">
                      <a:extLst>
                        <a:ext uri="{FF2B5EF4-FFF2-40B4-BE49-F238E27FC236}">
                          <a16:creationId xmlns:a16="http://schemas.microsoft.com/office/drawing/2014/main" id="{688F674B-AAA5-42F6-89F8-818EC9A1FF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5" name="Cube 514">
                      <a:extLst>
                        <a:ext uri="{FF2B5EF4-FFF2-40B4-BE49-F238E27FC236}">
                          <a16:creationId xmlns:a16="http://schemas.microsoft.com/office/drawing/2014/main" id="{83842C21-3615-4B2A-816F-75F5F57E85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624" name="Group 623">
              <a:extLst>
                <a:ext uri="{FF2B5EF4-FFF2-40B4-BE49-F238E27FC236}">
                  <a16:creationId xmlns:a16="http://schemas.microsoft.com/office/drawing/2014/main" id="{5027A2F3-2076-4D9B-902D-EB21C93FAA63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</p:grpSpPr>
          <p:grpSp>
            <p:nvGrpSpPr>
              <p:cNvPr id="625" name="Group 624">
                <a:extLst>
                  <a:ext uri="{FF2B5EF4-FFF2-40B4-BE49-F238E27FC236}">
                    <a16:creationId xmlns:a16="http://schemas.microsoft.com/office/drawing/2014/main" id="{B0FB9ED3-6374-41F8-A42B-536957B573F5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706" name="Group 705">
                  <a:extLst>
                    <a:ext uri="{FF2B5EF4-FFF2-40B4-BE49-F238E27FC236}">
                      <a16:creationId xmlns:a16="http://schemas.microsoft.com/office/drawing/2014/main" id="{12644EDF-A5F1-4583-918F-557716B5D062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33" name="Group 732">
                    <a:extLst>
                      <a:ext uri="{FF2B5EF4-FFF2-40B4-BE49-F238E27FC236}">
                        <a16:creationId xmlns:a16="http://schemas.microsoft.com/office/drawing/2014/main" id="{AEDB0252-D133-41F9-8B87-FB7E5306013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42" name="Cube 741">
                      <a:extLst>
                        <a:ext uri="{FF2B5EF4-FFF2-40B4-BE49-F238E27FC236}">
                          <a16:creationId xmlns:a16="http://schemas.microsoft.com/office/drawing/2014/main" id="{3B332EE1-3F0D-4278-8AAE-4E3B3D83D4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3" name="Cube 742">
                      <a:extLst>
                        <a:ext uri="{FF2B5EF4-FFF2-40B4-BE49-F238E27FC236}">
                          <a16:creationId xmlns:a16="http://schemas.microsoft.com/office/drawing/2014/main" id="{A4145147-F651-448D-AE2A-0A10BA285D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4" name="Cube 743">
                      <a:extLst>
                        <a:ext uri="{FF2B5EF4-FFF2-40B4-BE49-F238E27FC236}">
                          <a16:creationId xmlns:a16="http://schemas.microsoft.com/office/drawing/2014/main" id="{631EB05F-A987-4D0B-9B52-276233AC77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34" name="Group 733">
                    <a:extLst>
                      <a:ext uri="{FF2B5EF4-FFF2-40B4-BE49-F238E27FC236}">
                        <a16:creationId xmlns:a16="http://schemas.microsoft.com/office/drawing/2014/main" id="{035948CA-3EE5-46D2-8F76-E7A96A00BB74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9" name="Cube 738">
                      <a:extLst>
                        <a:ext uri="{FF2B5EF4-FFF2-40B4-BE49-F238E27FC236}">
                          <a16:creationId xmlns:a16="http://schemas.microsoft.com/office/drawing/2014/main" id="{888858A1-3975-4E7C-B7D1-69CA74108B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0" name="Cube 739">
                      <a:extLst>
                        <a:ext uri="{FF2B5EF4-FFF2-40B4-BE49-F238E27FC236}">
                          <a16:creationId xmlns:a16="http://schemas.microsoft.com/office/drawing/2014/main" id="{D9F1EE34-6D72-4997-AC51-358BF81352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1" name="Cube 740">
                      <a:extLst>
                        <a:ext uri="{FF2B5EF4-FFF2-40B4-BE49-F238E27FC236}">
                          <a16:creationId xmlns:a16="http://schemas.microsoft.com/office/drawing/2014/main" id="{A7708AEA-BE05-4661-8839-6E01B04B09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35" name="Group 734">
                    <a:extLst>
                      <a:ext uri="{FF2B5EF4-FFF2-40B4-BE49-F238E27FC236}">
                        <a16:creationId xmlns:a16="http://schemas.microsoft.com/office/drawing/2014/main" id="{D5D41658-EBD5-480B-87BA-E1903447E7C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6" name="Cube 735">
                      <a:extLst>
                        <a:ext uri="{FF2B5EF4-FFF2-40B4-BE49-F238E27FC236}">
                          <a16:creationId xmlns:a16="http://schemas.microsoft.com/office/drawing/2014/main" id="{19024306-5F2F-4AE6-97D2-277B23DFD5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7" name="Cube 736">
                      <a:extLst>
                        <a:ext uri="{FF2B5EF4-FFF2-40B4-BE49-F238E27FC236}">
                          <a16:creationId xmlns:a16="http://schemas.microsoft.com/office/drawing/2014/main" id="{BB6845D0-7F8A-42AA-AB91-6C3C383C77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8" name="Cube 737">
                      <a:extLst>
                        <a:ext uri="{FF2B5EF4-FFF2-40B4-BE49-F238E27FC236}">
                          <a16:creationId xmlns:a16="http://schemas.microsoft.com/office/drawing/2014/main" id="{897528C0-E29E-47F8-9D9C-934D9A4350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07" name="Group 706">
                  <a:extLst>
                    <a:ext uri="{FF2B5EF4-FFF2-40B4-BE49-F238E27FC236}">
                      <a16:creationId xmlns:a16="http://schemas.microsoft.com/office/drawing/2014/main" id="{2202E737-1BF9-4BB2-8845-36BDD83F2896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21" name="Group 720">
                    <a:extLst>
                      <a:ext uri="{FF2B5EF4-FFF2-40B4-BE49-F238E27FC236}">
                        <a16:creationId xmlns:a16="http://schemas.microsoft.com/office/drawing/2014/main" id="{B8517BD9-D5B9-4E8F-8674-4C7EC100290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0" name="Cube 729">
                      <a:extLst>
                        <a:ext uri="{FF2B5EF4-FFF2-40B4-BE49-F238E27FC236}">
                          <a16:creationId xmlns:a16="http://schemas.microsoft.com/office/drawing/2014/main" id="{EE284818-4932-457E-BE2C-B3E08FCD9B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1" name="Cube 730">
                      <a:extLst>
                        <a:ext uri="{FF2B5EF4-FFF2-40B4-BE49-F238E27FC236}">
                          <a16:creationId xmlns:a16="http://schemas.microsoft.com/office/drawing/2014/main" id="{BA7F748D-84F4-4F0E-976F-67BA210C7D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2" name="Cube 731">
                      <a:extLst>
                        <a:ext uri="{FF2B5EF4-FFF2-40B4-BE49-F238E27FC236}">
                          <a16:creationId xmlns:a16="http://schemas.microsoft.com/office/drawing/2014/main" id="{614B3271-A285-446A-AFCE-8F4640AACA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22" name="Group 721">
                    <a:extLst>
                      <a:ext uri="{FF2B5EF4-FFF2-40B4-BE49-F238E27FC236}">
                        <a16:creationId xmlns:a16="http://schemas.microsoft.com/office/drawing/2014/main" id="{DFB110C5-B440-4492-9DF4-07BDEC3EB17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27" name="Cube 726">
                      <a:extLst>
                        <a:ext uri="{FF2B5EF4-FFF2-40B4-BE49-F238E27FC236}">
                          <a16:creationId xmlns:a16="http://schemas.microsoft.com/office/drawing/2014/main" id="{3E568F54-4D7A-4AC3-83E1-ACE7074D86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8" name="Cube 727">
                      <a:extLst>
                        <a:ext uri="{FF2B5EF4-FFF2-40B4-BE49-F238E27FC236}">
                          <a16:creationId xmlns:a16="http://schemas.microsoft.com/office/drawing/2014/main" id="{E51458B2-F76D-4022-9E18-C31229965B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9" name="Cube 728">
                      <a:extLst>
                        <a:ext uri="{FF2B5EF4-FFF2-40B4-BE49-F238E27FC236}">
                          <a16:creationId xmlns:a16="http://schemas.microsoft.com/office/drawing/2014/main" id="{E6406E87-557E-4D8C-A9C6-BD7EEA3929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23" name="Group 722">
                    <a:extLst>
                      <a:ext uri="{FF2B5EF4-FFF2-40B4-BE49-F238E27FC236}">
                        <a16:creationId xmlns:a16="http://schemas.microsoft.com/office/drawing/2014/main" id="{33067C00-7DDE-4603-9402-D553395D00B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24" name="Cube 723">
                      <a:extLst>
                        <a:ext uri="{FF2B5EF4-FFF2-40B4-BE49-F238E27FC236}">
                          <a16:creationId xmlns:a16="http://schemas.microsoft.com/office/drawing/2014/main" id="{8FAE8388-4A3A-4DA3-9834-9C37A3C17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5" name="Cube 724">
                      <a:extLst>
                        <a:ext uri="{FF2B5EF4-FFF2-40B4-BE49-F238E27FC236}">
                          <a16:creationId xmlns:a16="http://schemas.microsoft.com/office/drawing/2014/main" id="{5FFE331E-E6AD-4FDD-A635-88C3E2C844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6" name="Cube 725">
                      <a:extLst>
                        <a:ext uri="{FF2B5EF4-FFF2-40B4-BE49-F238E27FC236}">
                          <a16:creationId xmlns:a16="http://schemas.microsoft.com/office/drawing/2014/main" id="{AECA3BA9-840D-4CD3-B790-3F64385141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08" name="Group 707">
                  <a:extLst>
                    <a:ext uri="{FF2B5EF4-FFF2-40B4-BE49-F238E27FC236}">
                      <a16:creationId xmlns:a16="http://schemas.microsoft.com/office/drawing/2014/main" id="{0644FE0D-E7EF-4691-AC56-E34045499FAB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09" name="Group 708">
                    <a:extLst>
                      <a:ext uri="{FF2B5EF4-FFF2-40B4-BE49-F238E27FC236}">
                        <a16:creationId xmlns:a16="http://schemas.microsoft.com/office/drawing/2014/main" id="{F3A1FE16-480E-4E89-94DB-BCD0DDC0AFDC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8" name="Cube 717">
                      <a:extLst>
                        <a:ext uri="{FF2B5EF4-FFF2-40B4-BE49-F238E27FC236}">
                          <a16:creationId xmlns:a16="http://schemas.microsoft.com/office/drawing/2014/main" id="{239ECA85-624F-4BC4-95E0-C318EEEC55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9" name="Cube 718">
                      <a:extLst>
                        <a:ext uri="{FF2B5EF4-FFF2-40B4-BE49-F238E27FC236}">
                          <a16:creationId xmlns:a16="http://schemas.microsoft.com/office/drawing/2014/main" id="{3A5E5AE0-F930-43D9-9BFD-6F9E45DF1E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0" name="Cube 719">
                      <a:extLst>
                        <a:ext uri="{FF2B5EF4-FFF2-40B4-BE49-F238E27FC236}">
                          <a16:creationId xmlns:a16="http://schemas.microsoft.com/office/drawing/2014/main" id="{05F632E9-AC5E-474A-945B-BC105D7F93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10" name="Group 709">
                    <a:extLst>
                      <a:ext uri="{FF2B5EF4-FFF2-40B4-BE49-F238E27FC236}">
                        <a16:creationId xmlns:a16="http://schemas.microsoft.com/office/drawing/2014/main" id="{E8A7E926-8D68-45D5-9BF3-93A52A8217D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5" name="Cube 714">
                      <a:extLst>
                        <a:ext uri="{FF2B5EF4-FFF2-40B4-BE49-F238E27FC236}">
                          <a16:creationId xmlns:a16="http://schemas.microsoft.com/office/drawing/2014/main" id="{B68F3091-5BE8-4D81-8388-A47785E417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6" name="Cube 715">
                      <a:extLst>
                        <a:ext uri="{FF2B5EF4-FFF2-40B4-BE49-F238E27FC236}">
                          <a16:creationId xmlns:a16="http://schemas.microsoft.com/office/drawing/2014/main" id="{52BBECE4-0585-4393-991B-A4BAF8E265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7" name="Cube 716">
                      <a:extLst>
                        <a:ext uri="{FF2B5EF4-FFF2-40B4-BE49-F238E27FC236}">
                          <a16:creationId xmlns:a16="http://schemas.microsoft.com/office/drawing/2014/main" id="{18EB42A2-9FE8-4E5F-823C-6B56E4B79E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11" name="Group 710">
                    <a:extLst>
                      <a:ext uri="{FF2B5EF4-FFF2-40B4-BE49-F238E27FC236}">
                        <a16:creationId xmlns:a16="http://schemas.microsoft.com/office/drawing/2014/main" id="{198CBE12-59C4-482C-9D20-406FB39FFC7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2" name="Cube 711">
                      <a:extLst>
                        <a:ext uri="{FF2B5EF4-FFF2-40B4-BE49-F238E27FC236}">
                          <a16:creationId xmlns:a16="http://schemas.microsoft.com/office/drawing/2014/main" id="{5D37199F-E871-41FE-B5BA-34CE636515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3" name="Cube 712">
                      <a:extLst>
                        <a:ext uri="{FF2B5EF4-FFF2-40B4-BE49-F238E27FC236}">
                          <a16:creationId xmlns:a16="http://schemas.microsoft.com/office/drawing/2014/main" id="{AFEEE94D-6346-490D-AF51-F570E368A1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4" name="Cube 713">
                      <a:extLst>
                        <a:ext uri="{FF2B5EF4-FFF2-40B4-BE49-F238E27FC236}">
                          <a16:creationId xmlns:a16="http://schemas.microsoft.com/office/drawing/2014/main" id="{4291BCF0-84C9-4E2D-9447-544AE1436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ED35AD43-90AC-4EB6-9DDD-BAC3201CC348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solidFill>
                <a:srgbClr val="FF0000"/>
              </a:solidFill>
            </p:grpSpPr>
            <p:grpSp>
              <p:nvGrpSpPr>
                <p:cNvPr id="667" name="Group 666">
                  <a:extLst>
                    <a:ext uri="{FF2B5EF4-FFF2-40B4-BE49-F238E27FC236}">
                      <a16:creationId xmlns:a16="http://schemas.microsoft.com/office/drawing/2014/main" id="{87B5723A-1F08-4C10-8608-EF3A19B35C4A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94" name="Group 693">
                    <a:extLst>
                      <a:ext uri="{FF2B5EF4-FFF2-40B4-BE49-F238E27FC236}">
                        <a16:creationId xmlns:a16="http://schemas.microsoft.com/office/drawing/2014/main" id="{FA7A5066-1DE9-472F-9462-F7BC3E2A1127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03" name="Cube 702">
                      <a:extLst>
                        <a:ext uri="{FF2B5EF4-FFF2-40B4-BE49-F238E27FC236}">
                          <a16:creationId xmlns:a16="http://schemas.microsoft.com/office/drawing/2014/main" id="{18833C39-E949-4D69-9C35-118C20C71F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4" name="Cube 703">
                      <a:extLst>
                        <a:ext uri="{FF2B5EF4-FFF2-40B4-BE49-F238E27FC236}">
                          <a16:creationId xmlns:a16="http://schemas.microsoft.com/office/drawing/2014/main" id="{45A8A16D-DD67-4A2A-A758-4BC9AB3A2D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5" name="Cube 704">
                      <a:extLst>
                        <a:ext uri="{FF2B5EF4-FFF2-40B4-BE49-F238E27FC236}">
                          <a16:creationId xmlns:a16="http://schemas.microsoft.com/office/drawing/2014/main" id="{F4E58581-888D-4203-B1D0-AA6E1C1435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95" name="Group 694">
                    <a:extLst>
                      <a:ext uri="{FF2B5EF4-FFF2-40B4-BE49-F238E27FC236}">
                        <a16:creationId xmlns:a16="http://schemas.microsoft.com/office/drawing/2014/main" id="{99CC9CF2-325C-475B-A83F-96CD980A9074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00" name="Cube 699">
                      <a:extLst>
                        <a:ext uri="{FF2B5EF4-FFF2-40B4-BE49-F238E27FC236}">
                          <a16:creationId xmlns:a16="http://schemas.microsoft.com/office/drawing/2014/main" id="{5CC3760E-71AB-4E91-A336-201E65FD9B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1" name="Cube 700">
                      <a:extLst>
                        <a:ext uri="{FF2B5EF4-FFF2-40B4-BE49-F238E27FC236}">
                          <a16:creationId xmlns:a16="http://schemas.microsoft.com/office/drawing/2014/main" id="{C0D3EC07-4D60-406C-B907-640287172A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2" name="Cube 701">
                      <a:extLst>
                        <a:ext uri="{FF2B5EF4-FFF2-40B4-BE49-F238E27FC236}">
                          <a16:creationId xmlns:a16="http://schemas.microsoft.com/office/drawing/2014/main" id="{1EBFA2A3-E7D6-4166-827C-AA00AF4898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96" name="Group 695">
                    <a:extLst>
                      <a:ext uri="{FF2B5EF4-FFF2-40B4-BE49-F238E27FC236}">
                        <a16:creationId xmlns:a16="http://schemas.microsoft.com/office/drawing/2014/main" id="{96ED0300-036B-467E-ADE0-1D3592465B8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97" name="Cube 696">
                      <a:extLst>
                        <a:ext uri="{FF2B5EF4-FFF2-40B4-BE49-F238E27FC236}">
                          <a16:creationId xmlns:a16="http://schemas.microsoft.com/office/drawing/2014/main" id="{CE4BA8B4-E09B-4240-AC6E-337357BD19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8" name="Cube 697">
                      <a:extLst>
                        <a:ext uri="{FF2B5EF4-FFF2-40B4-BE49-F238E27FC236}">
                          <a16:creationId xmlns:a16="http://schemas.microsoft.com/office/drawing/2014/main" id="{B120674D-61DD-4BA5-9EEB-7307A9F8DB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9" name="Cube 698">
                      <a:extLst>
                        <a:ext uri="{FF2B5EF4-FFF2-40B4-BE49-F238E27FC236}">
                          <a16:creationId xmlns:a16="http://schemas.microsoft.com/office/drawing/2014/main" id="{047B3548-CD1B-4EDD-8071-67AE2F97BA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68" name="Group 667">
                  <a:extLst>
                    <a:ext uri="{FF2B5EF4-FFF2-40B4-BE49-F238E27FC236}">
                      <a16:creationId xmlns:a16="http://schemas.microsoft.com/office/drawing/2014/main" id="{E442BBB0-AA52-4F20-ACE0-516DF1B78CD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82" name="Group 681">
                    <a:extLst>
                      <a:ext uri="{FF2B5EF4-FFF2-40B4-BE49-F238E27FC236}">
                        <a16:creationId xmlns:a16="http://schemas.microsoft.com/office/drawing/2014/main" id="{F8561B6F-B059-4C7A-AC68-2C69D9DDEF3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91" name="Cube 690">
                      <a:extLst>
                        <a:ext uri="{FF2B5EF4-FFF2-40B4-BE49-F238E27FC236}">
                          <a16:creationId xmlns:a16="http://schemas.microsoft.com/office/drawing/2014/main" id="{755A5B30-46E3-4A9F-9D31-E464E88959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2" name="Cube 691">
                      <a:extLst>
                        <a:ext uri="{FF2B5EF4-FFF2-40B4-BE49-F238E27FC236}">
                          <a16:creationId xmlns:a16="http://schemas.microsoft.com/office/drawing/2014/main" id="{49E0BB01-6854-4BB4-A4AC-2B089DA49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3" name="Cube 692">
                      <a:extLst>
                        <a:ext uri="{FF2B5EF4-FFF2-40B4-BE49-F238E27FC236}">
                          <a16:creationId xmlns:a16="http://schemas.microsoft.com/office/drawing/2014/main" id="{9327FBD3-1B78-445D-ADF8-A39C1BC15B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83" name="Group 682">
                    <a:extLst>
                      <a:ext uri="{FF2B5EF4-FFF2-40B4-BE49-F238E27FC236}">
                        <a16:creationId xmlns:a16="http://schemas.microsoft.com/office/drawing/2014/main" id="{924549E2-FBF9-4608-BD73-8FF9440332F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88" name="Cube 687">
                      <a:extLst>
                        <a:ext uri="{FF2B5EF4-FFF2-40B4-BE49-F238E27FC236}">
                          <a16:creationId xmlns:a16="http://schemas.microsoft.com/office/drawing/2014/main" id="{E6115CE7-5663-496F-A56E-567330C21E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9" name="Cube 688">
                      <a:extLst>
                        <a:ext uri="{FF2B5EF4-FFF2-40B4-BE49-F238E27FC236}">
                          <a16:creationId xmlns:a16="http://schemas.microsoft.com/office/drawing/2014/main" id="{9D81127B-946D-4A7C-84E5-7643DE856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0" name="Cube 689">
                      <a:extLst>
                        <a:ext uri="{FF2B5EF4-FFF2-40B4-BE49-F238E27FC236}">
                          <a16:creationId xmlns:a16="http://schemas.microsoft.com/office/drawing/2014/main" id="{3E3B7568-D10B-43FF-9B71-80B21FF03E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84" name="Group 683">
                    <a:extLst>
                      <a:ext uri="{FF2B5EF4-FFF2-40B4-BE49-F238E27FC236}">
                        <a16:creationId xmlns:a16="http://schemas.microsoft.com/office/drawing/2014/main" id="{0B2219C3-2753-4DF8-8DE2-E5A63246976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85" name="Cube 684">
                      <a:extLst>
                        <a:ext uri="{FF2B5EF4-FFF2-40B4-BE49-F238E27FC236}">
                          <a16:creationId xmlns:a16="http://schemas.microsoft.com/office/drawing/2014/main" id="{BA2C4247-E302-400B-9A36-0B5C1B4851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6" name="Cube 685">
                      <a:extLst>
                        <a:ext uri="{FF2B5EF4-FFF2-40B4-BE49-F238E27FC236}">
                          <a16:creationId xmlns:a16="http://schemas.microsoft.com/office/drawing/2014/main" id="{0D5861B4-1215-4376-8126-EBD0EA2955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7" name="Cube 686">
                      <a:extLst>
                        <a:ext uri="{FF2B5EF4-FFF2-40B4-BE49-F238E27FC236}">
                          <a16:creationId xmlns:a16="http://schemas.microsoft.com/office/drawing/2014/main" id="{429D3514-362F-445A-B2A5-AE5A5B633C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69" name="Group 668">
                  <a:extLst>
                    <a:ext uri="{FF2B5EF4-FFF2-40B4-BE49-F238E27FC236}">
                      <a16:creationId xmlns:a16="http://schemas.microsoft.com/office/drawing/2014/main" id="{B94F1F60-3DB3-4796-BEB3-8D433F1F0F6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70" name="Group 669">
                    <a:extLst>
                      <a:ext uri="{FF2B5EF4-FFF2-40B4-BE49-F238E27FC236}">
                        <a16:creationId xmlns:a16="http://schemas.microsoft.com/office/drawing/2014/main" id="{08B8C6AC-ABA2-43E0-B15F-D92DE8C523E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9" name="Cube 678">
                      <a:extLst>
                        <a:ext uri="{FF2B5EF4-FFF2-40B4-BE49-F238E27FC236}">
                          <a16:creationId xmlns:a16="http://schemas.microsoft.com/office/drawing/2014/main" id="{63D6285A-3D64-4084-A124-202082CB30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0" name="Cube 679">
                      <a:extLst>
                        <a:ext uri="{FF2B5EF4-FFF2-40B4-BE49-F238E27FC236}">
                          <a16:creationId xmlns:a16="http://schemas.microsoft.com/office/drawing/2014/main" id="{3568E551-EEA8-4199-8463-7E8A790434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1" name="Cube 680">
                      <a:extLst>
                        <a:ext uri="{FF2B5EF4-FFF2-40B4-BE49-F238E27FC236}">
                          <a16:creationId xmlns:a16="http://schemas.microsoft.com/office/drawing/2014/main" id="{84D6390F-4858-4AEE-9D18-DF842865B9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71" name="Group 670">
                    <a:extLst>
                      <a:ext uri="{FF2B5EF4-FFF2-40B4-BE49-F238E27FC236}">
                        <a16:creationId xmlns:a16="http://schemas.microsoft.com/office/drawing/2014/main" id="{0F9A8E93-8854-4B88-B1ED-A1E38BD854B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6" name="Cube 675">
                      <a:extLst>
                        <a:ext uri="{FF2B5EF4-FFF2-40B4-BE49-F238E27FC236}">
                          <a16:creationId xmlns:a16="http://schemas.microsoft.com/office/drawing/2014/main" id="{4B5542EB-4BA7-4491-BC24-D215179519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7" name="Cube 676">
                      <a:extLst>
                        <a:ext uri="{FF2B5EF4-FFF2-40B4-BE49-F238E27FC236}">
                          <a16:creationId xmlns:a16="http://schemas.microsoft.com/office/drawing/2014/main" id="{46FE638D-8FF4-41DB-83BC-290C6A8EFC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8" name="Cube 677">
                      <a:extLst>
                        <a:ext uri="{FF2B5EF4-FFF2-40B4-BE49-F238E27FC236}">
                          <a16:creationId xmlns:a16="http://schemas.microsoft.com/office/drawing/2014/main" id="{142F133E-3260-4332-BC4A-D93F7E9891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72" name="Group 671">
                    <a:extLst>
                      <a:ext uri="{FF2B5EF4-FFF2-40B4-BE49-F238E27FC236}">
                        <a16:creationId xmlns:a16="http://schemas.microsoft.com/office/drawing/2014/main" id="{11461A39-5113-4016-A3D9-DEF15DDA9E8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3" name="Cube 672">
                      <a:extLst>
                        <a:ext uri="{FF2B5EF4-FFF2-40B4-BE49-F238E27FC236}">
                          <a16:creationId xmlns:a16="http://schemas.microsoft.com/office/drawing/2014/main" id="{52A539C8-8841-47F6-8F8A-D115B57F84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4" name="Cube 673">
                      <a:extLst>
                        <a:ext uri="{FF2B5EF4-FFF2-40B4-BE49-F238E27FC236}">
                          <a16:creationId xmlns:a16="http://schemas.microsoft.com/office/drawing/2014/main" id="{C451A331-3DCB-4FA3-AC5F-D5EDD7EFE0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5" name="Cube 674">
                      <a:extLst>
                        <a:ext uri="{FF2B5EF4-FFF2-40B4-BE49-F238E27FC236}">
                          <a16:creationId xmlns:a16="http://schemas.microsoft.com/office/drawing/2014/main" id="{9A7C0CB6-15BD-4D8E-8A15-2E4D714848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627" name="Group 626">
                <a:extLst>
                  <a:ext uri="{FF2B5EF4-FFF2-40B4-BE49-F238E27FC236}">
                    <a16:creationId xmlns:a16="http://schemas.microsoft.com/office/drawing/2014/main" id="{78B10A08-0DCB-4260-866D-601256D6A542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solidFill>
                <a:srgbClr val="FFFF00"/>
              </a:solidFill>
            </p:grpSpPr>
            <p:grpSp>
              <p:nvGrpSpPr>
                <p:cNvPr id="628" name="Group 627">
                  <a:extLst>
                    <a:ext uri="{FF2B5EF4-FFF2-40B4-BE49-F238E27FC236}">
                      <a16:creationId xmlns:a16="http://schemas.microsoft.com/office/drawing/2014/main" id="{E2AF015C-A595-4548-A7D5-3D17B70C474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55" name="Group 654">
                    <a:extLst>
                      <a:ext uri="{FF2B5EF4-FFF2-40B4-BE49-F238E27FC236}">
                        <a16:creationId xmlns:a16="http://schemas.microsoft.com/office/drawing/2014/main" id="{4590B723-BB6D-4E77-B8E4-AB32EE82070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64" name="Cube 663">
                      <a:extLst>
                        <a:ext uri="{FF2B5EF4-FFF2-40B4-BE49-F238E27FC236}">
                          <a16:creationId xmlns:a16="http://schemas.microsoft.com/office/drawing/2014/main" id="{809BB105-9B23-4F39-A4DD-59A923AF55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5" name="Cube 664">
                      <a:extLst>
                        <a:ext uri="{FF2B5EF4-FFF2-40B4-BE49-F238E27FC236}">
                          <a16:creationId xmlns:a16="http://schemas.microsoft.com/office/drawing/2014/main" id="{5DB49FFD-B8A3-42C8-AB55-527852652B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6" name="Cube 665">
                      <a:extLst>
                        <a:ext uri="{FF2B5EF4-FFF2-40B4-BE49-F238E27FC236}">
                          <a16:creationId xmlns:a16="http://schemas.microsoft.com/office/drawing/2014/main" id="{A4E09B83-E836-476C-A768-E8F25B0A57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56" name="Group 655">
                    <a:extLst>
                      <a:ext uri="{FF2B5EF4-FFF2-40B4-BE49-F238E27FC236}">
                        <a16:creationId xmlns:a16="http://schemas.microsoft.com/office/drawing/2014/main" id="{C73652ED-00C9-452A-A9EF-C4A43353675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61" name="Cube 660">
                      <a:extLst>
                        <a:ext uri="{FF2B5EF4-FFF2-40B4-BE49-F238E27FC236}">
                          <a16:creationId xmlns:a16="http://schemas.microsoft.com/office/drawing/2014/main" id="{D2881EC6-13D4-456E-9004-80819FDB3C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2" name="Cube 661">
                      <a:extLst>
                        <a:ext uri="{FF2B5EF4-FFF2-40B4-BE49-F238E27FC236}">
                          <a16:creationId xmlns:a16="http://schemas.microsoft.com/office/drawing/2014/main" id="{C377E1C7-EB14-4F76-B0A4-D0E1812422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3" name="Cube 662">
                      <a:extLst>
                        <a:ext uri="{FF2B5EF4-FFF2-40B4-BE49-F238E27FC236}">
                          <a16:creationId xmlns:a16="http://schemas.microsoft.com/office/drawing/2014/main" id="{38DD4DBF-242A-47EE-9B7E-CADACF1D03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57" name="Group 656">
                    <a:extLst>
                      <a:ext uri="{FF2B5EF4-FFF2-40B4-BE49-F238E27FC236}">
                        <a16:creationId xmlns:a16="http://schemas.microsoft.com/office/drawing/2014/main" id="{A16C61C4-94C6-436D-A861-9375AD73B45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58" name="Cube 657">
                      <a:extLst>
                        <a:ext uri="{FF2B5EF4-FFF2-40B4-BE49-F238E27FC236}">
                          <a16:creationId xmlns:a16="http://schemas.microsoft.com/office/drawing/2014/main" id="{E339F978-D0B7-40C5-8A77-A8BFED5362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9" name="Cube 658">
                      <a:extLst>
                        <a:ext uri="{FF2B5EF4-FFF2-40B4-BE49-F238E27FC236}">
                          <a16:creationId xmlns:a16="http://schemas.microsoft.com/office/drawing/2014/main" id="{8425BA84-1DF4-489A-9FDD-361CCCB07C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0" name="Cube 659">
                      <a:extLst>
                        <a:ext uri="{FF2B5EF4-FFF2-40B4-BE49-F238E27FC236}">
                          <a16:creationId xmlns:a16="http://schemas.microsoft.com/office/drawing/2014/main" id="{83867A24-19A9-4166-B7D3-43530A8517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29" name="Group 628">
                  <a:extLst>
                    <a:ext uri="{FF2B5EF4-FFF2-40B4-BE49-F238E27FC236}">
                      <a16:creationId xmlns:a16="http://schemas.microsoft.com/office/drawing/2014/main" id="{1DF98D6D-C6E3-4A54-A36D-26364F7DEBFB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43" name="Group 642">
                    <a:extLst>
                      <a:ext uri="{FF2B5EF4-FFF2-40B4-BE49-F238E27FC236}">
                        <a16:creationId xmlns:a16="http://schemas.microsoft.com/office/drawing/2014/main" id="{9B14EC4E-C17C-4088-A462-50D6F4644E3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52" name="Cube 651">
                      <a:extLst>
                        <a:ext uri="{FF2B5EF4-FFF2-40B4-BE49-F238E27FC236}">
                          <a16:creationId xmlns:a16="http://schemas.microsoft.com/office/drawing/2014/main" id="{66CE8E0D-FD52-4ADC-B4E2-7872EAC019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3" name="Cube 652">
                      <a:extLst>
                        <a:ext uri="{FF2B5EF4-FFF2-40B4-BE49-F238E27FC236}">
                          <a16:creationId xmlns:a16="http://schemas.microsoft.com/office/drawing/2014/main" id="{75D6912B-484D-4EF0-B11D-081959463C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4" name="Cube 653">
                      <a:extLst>
                        <a:ext uri="{FF2B5EF4-FFF2-40B4-BE49-F238E27FC236}">
                          <a16:creationId xmlns:a16="http://schemas.microsoft.com/office/drawing/2014/main" id="{5AE23BCA-3F70-446D-BA34-4D3D892F9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44" name="Group 643">
                    <a:extLst>
                      <a:ext uri="{FF2B5EF4-FFF2-40B4-BE49-F238E27FC236}">
                        <a16:creationId xmlns:a16="http://schemas.microsoft.com/office/drawing/2014/main" id="{709B1210-3C78-4EDE-AF8F-764431928CD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9" name="Cube 648">
                      <a:extLst>
                        <a:ext uri="{FF2B5EF4-FFF2-40B4-BE49-F238E27FC236}">
                          <a16:creationId xmlns:a16="http://schemas.microsoft.com/office/drawing/2014/main" id="{9A0B9A45-BE47-4E0F-8B03-D08FC3B783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0" name="Cube 649">
                      <a:extLst>
                        <a:ext uri="{FF2B5EF4-FFF2-40B4-BE49-F238E27FC236}">
                          <a16:creationId xmlns:a16="http://schemas.microsoft.com/office/drawing/2014/main" id="{7E0164BA-A1EF-48ED-BC51-4A95214A35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1" name="Cube 650">
                      <a:extLst>
                        <a:ext uri="{FF2B5EF4-FFF2-40B4-BE49-F238E27FC236}">
                          <a16:creationId xmlns:a16="http://schemas.microsoft.com/office/drawing/2014/main" id="{52367100-0150-4DD6-96BA-355E2FDC9B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45" name="Group 644">
                    <a:extLst>
                      <a:ext uri="{FF2B5EF4-FFF2-40B4-BE49-F238E27FC236}">
                        <a16:creationId xmlns:a16="http://schemas.microsoft.com/office/drawing/2014/main" id="{736F7A4D-8F2D-41CC-A8E8-94CACD56A44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6" name="Cube 645">
                      <a:extLst>
                        <a:ext uri="{FF2B5EF4-FFF2-40B4-BE49-F238E27FC236}">
                          <a16:creationId xmlns:a16="http://schemas.microsoft.com/office/drawing/2014/main" id="{D5CFF5AE-AD49-46BF-96F0-2E40DDF19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7" name="Cube 646">
                      <a:extLst>
                        <a:ext uri="{FF2B5EF4-FFF2-40B4-BE49-F238E27FC236}">
                          <a16:creationId xmlns:a16="http://schemas.microsoft.com/office/drawing/2014/main" id="{C29159BD-3657-4BD8-B8DB-17EAED3998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8" name="Cube 647">
                      <a:extLst>
                        <a:ext uri="{FF2B5EF4-FFF2-40B4-BE49-F238E27FC236}">
                          <a16:creationId xmlns:a16="http://schemas.microsoft.com/office/drawing/2014/main" id="{57252DDB-92EF-480A-82BD-BC09C0D82E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30" name="Group 629">
                  <a:extLst>
                    <a:ext uri="{FF2B5EF4-FFF2-40B4-BE49-F238E27FC236}">
                      <a16:creationId xmlns:a16="http://schemas.microsoft.com/office/drawing/2014/main" id="{17DB9867-53B7-4CA5-A043-90A477EDC3E5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31" name="Group 630">
                    <a:extLst>
                      <a:ext uri="{FF2B5EF4-FFF2-40B4-BE49-F238E27FC236}">
                        <a16:creationId xmlns:a16="http://schemas.microsoft.com/office/drawing/2014/main" id="{6D2B791C-01C2-451C-A0B3-2DA4B115BE6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0" name="Cube 639">
                      <a:extLst>
                        <a:ext uri="{FF2B5EF4-FFF2-40B4-BE49-F238E27FC236}">
                          <a16:creationId xmlns:a16="http://schemas.microsoft.com/office/drawing/2014/main" id="{CA833C01-6290-4A30-8513-DE4B59EA9B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1" name="Cube 640">
                      <a:extLst>
                        <a:ext uri="{FF2B5EF4-FFF2-40B4-BE49-F238E27FC236}">
                          <a16:creationId xmlns:a16="http://schemas.microsoft.com/office/drawing/2014/main" id="{3CFD5D54-4599-4911-B63B-B324427989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2" name="Cube 641">
                      <a:extLst>
                        <a:ext uri="{FF2B5EF4-FFF2-40B4-BE49-F238E27FC236}">
                          <a16:creationId xmlns:a16="http://schemas.microsoft.com/office/drawing/2014/main" id="{D2F1CF6C-D35F-4B6C-915B-72F487158B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32" name="Group 631">
                    <a:extLst>
                      <a:ext uri="{FF2B5EF4-FFF2-40B4-BE49-F238E27FC236}">
                        <a16:creationId xmlns:a16="http://schemas.microsoft.com/office/drawing/2014/main" id="{B0A21B2D-B66F-4223-AD23-7E95EE00672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37" name="Cube 636">
                      <a:extLst>
                        <a:ext uri="{FF2B5EF4-FFF2-40B4-BE49-F238E27FC236}">
                          <a16:creationId xmlns:a16="http://schemas.microsoft.com/office/drawing/2014/main" id="{A0ECECBD-02A4-4305-8691-1CE3026B6F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8" name="Cube 637">
                      <a:extLst>
                        <a:ext uri="{FF2B5EF4-FFF2-40B4-BE49-F238E27FC236}">
                          <a16:creationId xmlns:a16="http://schemas.microsoft.com/office/drawing/2014/main" id="{78787BBD-A74E-408E-80CB-18ACFB46CC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9" name="Cube 638">
                      <a:extLst>
                        <a:ext uri="{FF2B5EF4-FFF2-40B4-BE49-F238E27FC236}">
                          <a16:creationId xmlns:a16="http://schemas.microsoft.com/office/drawing/2014/main" id="{C11C537B-C448-4DB5-8D1D-CCFAB751B7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33" name="Group 632">
                    <a:extLst>
                      <a:ext uri="{FF2B5EF4-FFF2-40B4-BE49-F238E27FC236}">
                        <a16:creationId xmlns:a16="http://schemas.microsoft.com/office/drawing/2014/main" id="{B394FD18-54CB-4F33-B016-67BD0EFB36D9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34" name="Cube 633">
                      <a:extLst>
                        <a:ext uri="{FF2B5EF4-FFF2-40B4-BE49-F238E27FC236}">
                          <a16:creationId xmlns:a16="http://schemas.microsoft.com/office/drawing/2014/main" id="{40B09A26-7555-4754-93D0-0C63FB0EBD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5" name="Cube 634">
                      <a:extLst>
                        <a:ext uri="{FF2B5EF4-FFF2-40B4-BE49-F238E27FC236}">
                          <a16:creationId xmlns:a16="http://schemas.microsoft.com/office/drawing/2014/main" id="{D395D6A0-75CC-4667-8F36-44E1476AE3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6" name="Cube 635">
                      <a:extLst>
                        <a:ext uri="{FF2B5EF4-FFF2-40B4-BE49-F238E27FC236}">
                          <a16:creationId xmlns:a16="http://schemas.microsoft.com/office/drawing/2014/main" id="{CE253847-8D14-442C-8996-6E00D7BECA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  <p:grpSp>
        <p:nvGrpSpPr>
          <p:cNvPr id="745" name="Group 744">
            <a:extLst>
              <a:ext uri="{FF2B5EF4-FFF2-40B4-BE49-F238E27FC236}">
                <a16:creationId xmlns:a16="http://schemas.microsoft.com/office/drawing/2014/main" id="{65A68373-DF5C-4A2E-8B56-B1C4BE955494}"/>
              </a:ext>
            </a:extLst>
          </p:cNvPr>
          <p:cNvGrpSpPr/>
          <p:nvPr/>
        </p:nvGrpSpPr>
        <p:grpSpPr>
          <a:xfrm>
            <a:off x="4040086" y="259814"/>
            <a:ext cx="3806552" cy="1863190"/>
            <a:chOff x="4164408" y="2316483"/>
            <a:chExt cx="3806552" cy="1863190"/>
          </a:xfrm>
        </p:grpSpPr>
        <p:grpSp>
          <p:nvGrpSpPr>
            <p:cNvPr id="746" name="Group 745">
              <a:extLst>
                <a:ext uri="{FF2B5EF4-FFF2-40B4-BE49-F238E27FC236}">
                  <a16:creationId xmlns:a16="http://schemas.microsoft.com/office/drawing/2014/main" id="{E923662F-402F-47BD-B106-2B19154D3AD3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</p:grpSpPr>
          <p:grpSp>
            <p:nvGrpSpPr>
              <p:cNvPr id="1069" name="Group 1068">
                <a:extLst>
                  <a:ext uri="{FF2B5EF4-FFF2-40B4-BE49-F238E27FC236}">
                    <a16:creationId xmlns:a16="http://schemas.microsoft.com/office/drawing/2014/main" id="{FC97A7EC-D28C-4C41-9291-58ED3D22F932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96" name="Group 1095">
                  <a:extLst>
                    <a:ext uri="{FF2B5EF4-FFF2-40B4-BE49-F238E27FC236}">
                      <a16:creationId xmlns:a16="http://schemas.microsoft.com/office/drawing/2014/main" id="{EA16572C-2D31-4FC0-B685-7ACF0BCEDA5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105" name="Cube 1104">
                    <a:extLst>
                      <a:ext uri="{FF2B5EF4-FFF2-40B4-BE49-F238E27FC236}">
                        <a16:creationId xmlns:a16="http://schemas.microsoft.com/office/drawing/2014/main" id="{172F2610-6572-4737-BD01-1A7ADCAF890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6" name="Cube 1105">
                    <a:extLst>
                      <a:ext uri="{FF2B5EF4-FFF2-40B4-BE49-F238E27FC236}">
                        <a16:creationId xmlns:a16="http://schemas.microsoft.com/office/drawing/2014/main" id="{1B28BE21-CF44-473B-B72A-33D19D0D123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7" name="Cube 1106">
                    <a:extLst>
                      <a:ext uri="{FF2B5EF4-FFF2-40B4-BE49-F238E27FC236}">
                        <a16:creationId xmlns:a16="http://schemas.microsoft.com/office/drawing/2014/main" id="{7CE52A53-2730-459E-9848-884AE3FEDFA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7" name="Group 1096">
                  <a:extLst>
                    <a:ext uri="{FF2B5EF4-FFF2-40B4-BE49-F238E27FC236}">
                      <a16:creationId xmlns:a16="http://schemas.microsoft.com/office/drawing/2014/main" id="{430A5C91-CD8C-4ED9-9D3C-BC5E53F5B7D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102" name="Cube 1101">
                    <a:extLst>
                      <a:ext uri="{FF2B5EF4-FFF2-40B4-BE49-F238E27FC236}">
                        <a16:creationId xmlns:a16="http://schemas.microsoft.com/office/drawing/2014/main" id="{AC14EEF9-6ABA-4938-8EF2-53741ADFD94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3" name="Cube 1102">
                    <a:extLst>
                      <a:ext uri="{FF2B5EF4-FFF2-40B4-BE49-F238E27FC236}">
                        <a16:creationId xmlns:a16="http://schemas.microsoft.com/office/drawing/2014/main" id="{99C2F2E3-7485-46BD-AA19-FB7D459D37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4" name="Cube 1103">
                    <a:extLst>
                      <a:ext uri="{FF2B5EF4-FFF2-40B4-BE49-F238E27FC236}">
                        <a16:creationId xmlns:a16="http://schemas.microsoft.com/office/drawing/2014/main" id="{5214DB92-A668-47C6-A035-A54387A0E0E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8" name="Group 1097">
                  <a:extLst>
                    <a:ext uri="{FF2B5EF4-FFF2-40B4-BE49-F238E27FC236}">
                      <a16:creationId xmlns:a16="http://schemas.microsoft.com/office/drawing/2014/main" id="{1258C257-D12E-48E8-8FB6-F1C4DBD81C8D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9" name="Cube 1098">
                    <a:extLst>
                      <a:ext uri="{FF2B5EF4-FFF2-40B4-BE49-F238E27FC236}">
                        <a16:creationId xmlns:a16="http://schemas.microsoft.com/office/drawing/2014/main" id="{36609ADA-0971-4EB0-89A8-13E8B8304BB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0" name="Cube 1099">
                    <a:extLst>
                      <a:ext uri="{FF2B5EF4-FFF2-40B4-BE49-F238E27FC236}">
                        <a16:creationId xmlns:a16="http://schemas.microsoft.com/office/drawing/2014/main" id="{BDB3D5BC-9E60-4D62-84B4-D9C2C3FB6BF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1" name="Cube 1100">
                    <a:extLst>
                      <a:ext uri="{FF2B5EF4-FFF2-40B4-BE49-F238E27FC236}">
                        <a16:creationId xmlns:a16="http://schemas.microsoft.com/office/drawing/2014/main" id="{CF0BADF4-2065-4B4A-857C-A8AB1E217F0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70" name="Group 1069">
                <a:extLst>
                  <a:ext uri="{FF2B5EF4-FFF2-40B4-BE49-F238E27FC236}">
                    <a16:creationId xmlns:a16="http://schemas.microsoft.com/office/drawing/2014/main" id="{5E97B574-8912-42EA-AA37-687CFE723EBA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84" name="Group 1083">
                  <a:extLst>
                    <a:ext uri="{FF2B5EF4-FFF2-40B4-BE49-F238E27FC236}">
                      <a16:creationId xmlns:a16="http://schemas.microsoft.com/office/drawing/2014/main" id="{6FFAE438-F229-43EE-9A1B-25516F304BA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3" name="Cube 1092">
                    <a:extLst>
                      <a:ext uri="{FF2B5EF4-FFF2-40B4-BE49-F238E27FC236}">
                        <a16:creationId xmlns:a16="http://schemas.microsoft.com/office/drawing/2014/main" id="{CD3B12EE-1ED6-420B-9071-DB0CBA4C680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4" name="Cube 1093">
                    <a:extLst>
                      <a:ext uri="{FF2B5EF4-FFF2-40B4-BE49-F238E27FC236}">
                        <a16:creationId xmlns:a16="http://schemas.microsoft.com/office/drawing/2014/main" id="{5FF983EF-3646-4E12-BBEA-A21699E17E3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5" name="Cube 1094">
                    <a:extLst>
                      <a:ext uri="{FF2B5EF4-FFF2-40B4-BE49-F238E27FC236}">
                        <a16:creationId xmlns:a16="http://schemas.microsoft.com/office/drawing/2014/main" id="{29A411DB-84E1-436C-8C4A-643774F8A6B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5" name="Group 1084">
                  <a:extLst>
                    <a:ext uri="{FF2B5EF4-FFF2-40B4-BE49-F238E27FC236}">
                      <a16:creationId xmlns:a16="http://schemas.microsoft.com/office/drawing/2014/main" id="{84018ECC-C179-4C4B-815E-81CA9E41909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0" name="Cube 1089">
                    <a:extLst>
                      <a:ext uri="{FF2B5EF4-FFF2-40B4-BE49-F238E27FC236}">
                        <a16:creationId xmlns:a16="http://schemas.microsoft.com/office/drawing/2014/main" id="{325924B2-D9A3-475C-9A77-CE2AB12A7B4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1" name="Cube 1090">
                    <a:extLst>
                      <a:ext uri="{FF2B5EF4-FFF2-40B4-BE49-F238E27FC236}">
                        <a16:creationId xmlns:a16="http://schemas.microsoft.com/office/drawing/2014/main" id="{01E34758-A459-469F-AD09-FB47AD4D913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2" name="Cube 1091">
                    <a:extLst>
                      <a:ext uri="{FF2B5EF4-FFF2-40B4-BE49-F238E27FC236}">
                        <a16:creationId xmlns:a16="http://schemas.microsoft.com/office/drawing/2014/main" id="{FFCEA8F5-2FF7-4655-941D-0190ED1445B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6" name="Group 1085">
                  <a:extLst>
                    <a:ext uri="{FF2B5EF4-FFF2-40B4-BE49-F238E27FC236}">
                      <a16:creationId xmlns:a16="http://schemas.microsoft.com/office/drawing/2014/main" id="{949D2D79-86F0-4355-BFA9-0FEC750550D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87" name="Cube 1086">
                    <a:extLst>
                      <a:ext uri="{FF2B5EF4-FFF2-40B4-BE49-F238E27FC236}">
                        <a16:creationId xmlns:a16="http://schemas.microsoft.com/office/drawing/2014/main" id="{EF445E78-8332-4FE8-AE53-3F9D1A2AD27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8" name="Cube 1087">
                    <a:extLst>
                      <a:ext uri="{FF2B5EF4-FFF2-40B4-BE49-F238E27FC236}">
                        <a16:creationId xmlns:a16="http://schemas.microsoft.com/office/drawing/2014/main" id="{15AB0996-52AD-41CB-B73F-F0BF4ED5E0C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9" name="Cube 1088">
                    <a:extLst>
                      <a:ext uri="{FF2B5EF4-FFF2-40B4-BE49-F238E27FC236}">
                        <a16:creationId xmlns:a16="http://schemas.microsoft.com/office/drawing/2014/main" id="{CB1090C4-30B7-44B8-B3E2-6AFF1B621DA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BB4E1111-26AE-4C20-A5A5-F730F95950E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72" name="Group 1071">
                  <a:extLst>
                    <a:ext uri="{FF2B5EF4-FFF2-40B4-BE49-F238E27FC236}">
                      <a16:creationId xmlns:a16="http://schemas.microsoft.com/office/drawing/2014/main" id="{1B785903-1222-4FFC-8516-CF5AE2E40C9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81" name="Cube 1080">
                    <a:extLst>
                      <a:ext uri="{FF2B5EF4-FFF2-40B4-BE49-F238E27FC236}">
                        <a16:creationId xmlns:a16="http://schemas.microsoft.com/office/drawing/2014/main" id="{4BDB5770-BE71-485D-AFDF-5FA99FDFCF1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2" name="Cube 1081">
                    <a:extLst>
                      <a:ext uri="{FF2B5EF4-FFF2-40B4-BE49-F238E27FC236}">
                        <a16:creationId xmlns:a16="http://schemas.microsoft.com/office/drawing/2014/main" id="{35837A8E-D817-4F49-A86D-E23142D8F99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3" name="Cube 1082">
                    <a:extLst>
                      <a:ext uri="{FF2B5EF4-FFF2-40B4-BE49-F238E27FC236}">
                        <a16:creationId xmlns:a16="http://schemas.microsoft.com/office/drawing/2014/main" id="{5B5B0272-7C42-4017-9A9A-B86602DDAB3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73" name="Group 1072">
                  <a:extLst>
                    <a:ext uri="{FF2B5EF4-FFF2-40B4-BE49-F238E27FC236}">
                      <a16:creationId xmlns:a16="http://schemas.microsoft.com/office/drawing/2014/main" id="{568C66ED-80A8-4A67-B6B9-D9D9FEED072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78" name="Cube 1077">
                    <a:extLst>
                      <a:ext uri="{FF2B5EF4-FFF2-40B4-BE49-F238E27FC236}">
                        <a16:creationId xmlns:a16="http://schemas.microsoft.com/office/drawing/2014/main" id="{A5C437C4-5D70-46FE-A84B-DF62CB9A472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9" name="Cube 1078">
                    <a:extLst>
                      <a:ext uri="{FF2B5EF4-FFF2-40B4-BE49-F238E27FC236}">
                        <a16:creationId xmlns:a16="http://schemas.microsoft.com/office/drawing/2014/main" id="{F001CFEC-3E38-4F03-B76D-295DCAE31E3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0" name="Cube 1079">
                    <a:extLst>
                      <a:ext uri="{FF2B5EF4-FFF2-40B4-BE49-F238E27FC236}">
                        <a16:creationId xmlns:a16="http://schemas.microsoft.com/office/drawing/2014/main" id="{E116DE9F-FA83-4D81-9618-9A12AAC37BE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74" name="Group 1073">
                  <a:extLst>
                    <a:ext uri="{FF2B5EF4-FFF2-40B4-BE49-F238E27FC236}">
                      <a16:creationId xmlns:a16="http://schemas.microsoft.com/office/drawing/2014/main" id="{AB0AD092-9687-4E1D-B2BC-F6C71DED03F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75" name="Cube 1074">
                    <a:extLst>
                      <a:ext uri="{FF2B5EF4-FFF2-40B4-BE49-F238E27FC236}">
                        <a16:creationId xmlns:a16="http://schemas.microsoft.com/office/drawing/2014/main" id="{31525455-5E21-40F2-9D65-2B4C2808F9A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6" name="Cube 1075">
                    <a:extLst>
                      <a:ext uri="{FF2B5EF4-FFF2-40B4-BE49-F238E27FC236}">
                        <a16:creationId xmlns:a16="http://schemas.microsoft.com/office/drawing/2014/main" id="{F708365C-2A4C-4DF8-AC7A-DBA448414B3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7" name="Cube 1076">
                    <a:extLst>
                      <a:ext uri="{FF2B5EF4-FFF2-40B4-BE49-F238E27FC236}">
                        <a16:creationId xmlns:a16="http://schemas.microsoft.com/office/drawing/2014/main" id="{80BB07BD-38BD-4BC0-A74D-D8DEA1F00CA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7" name="Group 746">
              <a:extLst>
                <a:ext uri="{FF2B5EF4-FFF2-40B4-BE49-F238E27FC236}">
                  <a16:creationId xmlns:a16="http://schemas.microsoft.com/office/drawing/2014/main" id="{08BE3680-A4F0-4464-A76A-E7C19B2CC7DA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solidFill>
              <a:srgbClr val="00B0F0"/>
            </a:solidFill>
          </p:grpSpPr>
          <p:grpSp>
            <p:nvGrpSpPr>
              <p:cNvPr id="1030" name="Group 1029">
                <a:extLst>
                  <a:ext uri="{FF2B5EF4-FFF2-40B4-BE49-F238E27FC236}">
                    <a16:creationId xmlns:a16="http://schemas.microsoft.com/office/drawing/2014/main" id="{18C57D00-C436-4888-B977-D9899609ECA1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57" name="Group 1056">
                  <a:extLst>
                    <a:ext uri="{FF2B5EF4-FFF2-40B4-BE49-F238E27FC236}">
                      <a16:creationId xmlns:a16="http://schemas.microsoft.com/office/drawing/2014/main" id="{7E65760B-ABD7-4CDF-9C15-8A59B4154162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6" name="Cube 1065">
                    <a:extLst>
                      <a:ext uri="{FF2B5EF4-FFF2-40B4-BE49-F238E27FC236}">
                        <a16:creationId xmlns:a16="http://schemas.microsoft.com/office/drawing/2014/main" id="{44E2B6CE-EA6C-4670-99A4-6E61A5097A4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7" name="Cube 1066">
                    <a:extLst>
                      <a:ext uri="{FF2B5EF4-FFF2-40B4-BE49-F238E27FC236}">
                        <a16:creationId xmlns:a16="http://schemas.microsoft.com/office/drawing/2014/main" id="{4E350EE2-1EED-45E1-AC1F-99913A088FF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8" name="Cube 1067">
                    <a:extLst>
                      <a:ext uri="{FF2B5EF4-FFF2-40B4-BE49-F238E27FC236}">
                        <a16:creationId xmlns:a16="http://schemas.microsoft.com/office/drawing/2014/main" id="{1865FDBB-D0C1-4B63-B6C1-DBFD841A0D2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8" name="Group 1057">
                  <a:extLst>
                    <a:ext uri="{FF2B5EF4-FFF2-40B4-BE49-F238E27FC236}">
                      <a16:creationId xmlns:a16="http://schemas.microsoft.com/office/drawing/2014/main" id="{CCDE4B2E-74EB-4C86-B71D-946A62A5467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3" name="Cube 1062">
                    <a:extLst>
                      <a:ext uri="{FF2B5EF4-FFF2-40B4-BE49-F238E27FC236}">
                        <a16:creationId xmlns:a16="http://schemas.microsoft.com/office/drawing/2014/main" id="{E0839CE5-6C88-43E9-BA4D-DF21263488B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4" name="Cube 1063">
                    <a:extLst>
                      <a:ext uri="{FF2B5EF4-FFF2-40B4-BE49-F238E27FC236}">
                        <a16:creationId xmlns:a16="http://schemas.microsoft.com/office/drawing/2014/main" id="{331BCE79-B0D3-4E46-9D98-86B34AC8C43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5" name="Cube 1064">
                    <a:extLst>
                      <a:ext uri="{FF2B5EF4-FFF2-40B4-BE49-F238E27FC236}">
                        <a16:creationId xmlns:a16="http://schemas.microsoft.com/office/drawing/2014/main" id="{1D5EC329-15E0-4B79-AF89-79E291D2CEA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9" name="Group 1058">
                  <a:extLst>
                    <a:ext uri="{FF2B5EF4-FFF2-40B4-BE49-F238E27FC236}">
                      <a16:creationId xmlns:a16="http://schemas.microsoft.com/office/drawing/2014/main" id="{68CA6EF2-7154-45AB-89F2-CAE622BD981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0" name="Cube 1059">
                    <a:extLst>
                      <a:ext uri="{FF2B5EF4-FFF2-40B4-BE49-F238E27FC236}">
                        <a16:creationId xmlns:a16="http://schemas.microsoft.com/office/drawing/2014/main" id="{FF8AAF66-2B53-4956-A739-45165271D39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1" name="Cube 1060">
                    <a:extLst>
                      <a:ext uri="{FF2B5EF4-FFF2-40B4-BE49-F238E27FC236}">
                        <a16:creationId xmlns:a16="http://schemas.microsoft.com/office/drawing/2014/main" id="{E2699763-D2EA-4997-9929-FD61E402E1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2" name="Cube 1061">
                    <a:extLst>
                      <a:ext uri="{FF2B5EF4-FFF2-40B4-BE49-F238E27FC236}">
                        <a16:creationId xmlns:a16="http://schemas.microsoft.com/office/drawing/2014/main" id="{F8A21924-974B-40EA-9E7A-9C2B7A0EA74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31" name="Group 1030">
                <a:extLst>
                  <a:ext uri="{FF2B5EF4-FFF2-40B4-BE49-F238E27FC236}">
                    <a16:creationId xmlns:a16="http://schemas.microsoft.com/office/drawing/2014/main" id="{54320DB1-62FF-48D5-A7F8-5F69467E6ACC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45" name="Group 1044">
                  <a:extLst>
                    <a:ext uri="{FF2B5EF4-FFF2-40B4-BE49-F238E27FC236}">
                      <a16:creationId xmlns:a16="http://schemas.microsoft.com/office/drawing/2014/main" id="{78E3F7FE-6335-489E-B1C1-10B0ED18FE6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4" name="Cube 1053">
                    <a:extLst>
                      <a:ext uri="{FF2B5EF4-FFF2-40B4-BE49-F238E27FC236}">
                        <a16:creationId xmlns:a16="http://schemas.microsoft.com/office/drawing/2014/main" id="{CB797394-A190-4458-A019-78A18FB4F6E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5" name="Cube 1054">
                    <a:extLst>
                      <a:ext uri="{FF2B5EF4-FFF2-40B4-BE49-F238E27FC236}">
                        <a16:creationId xmlns:a16="http://schemas.microsoft.com/office/drawing/2014/main" id="{A0AAA626-EA0C-4A30-9E8C-C5EFFE16C5B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6" name="Cube 1055">
                    <a:extLst>
                      <a:ext uri="{FF2B5EF4-FFF2-40B4-BE49-F238E27FC236}">
                        <a16:creationId xmlns:a16="http://schemas.microsoft.com/office/drawing/2014/main" id="{D2C61848-9717-46ED-B776-66FDA23FE32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6" name="Group 1045">
                  <a:extLst>
                    <a:ext uri="{FF2B5EF4-FFF2-40B4-BE49-F238E27FC236}">
                      <a16:creationId xmlns:a16="http://schemas.microsoft.com/office/drawing/2014/main" id="{A69C5D9C-DE39-4652-8231-B362FB80EC6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1" name="Cube 1050">
                    <a:extLst>
                      <a:ext uri="{FF2B5EF4-FFF2-40B4-BE49-F238E27FC236}">
                        <a16:creationId xmlns:a16="http://schemas.microsoft.com/office/drawing/2014/main" id="{4A8A9717-7019-4176-B1D4-6C61EC042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2" name="Cube 1051">
                    <a:extLst>
                      <a:ext uri="{FF2B5EF4-FFF2-40B4-BE49-F238E27FC236}">
                        <a16:creationId xmlns:a16="http://schemas.microsoft.com/office/drawing/2014/main" id="{0E7F6EA0-6697-4085-BC29-98F6EAECF88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3" name="Cube 1052">
                    <a:extLst>
                      <a:ext uri="{FF2B5EF4-FFF2-40B4-BE49-F238E27FC236}">
                        <a16:creationId xmlns:a16="http://schemas.microsoft.com/office/drawing/2014/main" id="{BEF8F02B-681E-49FB-99FF-CE8532576C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7" name="Group 1046">
                  <a:extLst>
                    <a:ext uri="{FF2B5EF4-FFF2-40B4-BE49-F238E27FC236}">
                      <a16:creationId xmlns:a16="http://schemas.microsoft.com/office/drawing/2014/main" id="{7ABC789A-002F-4AA8-8210-014B013FB634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8" name="Cube 1047">
                    <a:extLst>
                      <a:ext uri="{FF2B5EF4-FFF2-40B4-BE49-F238E27FC236}">
                        <a16:creationId xmlns:a16="http://schemas.microsoft.com/office/drawing/2014/main" id="{CD6F38F0-A382-49BA-8DF2-0C4D405FED7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9" name="Cube 1048">
                    <a:extLst>
                      <a:ext uri="{FF2B5EF4-FFF2-40B4-BE49-F238E27FC236}">
                        <a16:creationId xmlns:a16="http://schemas.microsoft.com/office/drawing/2014/main" id="{FCEDA321-CC6E-4FDC-815D-E8AF164D77B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0" name="Cube 1049">
                    <a:extLst>
                      <a:ext uri="{FF2B5EF4-FFF2-40B4-BE49-F238E27FC236}">
                        <a16:creationId xmlns:a16="http://schemas.microsoft.com/office/drawing/2014/main" id="{E45FD71E-BC68-447A-A1E4-7D3A9EDF7A4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32" name="Group 1031">
                <a:extLst>
                  <a:ext uri="{FF2B5EF4-FFF2-40B4-BE49-F238E27FC236}">
                    <a16:creationId xmlns:a16="http://schemas.microsoft.com/office/drawing/2014/main" id="{049C78E5-C9E2-4D0A-BDDF-4326C5BBFED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33" name="Group 1032">
                  <a:extLst>
                    <a:ext uri="{FF2B5EF4-FFF2-40B4-BE49-F238E27FC236}">
                      <a16:creationId xmlns:a16="http://schemas.microsoft.com/office/drawing/2014/main" id="{53290542-C97C-46CA-A0F8-3DAB1FDEBE8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2" name="Cube 1041">
                    <a:extLst>
                      <a:ext uri="{FF2B5EF4-FFF2-40B4-BE49-F238E27FC236}">
                        <a16:creationId xmlns:a16="http://schemas.microsoft.com/office/drawing/2014/main" id="{E888799E-3B75-48C2-AA0F-32ABD8D7DF0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3" name="Cube 1042">
                    <a:extLst>
                      <a:ext uri="{FF2B5EF4-FFF2-40B4-BE49-F238E27FC236}">
                        <a16:creationId xmlns:a16="http://schemas.microsoft.com/office/drawing/2014/main" id="{0234218A-9A58-478B-B126-A17E166B23C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4" name="Cube 1043">
                    <a:extLst>
                      <a:ext uri="{FF2B5EF4-FFF2-40B4-BE49-F238E27FC236}">
                        <a16:creationId xmlns:a16="http://schemas.microsoft.com/office/drawing/2014/main" id="{CBCFDAE1-6802-40A3-9735-7D500048434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4" name="Group 1033">
                  <a:extLst>
                    <a:ext uri="{FF2B5EF4-FFF2-40B4-BE49-F238E27FC236}">
                      <a16:creationId xmlns:a16="http://schemas.microsoft.com/office/drawing/2014/main" id="{01ED9F4C-A475-4222-A7EA-186BE2A614A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9" name="Cube 1038">
                    <a:extLst>
                      <a:ext uri="{FF2B5EF4-FFF2-40B4-BE49-F238E27FC236}">
                        <a16:creationId xmlns:a16="http://schemas.microsoft.com/office/drawing/2014/main" id="{44537444-7644-4ACF-AC4B-EF564FD5D82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0" name="Cube 1039">
                    <a:extLst>
                      <a:ext uri="{FF2B5EF4-FFF2-40B4-BE49-F238E27FC236}">
                        <a16:creationId xmlns:a16="http://schemas.microsoft.com/office/drawing/2014/main" id="{4DACE483-2CB8-4C01-BEEF-00FC1A69D16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1" name="Cube 1040">
                    <a:extLst>
                      <a:ext uri="{FF2B5EF4-FFF2-40B4-BE49-F238E27FC236}">
                        <a16:creationId xmlns:a16="http://schemas.microsoft.com/office/drawing/2014/main" id="{2A220F69-D876-41C6-B8F7-33AE3EA6697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5" name="Group 1034">
                  <a:extLst>
                    <a:ext uri="{FF2B5EF4-FFF2-40B4-BE49-F238E27FC236}">
                      <a16:creationId xmlns:a16="http://schemas.microsoft.com/office/drawing/2014/main" id="{D539AE59-C1C5-4825-A2D8-FC5A00F689E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6" name="Cube 1035">
                    <a:extLst>
                      <a:ext uri="{FF2B5EF4-FFF2-40B4-BE49-F238E27FC236}">
                        <a16:creationId xmlns:a16="http://schemas.microsoft.com/office/drawing/2014/main" id="{8E860AA5-EF3F-4AC4-91C0-8F863FB3DE2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7" name="Cube 1036">
                    <a:extLst>
                      <a:ext uri="{FF2B5EF4-FFF2-40B4-BE49-F238E27FC236}">
                        <a16:creationId xmlns:a16="http://schemas.microsoft.com/office/drawing/2014/main" id="{1C5AAE73-9712-41EB-9736-212B7585404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8" name="Cube 1037">
                    <a:extLst>
                      <a:ext uri="{FF2B5EF4-FFF2-40B4-BE49-F238E27FC236}">
                        <a16:creationId xmlns:a16="http://schemas.microsoft.com/office/drawing/2014/main" id="{066075E4-3AB9-486D-9AC1-9E522F5D587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8" name="Group 747">
              <a:extLst>
                <a:ext uri="{FF2B5EF4-FFF2-40B4-BE49-F238E27FC236}">
                  <a16:creationId xmlns:a16="http://schemas.microsoft.com/office/drawing/2014/main" id="{3D2EF151-CBA4-4BBD-AC07-229DA704AF3F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solidFill>
              <a:srgbClr val="CCFF33"/>
            </a:solidFill>
          </p:grpSpPr>
          <p:grpSp>
            <p:nvGrpSpPr>
              <p:cNvPr id="991" name="Group 990">
                <a:extLst>
                  <a:ext uri="{FF2B5EF4-FFF2-40B4-BE49-F238E27FC236}">
                    <a16:creationId xmlns:a16="http://schemas.microsoft.com/office/drawing/2014/main" id="{BCE883AF-F054-46AC-8928-F423C737C829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18" name="Group 1017">
                  <a:extLst>
                    <a:ext uri="{FF2B5EF4-FFF2-40B4-BE49-F238E27FC236}">
                      <a16:creationId xmlns:a16="http://schemas.microsoft.com/office/drawing/2014/main" id="{D9C71B60-DB61-472C-BDE2-B4EF3C54FC85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7" name="Cube 1026">
                    <a:extLst>
                      <a:ext uri="{FF2B5EF4-FFF2-40B4-BE49-F238E27FC236}">
                        <a16:creationId xmlns:a16="http://schemas.microsoft.com/office/drawing/2014/main" id="{0C6A5BEA-2151-48DF-A449-2AE0C8582D6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8" name="Cube 1027">
                    <a:extLst>
                      <a:ext uri="{FF2B5EF4-FFF2-40B4-BE49-F238E27FC236}">
                        <a16:creationId xmlns:a16="http://schemas.microsoft.com/office/drawing/2014/main" id="{71D2207C-7C33-4423-82F9-AC67504B513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9" name="Cube 1028">
                    <a:extLst>
                      <a:ext uri="{FF2B5EF4-FFF2-40B4-BE49-F238E27FC236}">
                        <a16:creationId xmlns:a16="http://schemas.microsoft.com/office/drawing/2014/main" id="{493A1596-3B61-4EB6-B588-B8E1F442A0B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19" name="Group 1018">
                  <a:extLst>
                    <a:ext uri="{FF2B5EF4-FFF2-40B4-BE49-F238E27FC236}">
                      <a16:creationId xmlns:a16="http://schemas.microsoft.com/office/drawing/2014/main" id="{EF51A06B-C7E9-4A4A-85B9-A84EA647091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4" name="Cube 1023">
                    <a:extLst>
                      <a:ext uri="{FF2B5EF4-FFF2-40B4-BE49-F238E27FC236}">
                        <a16:creationId xmlns:a16="http://schemas.microsoft.com/office/drawing/2014/main" id="{B48FE757-C15E-40E7-8794-6818F8E5C58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5" name="Cube 1024">
                    <a:extLst>
                      <a:ext uri="{FF2B5EF4-FFF2-40B4-BE49-F238E27FC236}">
                        <a16:creationId xmlns:a16="http://schemas.microsoft.com/office/drawing/2014/main" id="{5AF1EB80-BEE7-469D-8CF2-93F7266E22A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6" name="Cube 1025">
                    <a:extLst>
                      <a:ext uri="{FF2B5EF4-FFF2-40B4-BE49-F238E27FC236}">
                        <a16:creationId xmlns:a16="http://schemas.microsoft.com/office/drawing/2014/main" id="{210D3D1E-2EE1-408C-A68A-7E2F747B39F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20" name="Group 1019">
                  <a:extLst>
                    <a:ext uri="{FF2B5EF4-FFF2-40B4-BE49-F238E27FC236}">
                      <a16:creationId xmlns:a16="http://schemas.microsoft.com/office/drawing/2014/main" id="{88B80821-ECED-4FA5-BD6C-30F9B1AC2EEF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1" name="Cube 1020">
                    <a:extLst>
                      <a:ext uri="{FF2B5EF4-FFF2-40B4-BE49-F238E27FC236}">
                        <a16:creationId xmlns:a16="http://schemas.microsoft.com/office/drawing/2014/main" id="{68A07B4A-F964-4FD7-9C19-BC8B2AA6C2C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2" name="Cube 1021">
                    <a:extLst>
                      <a:ext uri="{FF2B5EF4-FFF2-40B4-BE49-F238E27FC236}">
                        <a16:creationId xmlns:a16="http://schemas.microsoft.com/office/drawing/2014/main" id="{75C6AEFF-78D6-4EF8-8627-5005E02AA98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3" name="Cube 1022">
                    <a:extLst>
                      <a:ext uri="{FF2B5EF4-FFF2-40B4-BE49-F238E27FC236}">
                        <a16:creationId xmlns:a16="http://schemas.microsoft.com/office/drawing/2014/main" id="{BA01B1CE-CC70-40F3-A15A-391609413A6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992" name="Group 991">
                <a:extLst>
                  <a:ext uri="{FF2B5EF4-FFF2-40B4-BE49-F238E27FC236}">
                    <a16:creationId xmlns:a16="http://schemas.microsoft.com/office/drawing/2014/main" id="{954532EB-B7F1-4B32-8B81-F9C6EF1F1D77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06" name="Group 1005">
                  <a:extLst>
                    <a:ext uri="{FF2B5EF4-FFF2-40B4-BE49-F238E27FC236}">
                      <a16:creationId xmlns:a16="http://schemas.microsoft.com/office/drawing/2014/main" id="{24E3EAA4-0CAC-4889-80DC-DF03DFB8C43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15" name="Cube 1014">
                    <a:extLst>
                      <a:ext uri="{FF2B5EF4-FFF2-40B4-BE49-F238E27FC236}">
                        <a16:creationId xmlns:a16="http://schemas.microsoft.com/office/drawing/2014/main" id="{507C6554-D652-418D-A7B3-4AB62316CA9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6" name="Cube 1015">
                    <a:extLst>
                      <a:ext uri="{FF2B5EF4-FFF2-40B4-BE49-F238E27FC236}">
                        <a16:creationId xmlns:a16="http://schemas.microsoft.com/office/drawing/2014/main" id="{4B6260E2-1F49-47A1-BF2B-1F0659FA3CC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7" name="Cube 1016">
                    <a:extLst>
                      <a:ext uri="{FF2B5EF4-FFF2-40B4-BE49-F238E27FC236}">
                        <a16:creationId xmlns:a16="http://schemas.microsoft.com/office/drawing/2014/main" id="{7D1E8BB1-B057-48F2-BE53-DADF4431EDB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07" name="Group 1006">
                  <a:extLst>
                    <a:ext uri="{FF2B5EF4-FFF2-40B4-BE49-F238E27FC236}">
                      <a16:creationId xmlns:a16="http://schemas.microsoft.com/office/drawing/2014/main" id="{F99F0F86-B59B-4E4F-AA62-A46207D41E8E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12" name="Cube 1011">
                    <a:extLst>
                      <a:ext uri="{FF2B5EF4-FFF2-40B4-BE49-F238E27FC236}">
                        <a16:creationId xmlns:a16="http://schemas.microsoft.com/office/drawing/2014/main" id="{2002A7B5-9582-423F-AFE6-DB03B9B7F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3" name="Cube 1012">
                    <a:extLst>
                      <a:ext uri="{FF2B5EF4-FFF2-40B4-BE49-F238E27FC236}">
                        <a16:creationId xmlns:a16="http://schemas.microsoft.com/office/drawing/2014/main" id="{6A47E75A-7AB1-4CCC-B54D-E07606BF394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4" name="Cube 1013">
                    <a:extLst>
                      <a:ext uri="{FF2B5EF4-FFF2-40B4-BE49-F238E27FC236}">
                        <a16:creationId xmlns:a16="http://schemas.microsoft.com/office/drawing/2014/main" id="{66045706-D610-43F1-89DF-2A03555D50D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08" name="Group 1007">
                  <a:extLst>
                    <a:ext uri="{FF2B5EF4-FFF2-40B4-BE49-F238E27FC236}">
                      <a16:creationId xmlns:a16="http://schemas.microsoft.com/office/drawing/2014/main" id="{700FDBD9-C2BD-427C-923B-3D640A79680D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9" name="Cube 1008">
                    <a:extLst>
                      <a:ext uri="{FF2B5EF4-FFF2-40B4-BE49-F238E27FC236}">
                        <a16:creationId xmlns:a16="http://schemas.microsoft.com/office/drawing/2014/main" id="{0331DC8D-CE75-4256-8E30-14946FD0DA9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0" name="Cube 1009">
                    <a:extLst>
                      <a:ext uri="{FF2B5EF4-FFF2-40B4-BE49-F238E27FC236}">
                        <a16:creationId xmlns:a16="http://schemas.microsoft.com/office/drawing/2014/main" id="{EFCBECC8-F8F6-4B3F-9DDE-1A4685A293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1" name="Cube 1010">
                    <a:extLst>
                      <a:ext uri="{FF2B5EF4-FFF2-40B4-BE49-F238E27FC236}">
                        <a16:creationId xmlns:a16="http://schemas.microsoft.com/office/drawing/2014/main" id="{B721B074-99BD-40F0-99C2-B0591C3511D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993" name="Group 992">
                <a:extLst>
                  <a:ext uri="{FF2B5EF4-FFF2-40B4-BE49-F238E27FC236}">
                    <a16:creationId xmlns:a16="http://schemas.microsoft.com/office/drawing/2014/main" id="{C4960ACD-4B95-4830-A9C4-E0D9E3323C42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994" name="Group 993">
                  <a:extLst>
                    <a:ext uri="{FF2B5EF4-FFF2-40B4-BE49-F238E27FC236}">
                      <a16:creationId xmlns:a16="http://schemas.microsoft.com/office/drawing/2014/main" id="{53CED96C-8FC2-40F8-9135-66754A0DB43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3" name="Cube 1002">
                    <a:extLst>
                      <a:ext uri="{FF2B5EF4-FFF2-40B4-BE49-F238E27FC236}">
                        <a16:creationId xmlns:a16="http://schemas.microsoft.com/office/drawing/2014/main" id="{B47BF3B2-71DB-4CA6-A067-D7B6F38087E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4" name="Cube 1003">
                    <a:extLst>
                      <a:ext uri="{FF2B5EF4-FFF2-40B4-BE49-F238E27FC236}">
                        <a16:creationId xmlns:a16="http://schemas.microsoft.com/office/drawing/2014/main" id="{D6CBD28D-921D-4840-BF01-7D86A61D5E0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5" name="Cube 1004">
                    <a:extLst>
                      <a:ext uri="{FF2B5EF4-FFF2-40B4-BE49-F238E27FC236}">
                        <a16:creationId xmlns:a16="http://schemas.microsoft.com/office/drawing/2014/main" id="{A695EE8C-7CFC-4ABF-B9FB-093F7B66191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995" name="Group 994">
                  <a:extLst>
                    <a:ext uri="{FF2B5EF4-FFF2-40B4-BE49-F238E27FC236}">
                      <a16:creationId xmlns:a16="http://schemas.microsoft.com/office/drawing/2014/main" id="{ECBCCB0D-7FA0-4A49-9B51-3F4358D4834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0" name="Cube 999">
                    <a:extLst>
                      <a:ext uri="{FF2B5EF4-FFF2-40B4-BE49-F238E27FC236}">
                        <a16:creationId xmlns:a16="http://schemas.microsoft.com/office/drawing/2014/main" id="{2C25C3E5-E776-4E73-AABF-B3C2B47F5B1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1" name="Cube 1000">
                    <a:extLst>
                      <a:ext uri="{FF2B5EF4-FFF2-40B4-BE49-F238E27FC236}">
                        <a16:creationId xmlns:a16="http://schemas.microsoft.com/office/drawing/2014/main" id="{C968BE4D-C872-439D-B3C0-FCA20C995D8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2" name="Cube 1001">
                    <a:extLst>
                      <a:ext uri="{FF2B5EF4-FFF2-40B4-BE49-F238E27FC236}">
                        <a16:creationId xmlns:a16="http://schemas.microsoft.com/office/drawing/2014/main" id="{FF8FCEB1-6159-43AF-9D4A-8833256FBEB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996" name="Group 995">
                  <a:extLst>
                    <a:ext uri="{FF2B5EF4-FFF2-40B4-BE49-F238E27FC236}">
                      <a16:creationId xmlns:a16="http://schemas.microsoft.com/office/drawing/2014/main" id="{65EF35D2-0147-4FFE-B860-455A0A8C35E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997" name="Cube 996">
                    <a:extLst>
                      <a:ext uri="{FF2B5EF4-FFF2-40B4-BE49-F238E27FC236}">
                        <a16:creationId xmlns:a16="http://schemas.microsoft.com/office/drawing/2014/main" id="{2C11661A-9E6E-4ACB-B5A4-8D0E7C9A341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998" name="Cube 997">
                    <a:extLst>
                      <a:ext uri="{FF2B5EF4-FFF2-40B4-BE49-F238E27FC236}">
                        <a16:creationId xmlns:a16="http://schemas.microsoft.com/office/drawing/2014/main" id="{33EBD472-E8F2-4D4D-AD53-78F979EC8CC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999" name="Cube 998">
                    <a:extLst>
                      <a:ext uri="{FF2B5EF4-FFF2-40B4-BE49-F238E27FC236}">
                        <a16:creationId xmlns:a16="http://schemas.microsoft.com/office/drawing/2014/main" id="{F35CB05A-D9E4-4D63-8DBF-D3BC341CAE7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9" name="Group 748">
              <a:extLst>
                <a:ext uri="{FF2B5EF4-FFF2-40B4-BE49-F238E27FC236}">
                  <a16:creationId xmlns:a16="http://schemas.microsoft.com/office/drawing/2014/main" id="{F4D8C48E-5FB3-4C63-90E5-5BE907F21E2C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</p:grpSpPr>
          <p:grpSp>
            <p:nvGrpSpPr>
              <p:cNvPr id="871" name="Group 870">
                <a:extLst>
                  <a:ext uri="{FF2B5EF4-FFF2-40B4-BE49-F238E27FC236}">
                    <a16:creationId xmlns:a16="http://schemas.microsoft.com/office/drawing/2014/main" id="{CE973B45-DAA7-4C56-A4ED-F8318F860910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solidFill>
                <a:srgbClr val="FFC000"/>
              </a:solidFill>
            </p:grpSpPr>
            <p:grpSp>
              <p:nvGrpSpPr>
                <p:cNvPr id="952" name="Group 951">
                  <a:extLst>
                    <a:ext uri="{FF2B5EF4-FFF2-40B4-BE49-F238E27FC236}">
                      <a16:creationId xmlns:a16="http://schemas.microsoft.com/office/drawing/2014/main" id="{173E9CBD-842B-47B6-927F-37AA2D4EB41E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79" name="Group 978">
                    <a:extLst>
                      <a:ext uri="{FF2B5EF4-FFF2-40B4-BE49-F238E27FC236}">
                        <a16:creationId xmlns:a16="http://schemas.microsoft.com/office/drawing/2014/main" id="{D16AF985-889E-407E-9604-3992BCFF34D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8" name="Cube 987">
                      <a:extLst>
                        <a:ext uri="{FF2B5EF4-FFF2-40B4-BE49-F238E27FC236}">
                          <a16:creationId xmlns:a16="http://schemas.microsoft.com/office/drawing/2014/main" id="{8AEDB2C3-C1B8-49E9-903D-0DA1C13CD5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9" name="Cube 988">
                      <a:extLst>
                        <a:ext uri="{FF2B5EF4-FFF2-40B4-BE49-F238E27FC236}">
                          <a16:creationId xmlns:a16="http://schemas.microsoft.com/office/drawing/2014/main" id="{2250029D-2BDB-4C84-A29C-908B37FEAB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0" name="Cube 989">
                      <a:extLst>
                        <a:ext uri="{FF2B5EF4-FFF2-40B4-BE49-F238E27FC236}">
                          <a16:creationId xmlns:a16="http://schemas.microsoft.com/office/drawing/2014/main" id="{C5CD0310-63DC-4511-A6E5-62ADEC77AA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80" name="Group 979">
                    <a:extLst>
                      <a:ext uri="{FF2B5EF4-FFF2-40B4-BE49-F238E27FC236}">
                        <a16:creationId xmlns:a16="http://schemas.microsoft.com/office/drawing/2014/main" id="{83D690A9-5914-4A51-9C94-5265EBE76EE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5" name="Cube 984">
                      <a:extLst>
                        <a:ext uri="{FF2B5EF4-FFF2-40B4-BE49-F238E27FC236}">
                          <a16:creationId xmlns:a16="http://schemas.microsoft.com/office/drawing/2014/main" id="{1F98D97A-0DD9-4804-BFA6-41A55D80F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6" name="Cube 985">
                      <a:extLst>
                        <a:ext uri="{FF2B5EF4-FFF2-40B4-BE49-F238E27FC236}">
                          <a16:creationId xmlns:a16="http://schemas.microsoft.com/office/drawing/2014/main" id="{570FFD1C-A452-404D-A05C-9F008EA87F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7" name="Cube 986">
                      <a:extLst>
                        <a:ext uri="{FF2B5EF4-FFF2-40B4-BE49-F238E27FC236}">
                          <a16:creationId xmlns:a16="http://schemas.microsoft.com/office/drawing/2014/main" id="{30B21AF1-9DEF-4297-91CF-62985D7485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81" name="Group 980">
                    <a:extLst>
                      <a:ext uri="{FF2B5EF4-FFF2-40B4-BE49-F238E27FC236}">
                        <a16:creationId xmlns:a16="http://schemas.microsoft.com/office/drawing/2014/main" id="{07A52EE6-624E-4F05-BACF-785F9E07594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2" name="Cube 981">
                      <a:extLst>
                        <a:ext uri="{FF2B5EF4-FFF2-40B4-BE49-F238E27FC236}">
                          <a16:creationId xmlns:a16="http://schemas.microsoft.com/office/drawing/2014/main" id="{A2784848-2DB1-412B-AE61-94B09BCDF8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3" name="Cube 982">
                      <a:extLst>
                        <a:ext uri="{FF2B5EF4-FFF2-40B4-BE49-F238E27FC236}">
                          <a16:creationId xmlns:a16="http://schemas.microsoft.com/office/drawing/2014/main" id="{B21A549F-9574-4B85-8E9C-B492DFF5E7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4" name="Cube 983">
                      <a:extLst>
                        <a:ext uri="{FF2B5EF4-FFF2-40B4-BE49-F238E27FC236}">
                          <a16:creationId xmlns:a16="http://schemas.microsoft.com/office/drawing/2014/main" id="{B89D4E85-C9E4-4BB1-9B07-DC8993EDE2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53" name="Group 952">
                  <a:extLst>
                    <a:ext uri="{FF2B5EF4-FFF2-40B4-BE49-F238E27FC236}">
                      <a16:creationId xmlns:a16="http://schemas.microsoft.com/office/drawing/2014/main" id="{355A2E23-0EDB-4108-86AA-0B616C139F1C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67" name="Group 966">
                    <a:extLst>
                      <a:ext uri="{FF2B5EF4-FFF2-40B4-BE49-F238E27FC236}">
                        <a16:creationId xmlns:a16="http://schemas.microsoft.com/office/drawing/2014/main" id="{47466C67-450E-4F52-8790-B4BF744F704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6" name="Cube 975">
                      <a:extLst>
                        <a:ext uri="{FF2B5EF4-FFF2-40B4-BE49-F238E27FC236}">
                          <a16:creationId xmlns:a16="http://schemas.microsoft.com/office/drawing/2014/main" id="{29CB3328-BF8D-432B-AE19-A0D7045AC0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7" name="Cube 976">
                      <a:extLst>
                        <a:ext uri="{FF2B5EF4-FFF2-40B4-BE49-F238E27FC236}">
                          <a16:creationId xmlns:a16="http://schemas.microsoft.com/office/drawing/2014/main" id="{A53949F5-673B-4679-9192-07B3A0E61F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8" name="Cube 977">
                      <a:extLst>
                        <a:ext uri="{FF2B5EF4-FFF2-40B4-BE49-F238E27FC236}">
                          <a16:creationId xmlns:a16="http://schemas.microsoft.com/office/drawing/2014/main" id="{6190B8F5-8569-468B-BE7F-345AF390FD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8" name="Group 967">
                    <a:extLst>
                      <a:ext uri="{FF2B5EF4-FFF2-40B4-BE49-F238E27FC236}">
                        <a16:creationId xmlns:a16="http://schemas.microsoft.com/office/drawing/2014/main" id="{8C934243-64E0-4690-BA84-37BA3B79976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3" name="Cube 972">
                      <a:extLst>
                        <a:ext uri="{FF2B5EF4-FFF2-40B4-BE49-F238E27FC236}">
                          <a16:creationId xmlns:a16="http://schemas.microsoft.com/office/drawing/2014/main" id="{B98C0C3C-4D84-4EFD-A0B7-F33C6B1FCA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4" name="Cube 973">
                      <a:extLst>
                        <a:ext uri="{FF2B5EF4-FFF2-40B4-BE49-F238E27FC236}">
                          <a16:creationId xmlns:a16="http://schemas.microsoft.com/office/drawing/2014/main" id="{F1830E68-24B2-473D-A905-A86929D32C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5" name="Cube 974">
                      <a:extLst>
                        <a:ext uri="{FF2B5EF4-FFF2-40B4-BE49-F238E27FC236}">
                          <a16:creationId xmlns:a16="http://schemas.microsoft.com/office/drawing/2014/main" id="{7AFDCCD9-8007-4D33-869C-9A9EA3823C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9" name="Group 968">
                    <a:extLst>
                      <a:ext uri="{FF2B5EF4-FFF2-40B4-BE49-F238E27FC236}">
                        <a16:creationId xmlns:a16="http://schemas.microsoft.com/office/drawing/2014/main" id="{B305B153-204F-4C2D-AA0C-52B7678F7867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0" name="Cube 969">
                      <a:extLst>
                        <a:ext uri="{FF2B5EF4-FFF2-40B4-BE49-F238E27FC236}">
                          <a16:creationId xmlns:a16="http://schemas.microsoft.com/office/drawing/2014/main" id="{9879F51C-EE62-4C3F-8852-95F1AF6117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1" name="Cube 970">
                      <a:extLst>
                        <a:ext uri="{FF2B5EF4-FFF2-40B4-BE49-F238E27FC236}">
                          <a16:creationId xmlns:a16="http://schemas.microsoft.com/office/drawing/2014/main" id="{F2F65028-7F88-420B-B548-A66435FE71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2" name="Cube 971">
                      <a:extLst>
                        <a:ext uri="{FF2B5EF4-FFF2-40B4-BE49-F238E27FC236}">
                          <a16:creationId xmlns:a16="http://schemas.microsoft.com/office/drawing/2014/main" id="{7A480021-EE15-47BB-8CF5-C402771311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54" name="Group 953">
                  <a:extLst>
                    <a:ext uri="{FF2B5EF4-FFF2-40B4-BE49-F238E27FC236}">
                      <a16:creationId xmlns:a16="http://schemas.microsoft.com/office/drawing/2014/main" id="{036782CD-575A-48ED-B5BC-A609D3F2DDF1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55" name="Group 954">
                    <a:extLst>
                      <a:ext uri="{FF2B5EF4-FFF2-40B4-BE49-F238E27FC236}">
                        <a16:creationId xmlns:a16="http://schemas.microsoft.com/office/drawing/2014/main" id="{6E18BF10-DD63-4E34-AF04-8286DFFD6E3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4" name="Cube 963">
                      <a:extLst>
                        <a:ext uri="{FF2B5EF4-FFF2-40B4-BE49-F238E27FC236}">
                          <a16:creationId xmlns:a16="http://schemas.microsoft.com/office/drawing/2014/main" id="{A023BEDF-2126-45D8-B161-4BAB5186E8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5" name="Cube 964">
                      <a:extLst>
                        <a:ext uri="{FF2B5EF4-FFF2-40B4-BE49-F238E27FC236}">
                          <a16:creationId xmlns:a16="http://schemas.microsoft.com/office/drawing/2014/main" id="{31C33124-9025-4B20-A400-108D98BC4D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6" name="Cube 965">
                      <a:extLst>
                        <a:ext uri="{FF2B5EF4-FFF2-40B4-BE49-F238E27FC236}">
                          <a16:creationId xmlns:a16="http://schemas.microsoft.com/office/drawing/2014/main" id="{365D5A6F-8113-407C-980C-6D7BF3D8C1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6" name="Group 955">
                    <a:extLst>
                      <a:ext uri="{FF2B5EF4-FFF2-40B4-BE49-F238E27FC236}">
                        <a16:creationId xmlns:a16="http://schemas.microsoft.com/office/drawing/2014/main" id="{94EB9380-983A-4E60-8CEA-8A3D493AB43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1" name="Cube 960">
                      <a:extLst>
                        <a:ext uri="{FF2B5EF4-FFF2-40B4-BE49-F238E27FC236}">
                          <a16:creationId xmlns:a16="http://schemas.microsoft.com/office/drawing/2014/main" id="{08D5414B-34AC-4333-BF25-E65EA8FA0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2" name="Cube 961">
                      <a:extLst>
                        <a:ext uri="{FF2B5EF4-FFF2-40B4-BE49-F238E27FC236}">
                          <a16:creationId xmlns:a16="http://schemas.microsoft.com/office/drawing/2014/main" id="{2562D600-1EA1-4A0D-9E46-18F2A998A9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3" name="Cube 962">
                      <a:extLst>
                        <a:ext uri="{FF2B5EF4-FFF2-40B4-BE49-F238E27FC236}">
                          <a16:creationId xmlns:a16="http://schemas.microsoft.com/office/drawing/2014/main" id="{4B0159BE-11D5-413B-9FED-8D696C6B62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7" name="Group 956">
                    <a:extLst>
                      <a:ext uri="{FF2B5EF4-FFF2-40B4-BE49-F238E27FC236}">
                        <a16:creationId xmlns:a16="http://schemas.microsoft.com/office/drawing/2014/main" id="{76A4ED6C-339B-4122-9A06-DFD8F9D63EC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58" name="Cube 957">
                      <a:extLst>
                        <a:ext uri="{FF2B5EF4-FFF2-40B4-BE49-F238E27FC236}">
                          <a16:creationId xmlns:a16="http://schemas.microsoft.com/office/drawing/2014/main" id="{853AC6A4-7D51-472E-A842-323CFA6866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9" name="Cube 958">
                      <a:extLst>
                        <a:ext uri="{FF2B5EF4-FFF2-40B4-BE49-F238E27FC236}">
                          <a16:creationId xmlns:a16="http://schemas.microsoft.com/office/drawing/2014/main" id="{C208818A-2CDC-4D1E-8ABB-1D06FDE477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0" name="Cube 959">
                      <a:extLst>
                        <a:ext uri="{FF2B5EF4-FFF2-40B4-BE49-F238E27FC236}">
                          <a16:creationId xmlns:a16="http://schemas.microsoft.com/office/drawing/2014/main" id="{AF852AC8-C39A-4168-8B2E-A13B26B549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72" name="Group 871">
                <a:extLst>
                  <a:ext uri="{FF2B5EF4-FFF2-40B4-BE49-F238E27FC236}">
                    <a16:creationId xmlns:a16="http://schemas.microsoft.com/office/drawing/2014/main" id="{30F3D03D-4D40-4032-AC40-2322EEC1FFCF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75000"/>
                </a:schemeClr>
              </a:solidFill>
            </p:grpSpPr>
            <p:grpSp>
              <p:nvGrpSpPr>
                <p:cNvPr id="913" name="Group 912">
                  <a:extLst>
                    <a:ext uri="{FF2B5EF4-FFF2-40B4-BE49-F238E27FC236}">
                      <a16:creationId xmlns:a16="http://schemas.microsoft.com/office/drawing/2014/main" id="{5EB4B3A8-7B79-4B04-932E-77EE5CECF043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40" name="Group 939">
                    <a:extLst>
                      <a:ext uri="{FF2B5EF4-FFF2-40B4-BE49-F238E27FC236}">
                        <a16:creationId xmlns:a16="http://schemas.microsoft.com/office/drawing/2014/main" id="{0BFCF2F6-6B16-4C32-BA4D-20738AC821D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9" name="Cube 948">
                      <a:extLst>
                        <a:ext uri="{FF2B5EF4-FFF2-40B4-BE49-F238E27FC236}">
                          <a16:creationId xmlns:a16="http://schemas.microsoft.com/office/drawing/2014/main" id="{DBCACF2C-F9DA-448D-AF0B-712DCF5CBF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0" name="Cube 949">
                      <a:extLst>
                        <a:ext uri="{FF2B5EF4-FFF2-40B4-BE49-F238E27FC236}">
                          <a16:creationId xmlns:a16="http://schemas.microsoft.com/office/drawing/2014/main" id="{7390B1E6-3615-4068-9AAA-98E7651269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1" name="Cube 950">
                      <a:extLst>
                        <a:ext uri="{FF2B5EF4-FFF2-40B4-BE49-F238E27FC236}">
                          <a16:creationId xmlns:a16="http://schemas.microsoft.com/office/drawing/2014/main" id="{851177B2-E0F1-46C3-BE49-EC57015A82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1" name="Group 940">
                    <a:extLst>
                      <a:ext uri="{FF2B5EF4-FFF2-40B4-BE49-F238E27FC236}">
                        <a16:creationId xmlns:a16="http://schemas.microsoft.com/office/drawing/2014/main" id="{94F5F1D6-9667-4C66-A950-382946FCCE4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6" name="Cube 945">
                      <a:extLst>
                        <a:ext uri="{FF2B5EF4-FFF2-40B4-BE49-F238E27FC236}">
                          <a16:creationId xmlns:a16="http://schemas.microsoft.com/office/drawing/2014/main" id="{4D73545A-1D50-4E30-BCB4-876D874881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7" name="Cube 946">
                      <a:extLst>
                        <a:ext uri="{FF2B5EF4-FFF2-40B4-BE49-F238E27FC236}">
                          <a16:creationId xmlns:a16="http://schemas.microsoft.com/office/drawing/2014/main" id="{A44F30ED-6159-4A15-BE17-702921E732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8" name="Cube 947">
                      <a:extLst>
                        <a:ext uri="{FF2B5EF4-FFF2-40B4-BE49-F238E27FC236}">
                          <a16:creationId xmlns:a16="http://schemas.microsoft.com/office/drawing/2014/main" id="{DF34DF0E-D2BC-4AA6-9F85-FDAC1BE06B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2" name="Group 941">
                    <a:extLst>
                      <a:ext uri="{FF2B5EF4-FFF2-40B4-BE49-F238E27FC236}">
                        <a16:creationId xmlns:a16="http://schemas.microsoft.com/office/drawing/2014/main" id="{D3D6C149-8797-4AF9-BD4F-EDFD669054C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3" name="Cube 942">
                      <a:extLst>
                        <a:ext uri="{FF2B5EF4-FFF2-40B4-BE49-F238E27FC236}">
                          <a16:creationId xmlns:a16="http://schemas.microsoft.com/office/drawing/2014/main" id="{BF498815-5117-4DF5-AB60-2BC1B3D013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4" name="Cube 943">
                      <a:extLst>
                        <a:ext uri="{FF2B5EF4-FFF2-40B4-BE49-F238E27FC236}">
                          <a16:creationId xmlns:a16="http://schemas.microsoft.com/office/drawing/2014/main" id="{1B436475-75DB-4231-B93B-D6BFD4CD85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5" name="Cube 944">
                      <a:extLst>
                        <a:ext uri="{FF2B5EF4-FFF2-40B4-BE49-F238E27FC236}">
                          <a16:creationId xmlns:a16="http://schemas.microsoft.com/office/drawing/2014/main" id="{4DD6257D-5D9B-4001-98A3-99A8AF27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14" name="Group 913">
                  <a:extLst>
                    <a:ext uri="{FF2B5EF4-FFF2-40B4-BE49-F238E27FC236}">
                      <a16:creationId xmlns:a16="http://schemas.microsoft.com/office/drawing/2014/main" id="{2974DC16-2EBB-4696-A40F-31C27350B9A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28" name="Group 927">
                    <a:extLst>
                      <a:ext uri="{FF2B5EF4-FFF2-40B4-BE49-F238E27FC236}">
                        <a16:creationId xmlns:a16="http://schemas.microsoft.com/office/drawing/2014/main" id="{642B3B7A-07B5-4531-9827-E76CACA6A0B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7" name="Cube 936">
                      <a:extLst>
                        <a:ext uri="{FF2B5EF4-FFF2-40B4-BE49-F238E27FC236}">
                          <a16:creationId xmlns:a16="http://schemas.microsoft.com/office/drawing/2014/main" id="{B32B9771-53F3-409C-B3EF-529BBCEB5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8" name="Cube 937">
                      <a:extLst>
                        <a:ext uri="{FF2B5EF4-FFF2-40B4-BE49-F238E27FC236}">
                          <a16:creationId xmlns:a16="http://schemas.microsoft.com/office/drawing/2014/main" id="{6AC5EAB4-0182-4C7B-B441-90ABC1F5B4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9" name="Cube 938">
                      <a:extLst>
                        <a:ext uri="{FF2B5EF4-FFF2-40B4-BE49-F238E27FC236}">
                          <a16:creationId xmlns:a16="http://schemas.microsoft.com/office/drawing/2014/main" id="{39EB7426-1C1F-426A-8766-E981B6F42E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29" name="Group 928">
                    <a:extLst>
                      <a:ext uri="{FF2B5EF4-FFF2-40B4-BE49-F238E27FC236}">
                        <a16:creationId xmlns:a16="http://schemas.microsoft.com/office/drawing/2014/main" id="{19EECFB9-67E7-4CA2-83D2-4177A8BD524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4" name="Cube 933">
                      <a:extLst>
                        <a:ext uri="{FF2B5EF4-FFF2-40B4-BE49-F238E27FC236}">
                          <a16:creationId xmlns:a16="http://schemas.microsoft.com/office/drawing/2014/main" id="{ADA2EAA4-5D37-4C39-8698-2920E0B52A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5" name="Cube 934">
                      <a:extLst>
                        <a:ext uri="{FF2B5EF4-FFF2-40B4-BE49-F238E27FC236}">
                          <a16:creationId xmlns:a16="http://schemas.microsoft.com/office/drawing/2014/main" id="{3404758C-F38C-49CA-8C46-CC9510C17E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6" name="Cube 935">
                      <a:extLst>
                        <a:ext uri="{FF2B5EF4-FFF2-40B4-BE49-F238E27FC236}">
                          <a16:creationId xmlns:a16="http://schemas.microsoft.com/office/drawing/2014/main" id="{45C70D13-95FC-47AE-8FE7-DF2152001A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30" name="Group 929">
                    <a:extLst>
                      <a:ext uri="{FF2B5EF4-FFF2-40B4-BE49-F238E27FC236}">
                        <a16:creationId xmlns:a16="http://schemas.microsoft.com/office/drawing/2014/main" id="{30B08546-61BF-4FB4-B33F-FA94512C8E3E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1" name="Cube 930">
                      <a:extLst>
                        <a:ext uri="{FF2B5EF4-FFF2-40B4-BE49-F238E27FC236}">
                          <a16:creationId xmlns:a16="http://schemas.microsoft.com/office/drawing/2014/main" id="{3131102B-17A6-4F8E-94D4-334939B158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2" name="Cube 931">
                      <a:extLst>
                        <a:ext uri="{FF2B5EF4-FFF2-40B4-BE49-F238E27FC236}">
                          <a16:creationId xmlns:a16="http://schemas.microsoft.com/office/drawing/2014/main" id="{ABF7BE37-177B-4CB9-902F-398A0985EC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3" name="Cube 932">
                      <a:extLst>
                        <a:ext uri="{FF2B5EF4-FFF2-40B4-BE49-F238E27FC236}">
                          <a16:creationId xmlns:a16="http://schemas.microsoft.com/office/drawing/2014/main" id="{D180FD62-9534-40E5-905B-6846932355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15" name="Group 914">
                  <a:extLst>
                    <a:ext uri="{FF2B5EF4-FFF2-40B4-BE49-F238E27FC236}">
                      <a16:creationId xmlns:a16="http://schemas.microsoft.com/office/drawing/2014/main" id="{41473A76-0A87-4204-B027-0EE3CE4F719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16" name="Group 915">
                    <a:extLst>
                      <a:ext uri="{FF2B5EF4-FFF2-40B4-BE49-F238E27FC236}">
                        <a16:creationId xmlns:a16="http://schemas.microsoft.com/office/drawing/2014/main" id="{C483DEF3-17E2-410C-81DC-95CF92A1D22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5" name="Cube 924">
                      <a:extLst>
                        <a:ext uri="{FF2B5EF4-FFF2-40B4-BE49-F238E27FC236}">
                          <a16:creationId xmlns:a16="http://schemas.microsoft.com/office/drawing/2014/main" id="{D9E8E00E-EB25-45AE-BF88-C0C24C88E6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6" name="Cube 925">
                      <a:extLst>
                        <a:ext uri="{FF2B5EF4-FFF2-40B4-BE49-F238E27FC236}">
                          <a16:creationId xmlns:a16="http://schemas.microsoft.com/office/drawing/2014/main" id="{093ED7FF-7F64-4D3A-880E-F6AE18BFEB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7" name="Cube 926">
                      <a:extLst>
                        <a:ext uri="{FF2B5EF4-FFF2-40B4-BE49-F238E27FC236}">
                          <a16:creationId xmlns:a16="http://schemas.microsoft.com/office/drawing/2014/main" id="{F14E170C-656C-43A7-92E1-AF2DBAEDF4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7" name="Group 916">
                    <a:extLst>
                      <a:ext uri="{FF2B5EF4-FFF2-40B4-BE49-F238E27FC236}">
                        <a16:creationId xmlns:a16="http://schemas.microsoft.com/office/drawing/2014/main" id="{88167ECE-F809-4BE4-9E70-A0422EAA333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2" name="Cube 921">
                      <a:extLst>
                        <a:ext uri="{FF2B5EF4-FFF2-40B4-BE49-F238E27FC236}">
                          <a16:creationId xmlns:a16="http://schemas.microsoft.com/office/drawing/2014/main" id="{7441AF23-9F7C-452F-97D6-EDB1FA7257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3" name="Cube 922">
                      <a:extLst>
                        <a:ext uri="{FF2B5EF4-FFF2-40B4-BE49-F238E27FC236}">
                          <a16:creationId xmlns:a16="http://schemas.microsoft.com/office/drawing/2014/main" id="{32E061B0-AA8F-4615-9FE0-DF600DB918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4" name="Cube 923">
                      <a:extLst>
                        <a:ext uri="{FF2B5EF4-FFF2-40B4-BE49-F238E27FC236}">
                          <a16:creationId xmlns:a16="http://schemas.microsoft.com/office/drawing/2014/main" id="{473AC413-49D2-4D0E-8E4B-13DB58B18E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8" name="Group 917">
                    <a:extLst>
                      <a:ext uri="{FF2B5EF4-FFF2-40B4-BE49-F238E27FC236}">
                        <a16:creationId xmlns:a16="http://schemas.microsoft.com/office/drawing/2014/main" id="{9091E1CE-6846-43A0-8D02-53F386469D3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9" name="Cube 918">
                      <a:extLst>
                        <a:ext uri="{FF2B5EF4-FFF2-40B4-BE49-F238E27FC236}">
                          <a16:creationId xmlns:a16="http://schemas.microsoft.com/office/drawing/2014/main" id="{3F0BB8F6-5EB7-416C-AE1C-A827944FCC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0" name="Cube 919">
                      <a:extLst>
                        <a:ext uri="{FF2B5EF4-FFF2-40B4-BE49-F238E27FC236}">
                          <a16:creationId xmlns:a16="http://schemas.microsoft.com/office/drawing/2014/main" id="{AC3E5E4B-51A3-40B1-88A7-5DCE7E5E8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1" name="Cube 920">
                      <a:extLst>
                        <a:ext uri="{FF2B5EF4-FFF2-40B4-BE49-F238E27FC236}">
                          <a16:creationId xmlns:a16="http://schemas.microsoft.com/office/drawing/2014/main" id="{2D52D266-C8FA-471B-993F-45527E7C92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73" name="Group 872">
                <a:extLst>
                  <a:ext uri="{FF2B5EF4-FFF2-40B4-BE49-F238E27FC236}">
                    <a16:creationId xmlns:a16="http://schemas.microsoft.com/office/drawing/2014/main" id="{58BB0AA3-0FA1-4E2B-B47B-CFA5AA94959D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grpSp>
              <p:nvGrpSpPr>
                <p:cNvPr id="874" name="Group 873">
                  <a:extLst>
                    <a:ext uri="{FF2B5EF4-FFF2-40B4-BE49-F238E27FC236}">
                      <a16:creationId xmlns:a16="http://schemas.microsoft.com/office/drawing/2014/main" id="{1A22A4C7-DC3D-4A0B-9605-D187FD111CB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01" name="Group 900">
                    <a:extLst>
                      <a:ext uri="{FF2B5EF4-FFF2-40B4-BE49-F238E27FC236}">
                        <a16:creationId xmlns:a16="http://schemas.microsoft.com/office/drawing/2014/main" id="{696C4205-FFE8-4ABA-AC28-774E639B1FA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0" name="Cube 909">
                      <a:extLst>
                        <a:ext uri="{FF2B5EF4-FFF2-40B4-BE49-F238E27FC236}">
                          <a16:creationId xmlns:a16="http://schemas.microsoft.com/office/drawing/2014/main" id="{2555A89A-5643-4787-A9F9-0FDA09D25D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1" name="Cube 910">
                      <a:extLst>
                        <a:ext uri="{FF2B5EF4-FFF2-40B4-BE49-F238E27FC236}">
                          <a16:creationId xmlns:a16="http://schemas.microsoft.com/office/drawing/2014/main" id="{4D9436ED-9AC9-431B-84AC-480F1789EF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2" name="Cube 911">
                      <a:extLst>
                        <a:ext uri="{FF2B5EF4-FFF2-40B4-BE49-F238E27FC236}">
                          <a16:creationId xmlns:a16="http://schemas.microsoft.com/office/drawing/2014/main" id="{EFCB0A0D-8AAC-45BB-BACA-A586E3A2DD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2" name="Group 901">
                    <a:extLst>
                      <a:ext uri="{FF2B5EF4-FFF2-40B4-BE49-F238E27FC236}">
                        <a16:creationId xmlns:a16="http://schemas.microsoft.com/office/drawing/2014/main" id="{AD5F883E-6A32-44DF-AB59-B6F83A79989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7" name="Cube 906">
                      <a:extLst>
                        <a:ext uri="{FF2B5EF4-FFF2-40B4-BE49-F238E27FC236}">
                          <a16:creationId xmlns:a16="http://schemas.microsoft.com/office/drawing/2014/main" id="{852BDF1B-8427-4C2A-B5FC-52A8643815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8" name="Cube 907">
                      <a:extLst>
                        <a:ext uri="{FF2B5EF4-FFF2-40B4-BE49-F238E27FC236}">
                          <a16:creationId xmlns:a16="http://schemas.microsoft.com/office/drawing/2014/main" id="{65BD859C-7EF5-48F4-8BCF-8C2AC9E48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9" name="Cube 908">
                      <a:extLst>
                        <a:ext uri="{FF2B5EF4-FFF2-40B4-BE49-F238E27FC236}">
                          <a16:creationId xmlns:a16="http://schemas.microsoft.com/office/drawing/2014/main" id="{2B2D17E4-EFCF-40CE-9204-7449786CF0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3" name="Group 902">
                    <a:extLst>
                      <a:ext uri="{FF2B5EF4-FFF2-40B4-BE49-F238E27FC236}">
                        <a16:creationId xmlns:a16="http://schemas.microsoft.com/office/drawing/2014/main" id="{40CDD15C-6AFE-45A5-9710-6E475A61D3C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4" name="Cube 903">
                      <a:extLst>
                        <a:ext uri="{FF2B5EF4-FFF2-40B4-BE49-F238E27FC236}">
                          <a16:creationId xmlns:a16="http://schemas.microsoft.com/office/drawing/2014/main" id="{F29A7251-A380-4427-BE5A-B8117BC3E8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5" name="Cube 904">
                      <a:extLst>
                        <a:ext uri="{FF2B5EF4-FFF2-40B4-BE49-F238E27FC236}">
                          <a16:creationId xmlns:a16="http://schemas.microsoft.com/office/drawing/2014/main" id="{E1930CA4-B588-4546-A37D-A6CC9D5A2E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6" name="Cube 905">
                      <a:extLst>
                        <a:ext uri="{FF2B5EF4-FFF2-40B4-BE49-F238E27FC236}">
                          <a16:creationId xmlns:a16="http://schemas.microsoft.com/office/drawing/2014/main" id="{172A6387-57CB-450B-943F-461552669A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75" name="Group 874">
                  <a:extLst>
                    <a:ext uri="{FF2B5EF4-FFF2-40B4-BE49-F238E27FC236}">
                      <a16:creationId xmlns:a16="http://schemas.microsoft.com/office/drawing/2014/main" id="{922FAEBD-CC51-460B-AE1D-8830FD616AAF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89" name="Group 888">
                    <a:extLst>
                      <a:ext uri="{FF2B5EF4-FFF2-40B4-BE49-F238E27FC236}">
                        <a16:creationId xmlns:a16="http://schemas.microsoft.com/office/drawing/2014/main" id="{757A1D3F-25F6-43A2-9279-458BD8F2A3F3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8" name="Cube 897">
                      <a:extLst>
                        <a:ext uri="{FF2B5EF4-FFF2-40B4-BE49-F238E27FC236}">
                          <a16:creationId xmlns:a16="http://schemas.microsoft.com/office/drawing/2014/main" id="{F390E81E-270E-47ED-83B4-51168E4468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9" name="Cube 898">
                      <a:extLst>
                        <a:ext uri="{FF2B5EF4-FFF2-40B4-BE49-F238E27FC236}">
                          <a16:creationId xmlns:a16="http://schemas.microsoft.com/office/drawing/2014/main" id="{99AA149C-D37A-4F2D-8780-B405B0456C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0" name="Cube 899">
                      <a:extLst>
                        <a:ext uri="{FF2B5EF4-FFF2-40B4-BE49-F238E27FC236}">
                          <a16:creationId xmlns:a16="http://schemas.microsoft.com/office/drawing/2014/main" id="{476FC332-E63F-4AEE-B4D9-C8797B9020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90" name="Group 889">
                    <a:extLst>
                      <a:ext uri="{FF2B5EF4-FFF2-40B4-BE49-F238E27FC236}">
                        <a16:creationId xmlns:a16="http://schemas.microsoft.com/office/drawing/2014/main" id="{E6A61E05-FA9C-453C-A541-3F38F6D2838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5" name="Cube 894">
                      <a:extLst>
                        <a:ext uri="{FF2B5EF4-FFF2-40B4-BE49-F238E27FC236}">
                          <a16:creationId xmlns:a16="http://schemas.microsoft.com/office/drawing/2014/main" id="{DDC2654E-0FA7-4952-9D97-C6709875CF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6" name="Cube 895">
                      <a:extLst>
                        <a:ext uri="{FF2B5EF4-FFF2-40B4-BE49-F238E27FC236}">
                          <a16:creationId xmlns:a16="http://schemas.microsoft.com/office/drawing/2014/main" id="{6608E6FD-4703-4CE7-82AF-C938922FFC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7" name="Cube 896">
                      <a:extLst>
                        <a:ext uri="{FF2B5EF4-FFF2-40B4-BE49-F238E27FC236}">
                          <a16:creationId xmlns:a16="http://schemas.microsoft.com/office/drawing/2014/main" id="{C81E96F2-268A-4E8B-B44B-8C836B747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91" name="Group 890">
                    <a:extLst>
                      <a:ext uri="{FF2B5EF4-FFF2-40B4-BE49-F238E27FC236}">
                        <a16:creationId xmlns:a16="http://schemas.microsoft.com/office/drawing/2014/main" id="{1EFEE049-7306-485F-8D6A-AC53FE995C29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2" name="Cube 891">
                      <a:extLst>
                        <a:ext uri="{FF2B5EF4-FFF2-40B4-BE49-F238E27FC236}">
                          <a16:creationId xmlns:a16="http://schemas.microsoft.com/office/drawing/2014/main" id="{D84370D4-56EE-4892-AAEF-4B0E1858E7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3" name="Cube 892">
                      <a:extLst>
                        <a:ext uri="{FF2B5EF4-FFF2-40B4-BE49-F238E27FC236}">
                          <a16:creationId xmlns:a16="http://schemas.microsoft.com/office/drawing/2014/main" id="{80BC68F1-FBE9-4B40-B73E-A3FC86DA4E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4" name="Cube 893">
                      <a:extLst>
                        <a:ext uri="{FF2B5EF4-FFF2-40B4-BE49-F238E27FC236}">
                          <a16:creationId xmlns:a16="http://schemas.microsoft.com/office/drawing/2014/main" id="{D2F5AEDC-066B-4DAB-A7B5-26AE27410B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76" name="Group 875">
                  <a:extLst>
                    <a:ext uri="{FF2B5EF4-FFF2-40B4-BE49-F238E27FC236}">
                      <a16:creationId xmlns:a16="http://schemas.microsoft.com/office/drawing/2014/main" id="{1FEA80F9-5EC4-4231-9D04-036E7379BE4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77" name="Group 876">
                    <a:extLst>
                      <a:ext uri="{FF2B5EF4-FFF2-40B4-BE49-F238E27FC236}">
                        <a16:creationId xmlns:a16="http://schemas.microsoft.com/office/drawing/2014/main" id="{91058147-39AF-4AEC-92FD-83EAFA1E874A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6" name="Cube 885">
                      <a:extLst>
                        <a:ext uri="{FF2B5EF4-FFF2-40B4-BE49-F238E27FC236}">
                          <a16:creationId xmlns:a16="http://schemas.microsoft.com/office/drawing/2014/main" id="{C9772F8D-0569-4A61-A572-0D8AA20160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7" name="Cube 886">
                      <a:extLst>
                        <a:ext uri="{FF2B5EF4-FFF2-40B4-BE49-F238E27FC236}">
                          <a16:creationId xmlns:a16="http://schemas.microsoft.com/office/drawing/2014/main" id="{49515E35-2D9A-4553-A832-ED58F8DCF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8" name="Cube 887">
                      <a:extLst>
                        <a:ext uri="{FF2B5EF4-FFF2-40B4-BE49-F238E27FC236}">
                          <a16:creationId xmlns:a16="http://schemas.microsoft.com/office/drawing/2014/main" id="{55DC4337-BDCE-4B3A-84CC-DA6AA2760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8" name="Group 877">
                    <a:extLst>
                      <a:ext uri="{FF2B5EF4-FFF2-40B4-BE49-F238E27FC236}">
                        <a16:creationId xmlns:a16="http://schemas.microsoft.com/office/drawing/2014/main" id="{31518314-D0DF-4DCE-94DB-F2D5EDE8A52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3" name="Cube 882">
                      <a:extLst>
                        <a:ext uri="{FF2B5EF4-FFF2-40B4-BE49-F238E27FC236}">
                          <a16:creationId xmlns:a16="http://schemas.microsoft.com/office/drawing/2014/main" id="{5744BB50-626F-4CA4-8D59-36158B8276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4" name="Cube 883">
                      <a:extLst>
                        <a:ext uri="{FF2B5EF4-FFF2-40B4-BE49-F238E27FC236}">
                          <a16:creationId xmlns:a16="http://schemas.microsoft.com/office/drawing/2014/main" id="{68F60B2F-1672-4ED1-ABA3-57D5FFC0D7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5" name="Cube 884">
                      <a:extLst>
                        <a:ext uri="{FF2B5EF4-FFF2-40B4-BE49-F238E27FC236}">
                          <a16:creationId xmlns:a16="http://schemas.microsoft.com/office/drawing/2014/main" id="{84C61D85-E1CD-4CC5-A9E8-25AB3DA1CB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9" name="Group 878">
                    <a:extLst>
                      <a:ext uri="{FF2B5EF4-FFF2-40B4-BE49-F238E27FC236}">
                        <a16:creationId xmlns:a16="http://schemas.microsoft.com/office/drawing/2014/main" id="{C408E185-B531-4D5E-86F5-D78D60E406B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0" name="Cube 879">
                      <a:extLst>
                        <a:ext uri="{FF2B5EF4-FFF2-40B4-BE49-F238E27FC236}">
                          <a16:creationId xmlns:a16="http://schemas.microsoft.com/office/drawing/2014/main" id="{9B1B7C3B-517C-4236-AC0B-E57A00CB83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1" name="Cube 880">
                      <a:extLst>
                        <a:ext uri="{FF2B5EF4-FFF2-40B4-BE49-F238E27FC236}">
                          <a16:creationId xmlns:a16="http://schemas.microsoft.com/office/drawing/2014/main" id="{3DF843CD-1473-4C46-AB2C-8CA2BEE2E9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2" name="Cube 881">
                      <a:extLst>
                        <a:ext uri="{FF2B5EF4-FFF2-40B4-BE49-F238E27FC236}">
                          <a16:creationId xmlns:a16="http://schemas.microsoft.com/office/drawing/2014/main" id="{6D4DD18C-CEF7-4D79-88B9-F4CF803AAD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750" name="Group 749">
              <a:extLst>
                <a:ext uri="{FF2B5EF4-FFF2-40B4-BE49-F238E27FC236}">
                  <a16:creationId xmlns:a16="http://schemas.microsoft.com/office/drawing/2014/main" id="{10B699A5-B03E-4C84-B791-3D2C1A3D4611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</p:grpSpPr>
          <p:grpSp>
            <p:nvGrpSpPr>
              <p:cNvPr id="751" name="Group 750">
                <a:extLst>
                  <a:ext uri="{FF2B5EF4-FFF2-40B4-BE49-F238E27FC236}">
                    <a16:creationId xmlns:a16="http://schemas.microsoft.com/office/drawing/2014/main" id="{E779F10B-F08F-4BE8-965D-A42FA055B37B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832" name="Group 831">
                  <a:extLst>
                    <a:ext uri="{FF2B5EF4-FFF2-40B4-BE49-F238E27FC236}">
                      <a16:creationId xmlns:a16="http://schemas.microsoft.com/office/drawing/2014/main" id="{43D35ED9-7023-4D2E-95F3-89C4D0096622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59" name="Group 858">
                    <a:extLst>
                      <a:ext uri="{FF2B5EF4-FFF2-40B4-BE49-F238E27FC236}">
                        <a16:creationId xmlns:a16="http://schemas.microsoft.com/office/drawing/2014/main" id="{774BC4EF-78FA-458E-A185-188390090FD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8" name="Cube 867">
                      <a:extLst>
                        <a:ext uri="{FF2B5EF4-FFF2-40B4-BE49-F238E27FC236}">
                          <a16:creationId xmlns:a16="http://schemas.microsoft.com/office/drawing/2014/main" id="{58F0693C-9CB4-4FFE-9B5B-E7F437C51C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9" name="Cube 868">
                      <a:extLst>
                        <a:ext uri="{FF2B5EF4-FFF2-40B4-BE49-F238E27FC236}">
                          <a16:creationId xmlns:a16="http://schemas.microsoft.com/office/drawing/2014/main" id="{DAEEA19B-B245-4E91-83A9-7CE9CC4128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0" name="Cube 869">
                      <a:extLst>
                        <a:ext uri="{FF2B5EF4-FFF2-40B4-BE49-F238E27FC236}">
                          <a16:creationId xmlns:a16="http://schemas.microsoft.com/office/drawing/2014/main" id="{C9FAC94F-FA25-4C4B-8183-24E41D4718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60" name="Group 859">
                    <a:extLst>
                      <a:ext uri="{FF2B5EF4-FFF2-40B4-BE49-F238E27FC236}">
                        <a16:creationId xmlns:a16="http://schemas.microsoft.com/office/drawing/2014/main" id="{3B84B7DA-D87E-48CA-8678-9642359BAD5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5" name="Cube 864">
                      <a:extLst>
                        <a:ext uri="{FF2B5EF4-FFF2-40B4-BE49-F238E27FC236}">
                          <a16:creationId xmlns:a16="http://schemas.microsoft.com/office/drawing/2014/main" id="{6ADD20A8-624A-4171-8D89-CBA7B40B5D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6" name="Cube 865">
                      <a:extLst>
                        <a:ext uri="{FF2B5EF4-FFF2-40B4-BE49-F238E27FC236}">
                          <a16:creationId xmlns:a16="http://schemas.microsoft.com/office/drawing/2014/main" id="{C0E15FC0-599D-4CC7-BF75-637E62FB9B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7" name="Cube 866">
                      <a:extLst>
                        <a:ext uri="{FF2B5EF4-FFF2-40B4-BE49-F238E27FC236}">
                          <a16:creationId xmlns:a16="http://schemas.microsoft.com/office/drawing/2014/main" id="{D0C65631-2305-4F92-983F-7D7582DF47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61" name="Group 860">
                    <a:extLst>
                      <a:ext uri="{FF2B5EF4-FFF2-40B4-BE49-F238E27FC236}">
                        <a16:creationId xmlns:a16="http://schemas.microsoft.com/office/drawing/2014/main" id="{1D881917-7C89-437F-9A0E-3D23B09289D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2" name="Cube 861">
                      <a:extLst>
                        <a:ext uri="{FF2B5EF4-FFF2-40B4-BE49-F238E27FC236}">
                          <a16:creationId xmlns:a16="http://schemas.microsoft.com/office/drawing/2014/main" id="{A00A44AD-F54B-430F-8C16-232794A4B0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3" name="Cube 862">
                      <a:extLst>
                        <a:ext uri="{FF2B5EF4-FFF2-40B4-BE49-F238E27FC236}">
                          <a16:creationId xmlns:a16="http://schemas.microsoft.com/office/drawing/2014/main" id="{326C6A6B-E7E1-4B7C-A4B7-5B13E5A4DD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4" name="Cube 863">
                      <a:extLst>
                        <a:ext uri="{FF2B5EF4-FFF2-40B4-BE49-F238E27FC236}">
                          <a16:creationId xmlns:a16="http://schemas.microsoft.com/office/drawing/2014/main" id="{6E5FAB62-71DD-4529-9F76-E79AF693BC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33" name="Group 832">
                  <a:extLst>
                    <a:ext uri="{FF2B5EF4-FFF2-40B4-BE49-F238E27FC236}">
                      <a16:creationId xmlns:a16="http://schemas.microsoft.com/office/drawing/2014/main" id="{28FAEB98-8C92-4626-B34C-3415330AB27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47" name="Group 846">
                    <a:extLst>
                      <a:ext uri="{FF2B5EF4-FFF2-40B4-BE49-F238E27FC236}">
                        <a16:creationId xmlns:a16="http://schemas.microsoft.com/office/drawing/2014/main" id="{7B4B909E-633A-45FD-AAB9-2A508DCEC14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6" name="Cube 855">
                      <a:extLst>
                        <a:ext uri="{FF2B5EF4-FFF2-40B4-BE49-F238E27FC236}">
                          <a16:creationId xmlns:a16="http://schemas.microsoft.com/office/drawing/2014/main" id="{19F13751-F036-481D-BD56-13EC8EAE90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7" name="Cube 856">
                      <a:extLst>
                        <a:ext uri="{FF2B5EF4-FFF2-40B4-BE49-F238E27FC236}">
                          <a16:creationId xmlns:a16="http://schemas.microsoft.com/office/drawing/2014/main" id="{244E809D-D369-4300-B6B2-4C89A4048A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8" name="Cube 857">
                      <a:extLst>
                        <a:ext uri="{FF2B5EF4-FFF2-40B4-BE49-F238E27FC236}">
                          <a16:creationId xmlns:a16="http://schemas.microsoft.com/office/drawing/2014/main" id="{791457AD-E23B-490C-9BDA-ADF48B57B4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8" name="Group 847">
                    <a:extLst>
                      <a:ext uri="{FF2B5EF4-FFF2-40B4-BE49-F238E27FC236}">
                        <a16:creationId xmlns:a16="http://schemas.microsoft.com/office/drawing/2014/main" id="{FB55EADA-D3A1-43D5-BDBE-76E92544989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3" name="Cube 852">
                      <a:extLst>
                        <a:ext uri="{FF2B5EF4-FFF2-40B4-BE49-F238E27FC236}">
                          <a16:creationId xmlns:a16="http://schemas.microsoft.com/office/drawing/2014/main" id="{04EB8619-F49F-443F-ACFB-C884C3C069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4" name="Cube 853">
                      <a:extLst>
                        <a:ext uri="{FF2B5EF4-FFF2-40B4-BE49-F238E27FC236}">
                          <a16:creationId xmlns:a16="http://schemas.microsoft.com/office/drawing/2014/main" id="{F624EE48-9264-4EC3-99D4-D039F6C8FC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5" name="Cube 854">
                      <a:extLst>
                        <a:ext uri="{FF2B5EF4-FFF2-40B4-BE49-F238E27FC236}">
                          <a16:creationId xmlns:a16="http://schemas.microsoft.com/office/drawing/2014/main" id="{B471067E-38F2-45E9-B882-4A3D9B3B6F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9" name="Group 848">
                    <a:extLst>
                      <a:ext uri="{FF2B5EF4-FFF2-40B4-BE49-F238E27FC236}">
                        <a16:creationId xmlns:a16="http://schemas.microsoft.com/office/drawing/2014/main" id="{AFF6E7B9-ABBE-4E42-A08F-DC3D14B6C230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0" name="Cube 849">
                      <a:extLst>
                        <a:ext uri="{FF2B5EF4-FFF2-40B4-BE49-F238E27FC236}">
                          <a16:creationId xmlns:a16="http://schemas.microsoft.com/office/drawing/2014/main" id="{154CD2E1-7180-4B12-958B-A8425BD4D0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1" name="Cube 850">
                      <a:extLst>
                        <a:ext uri="{FF2B5EF4-FFF2-40B4-BE49-F238E27FC236}">
                          <a16:creationId xmlns:a16="http://schemas.microsoft.com/office/drawing/2014/main" id="{E7B7955B-EDFC-4EA8-AF13-7CC2FF9C05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2" name="Cube 851">
                      <a:extLst>
                        <a:ext uri="{FF2B5EF4-FFF2-40B4-BE49-F238E27FC236}">
                          <a16:creationId xmlns:a16="http://schemas.microsoft.com/office/drawing/2014/main" id="{3CF8000C-C382-4BAF-AC03-5B02C13770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34" name="Group 833">
                  <a:extLst>
                    <a:ext uri="{FF2B5EF4-FFF2-40B4-BE49-F238E27FC236}">
                      <a16:creationId xmlns:a16="http://schemas.microsoft.com/office/drawing/2014/main" id="{EFF1A8BA-2705-4C21-B3EF-83C69C4E4FA0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35" name="Group 834">
                    <a:extLst>
                      <a:ext uri="{FF2B5EF4-FFF2-40B4-BE49-F238E27FC236}">
                        <a16:creationId xmlns:a16="http://schemas.microsoft.com/office/drawing/2014/main" id="{0DC3F741-C0AB-4B62-926E-3410164845C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4" name="Cube 843">
                      <a:extLst>
                        <a:ext uri="{FF2B5EF4-FFF2-40B4-BE49-F238E27FC236}">
                          <a16:creationId xmlns:a16="http://schemas.microsoft.com/office/drawing/2014/main" id="{E68AC907-5013-4199-8DAB-9C52EBC7D4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5" name="Cube 844">
                      <a:extLst>
                        <a:ext uri="{FF2B5EF4-FFF2-40B4-BE49-F238E27FC236}">
                          <a16:creationId xmlns:a16="http://schemas.microsoft.com/office/drawing/2014/main" id="{3CA11F45-0D1D-4735-BD92-E26AD4312A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6" name="Cube 845">
                      <a:extLst>
                        <a:ext uri="{FF2B5EF4-FFF2-40B4-BE49-F238E27FC236}">
                          <a16:creationId xmlns:a16="http://schemas.microsoft.com/office/drawing/2014/main" id="{38483C08-5858-4D06-BBF0-EB5F8E0DC9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6" name="Group 835">
                    <a:extLst>
                      <a:ext uri="{FF2B5EF4-FFF2-40B4-BE49-F238E27FC236}">
                        <a16:creationId xmlns:a16="http://schemas.microsoft.com/office/drawing/2014/main" id="{E973E8D6-5445-491E-9DF8-FEFFB1B0FC7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1" name="Cube 840">
                      <a:extLst>
                        <a:ext uri="{FF2B5EF4-FFF2-40B4-BE49-F238E27FC236}">
                          <a16:creationId xmlns:a16="http://schemas.microsoft.com/office/drawing/2014/main" id="{D44B8AB2-EFA7-419A-8FEC-61F2CAAC0E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2" name="Cube 841">
                      <a:extLst>
                        <a:ext uri="{FF2B5EF4-FFF2-40B4-BE49-F238E27FC236}">
                          <a16:creationId xmlns:a16="http://schemas.microsoft.com/office/drawing/2014/main" id="{DB093145-2A26-43CC-BC48-C0BDD078B4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3" name="Cube 842">
                      <a:extLst>
                        <a:ext uri="{FF2B5EF4-FFF2-40B4-BE49-F238E27FC236}">
                          <a16:creationId xmlns:a16="http://schemas.microsoft.com/office/drawing/2014/main" id="{F35D9BA3-8C2C-4990-B5FA-932C8C8F6C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7" name="Group 836">
                    <a:extLst>
                      <a:ext uri="{FF2B5EF4-FFF2-40B4-BE49-F238E27FC236}">
                        <a16:creationId xmlns:a16="http://schemas.microsoft.com/office/drawing/2014/main" id="{F3DE3D72-001F-492B-9EBB-4940A358CFA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38" name="Cube 837">
                      <a:extLst>
                        <a:ext uri="{FF2B5EF4-FFF2-40B4-BE49-F238E27FC236}">
                          <a16:creationId xmlns:a16="http://schemas.microsoft.com/office/drawing/2014/main" id="{DB4FB745-8CD4-41F9-B939-87F919CB03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9" name="Cube 838">
                      <a:extLst>
                        <a:ext uri="{FF2B5EF4-FFF2-40B4-BE49-F238E27FC236}">
                          <a16:creationId xmlns:a16="http://schemas.microsoft.com/office/drawing/2014/main" id="{01852CE5-5F6C-4366-BB9A-DB041D9556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0" name="Cube 839">
                      <a:extLst>
                        <a:ext uri="{FF2B5EF4-FFF2-40B4-BE49-F238E27FC236}">
                          <a16:creationId xmlns:a16="http://schemas.microsoft.com/office/drawing/2014/main" id="{68FEEC8A-3CD1-4EAF-9717-5AE8F2E1A9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52" name="Group 751">
                <a:extLst>
                  <a:ext uri="{FF2B5EF4-FFF2-40B4-BE49-F238E27FC236}">
                    <a16:creationId xmlns:a16="http://schemas.microsoft.com/office/drawing/2014/main" id="{837D2103-F1D9-43EC-9E79-1D4D1B17F118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solidFill>
                <a:srgbClr val="FF0000"/>
              </a:solidFill>
            </p:grpSpPr>
            <p:grpSp>
              <p:nvGrpSpPr>
                <p:cNvPr id="793" name="Group 792">
                  <a:extLst>
                    <a:ext uri="{FF2B5EF4-FFF2-40B4-BE49-F238E27FC236}">
                      <a16:creationId xmlns:a16="http://schemas.microsoft.com/office/drawing/2014/main" id="{3156C692-BF58-4193-B50C-B6DF14A6EC16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20" name="Group 819">
                    <a:extLst>
                      <a:ext uri="{FF2B5EF4-FFF2-40B4-BE49-F238E27FC236}">
                        <a16:creationId xmlns:a16="http://schemas.microsoft.com/office/drawing/2014/main" id="{98E7CB70-1AFB-4039-B448-ED0CB5B64A7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9" name="Cube 828">
                      <a:extLst>
                        <a:ext uri="{FF2B5EF4-FFF2-40B4-BE49-F238E27FC236}">
                          <a16:creationId xmlns:a16="http://schemas.microsoft.com/office/drawing/2014/main" id="{A5BB1AF3-2D1B-4DE4-BD47-CD5C500A73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0" name="Cube 829">
                      <a:extLst>
                        <a:ext uri="{FF2B5EF4-FFF2-40B4-BE49-F238E27FC236}">
                          <a16:creationId xmlns:a16="http://schemas.microsoft.com/office/drawing/2014/main" id="{6D130AB8-00EF-4905-BE2B-630FD8B00B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1" name="Cube 830">
                      <a:extLst>
                        <a:ext uri="{FF2B5EF4-FFF2-40B4-BE49-F238E27FC236}">
                          <a16:creationId xmlns:a16="http://schemas.microsoft.com/office/drawing/2014/main" id="{55953BD5-B6E0-4FD8-9E14-8A2B445589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1" name="Group 820">
                    <a:extLst>
                      <a:ext uri="{FF2B5EF4-FFF2-40B4-BE49-F238E27FC236}">
                        <a16:creationId xmlns:a16="http://schemas.microsoft.com/office/drawing/2014/main" id="{6950F1CD-E88B-4A72-B3FD-5DFD17CEEBA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6" name="Cube 825">
                      <a:extLst>
                        <a:ext uri="{FF2B5EF4-FFF2-40B4-BE49-F238E27FC236}">
                          <a16:creationId xmlns:a16="http://schemas.microsoft.com/office/drawing/2014/main" id="{57089198-965F-42DA-AFF9-4726778A3B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7" name="Cube 826">
                      <a:extLst>
                        <a:ext uri="{FF2B5EF4-FFF2-40B4-BE49-F238E27FC236}">
                          <a16:creationId xmlns:a16="http://schemas.microsoft.com/office/drawing/2014/main" id="{FC970AFE-12BE-43CA-B4C8-C935417E47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8" name="Cube 827">
                      <a:extLst>
                        <a:ext uri="{FF2B5EF4-FFF2-40B4-BE49-F238E27FC236}">
                          <a16:creationId xmlns:a16="http://schemas.microsoft.com/office/drawing/2014/main" id="{076DE3FA-7634-4C12-9479-C5EA0D6588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2" name="Group 821">
                    <a:extLst>
                      <a:ext uri="{FF2B5EF4-FFF2-40B4-BE49-F238E27FC236}">
                        <a16:creationId xmlns:a16="http://schemas.microsoft.com/office/drawing/2014/main" id="{7207284A-BD8B-46D6-958E-90E57F393B1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3" name="Cube 822">
                      <a:extLst>
                        <a:ext uri="{FF2B5EF4-FFF2-40B4-BE49-F238E27FC236}">
                          <a16:creationId xmlns:a16="http://schemas.microsoft.com/office/drawing/2014/main" id="{7AFD1CAB-4D12-4BD1-9B63-B2157D035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4" name="Cube 823">
                      <a:extLst>
                        <a:ext uri="{FF2B5EF4-FFF2-40B4-BE49-F238E27FC236}">
                          <a16:creationId xmlns:a16="http://schemas.microsoft.com/office/drawing/2014/main" id="{05D51D3F-EB83-4995-B205-724E5E4BA0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5" name="Cube 824">
                      <a:extLst>
                        <a:ext uri="{FF2B5EF4-FFF2-40B4-BE49-F238E27FC236}">
                          <a16:creationId xmlns:a16="http://schemas.microsoft.com/office/drawing/2014/main" id="{DF796D92-6DA4-44AD-91E6-FE74C3EF3E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94" name="Group 793">
                  <a:extLst>
                    <a:ext uri="{FF2B5EF4-FFF2-40B4-BE49-F238E27FC236}">
                      <a16:creationId xmlns:a16="http://schemas.microsoft.com/office/drawing/2014/main" id="{126A4875-2E5C-4726-928A-B751CD09BF77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08" name="Group 807">
                    <a:extLst>
                      <a:ext uri="{FF2B5EF4-FFF2-40B4-BE49-F238E27FC236}">
                        <a16:creationId xmlns:a16="http://schemas.microsoft.com/office/drawing/2014/main" id="{ADFA1259-F4D7-49BA-9CC6-CEDE42DC059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7" name="Cube 816">
                      <a:extLst>
                        <a:ext uri="{FF2B5EF4-FFF2-40B4-BE49-F238E27FC236}">
                          <a16:creationId xmlns:a16="http://schemas.microsoft.com/office/drawing/2014/main" id="{716FAA25-F81E-432A-8E4C-8F4A209163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8" name="Cube 817">
                      <a:extLst>
                        <a:ext uri="{FF2B5EF4-FFF2-40B4-BE49-F238E27FC236}">
                          <a16:creationId xmlns:a16="http://schemas.microsoft.com/office/drawing/2014/main" id="{6B1AEB05-35B8-496F-BB09-02CA3E79E0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9" name="Cube 818">
                      <a:extLst>
                        <a:ext uri="{FF2B5EF4-FFF2-40B4-BE49-F238E27FC236}">
                          <a16:creationId xmlns:a16="http://schemas.microsoft.com/office/drawing/2014/main" id="{CE30FD57-6A2F-4138-9B01-5A3377FE1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09" name="Group 808">
                    <a:extLst>
                      <a:ext uri="{FF2B5EF4-FFF2-40B4-BE49-F238E27FC236}">
                        <a16:creationId xmlns:a16="http://schemas.microsoft.com/office/drawing/2014/main" id="{09E4530C-ED5F-4798-AEEA-1EBBB8DE639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4" name="Cube 813">
                      <a:extLst>
                        <a:ext uri="{FF2B5EF4-FFF2-40B4-BE49-F238E27FC236}">
                          <a16:creationId xmlns:a16="http://schemas.microsoft.com/office/drawing/2014/main" id="{F5BD28B6-5F69-46FF-A8EB-BC43BA3783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5" name="Cube 814">
                      <a:extLst>
                        <a:ext uri="{FF2B5EF4-FFF2-40B4-BE49-F238E27FC236}">
                          <a16:creationId xmlns:a16="http://schemas.microsoft.com/office/drawing/2014/main" id="{BB9662A2-10B6-4D7C-8EDE-803B0CA64D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6" name="Cube 815">
                      <a:extLst>
                        <a:ext uri="{FF2B5EF4-FFF2-40B4-BE49-F238E27FC236}">
                          <a16:creationId xmlns:a16="http://schemas.microsoft.com/office/drawing/2014/main" id="{8608CE5E-513B-4083-95A7-DC7DC83C30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10" name="Group 809">
                    <a:extLst>
                      <a:ext uri="{FF2B5EF4-FFF2-40B4-BE49-F238E27FC236}">
                        <a16:creationId xmlns:a16="http://schemas.microsoft.com/office/drawing/2014/main" id="{F2A8D7D7-3BCF-4FA0-A542-1C418513A4F0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1" name="Cube 810">
                      <a:extLst>
                        <a:ext uri="{FF2B5EF4-FFF2-40B4-BE49-F238E27FC236}">
                          <a16:creationId xmlns:a16="http://schemas.microsoft.com/office/drawing/2014/main" id="{9428CEA4-AE29-4E3C-B800-A5F730DD95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2" name="Cube 811">
                      <a:extLst>
                        <a:ext uri="{FF2B5EF4-FFF2-40B4-BE49-F238E27FC236}">
                          <a16:creationId xmlns:a16="http://schemas.microsoft.com/office/drawing/2014/main" id="{7ED5AF7D-8C78-44E3-A0F1-172E537DDB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3" name="Cube 812">
                      <a:extLst>
                        <a:ext uri="{FF2B5EF4-FFF2-40B4-BE49-F238E27FC236}">
                          <a16:creationId xmlns:a16="http://schemas.microsoft.com/office/drawing/2014/main" id="{E022EEF2-A570-412F-946F-468D00C4ED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95" name="Group 794">
                  <a:extLst>
                    <a:ext uri="{FF2B5EF4-FFF2-40B4-BE49-F238E27FC236}">
                      <a16:creationId xmlns:a16="http://schemas.microsoft.com/office/drawing/2014/main" id="{17EF0A37-456B-4F14-B653-3C2B39F9230C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96" name="Group 795">
                    <a:extLst>
                      <a:ext uri="{FF2B5EF4-FFF2-40B4-BE49-F238E27FC236}">
                        <a16:creationId xmlns:a16="http://schemas.microsoft.com/office/drawing/2014/main" id="{AE1EDEFB-D81F-419F-A461-B2E797F1AF3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5" name="Cube 804">
                      <a:extLst>
                        <a:ext uri="{FF2B5EF4-FFF2-40B4-BE49-F238E27FC236}">
                          <a16:creationId xmlns:a16="http://schemas.microsoft.com/office/drawing/2014/main" id="{D1D332EB-1325-4702-B3F1-336A0995E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6" name="Cube 805">
                      <a:extLst>
                        <a:ext uri="{FF2B5EF4-FFF2-40B4-BE49-F238E27FC236}">
                          <a16:creationId xmlns:a16="http://schemas.microsoft.com/office/drawing/2014/main" id="{208EB93D-44E1-444F-9491-587659AD3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7" name="Cube 806">
                      <a:extLst>
                        <a:ext uri="{FF2B5EF4-FFF2-40B4-BE49-F238E27FC236}">
                          <a16:creationId xmlns:a16="http://schemas.microsoft.com/office/drawing/2014/main" id="{5AA6C03A-20BD-4338-A8E9-5BE606AB9D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7" name="Group 796">
                    <a:extLst>
                      <a:ext uri="{FF2B5EF4-FFF2-40B4-BE49-F238E27FC236}">
                        <a16:creationId xmlns:a16="http://schemas.microsoft.com/office/drawing/2014/main" id="{8224167A-8D37-4704-92DA-6853BE56601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2" name="Cube 801">
                      <a:extLst>
                        <a:ext uri="{FF2B5EF4-FFF2-40B4-BE49-F238E27FC236}">
                          <a16:creationId xmlns:a16="http://schemas.microsoft.com/office/drawing/2014/main" id="{E868BB06-A5EF-4503-BC70-A63EB88EE2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3" name="Cube 802">
                      <a:extLst>
                        <a:ext uri="{FF2B5EF4-FFF2-40B4-BE49-F238E27FC236}">
                          <a16:creationId xmlns:a16="http://schemas.microsoft.com/office/drawing/2014/main" id="{F180A81D-2EB2-409E-BF7A-E476C774EC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4" name="Cube 803">
                      <a:extLst>
                        <a:ext uri="{FF2B5EF4-FFF2-40B4-BE49-F238E27FC236}">
                          <a16:creationId xmlns:a16="http://schemas.microsoft.com/office/drawing/2014/main" id="{780FE943-D021-4976-B96C-026CE8437E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8" name="Group 797">
                    <a:extLst>
                      <a:ext uri="{FF2B5EF4-FFF2-40B4-BE49-F238E27FC236}">
                        <a16:creationId xmlns:a16="http://schemas.microsoft.com/office/drawing/2014/main" id="{A18017E3-BC7E-43C3-8E21-B7ACBCC12A8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9" name="Cube 798">
                      <a:extLst>
                        <a:ext uri="{FF2B5EF4-FFF2-40B4-BE49-F238E27FC236}">
                          <a16:creationId xmlns:a16="http://schemas.microsoft.com/office/drawing/2014/main" id="{5815F45C-BB96-46C8-BDE4-C1362ACEAD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0" name="Cube 799">
                      <a:extLst>
                        <a:ext uri="{FF2B5EF4-FFF2-40B4-BE49-F238E27FC236}">
                          <a16:creationId xmlns:a16="http://schemas.microsoft.com/office/drawing/2014/main" id="{92596729-4FE2-4FC5-BBBE-F00C18AE8B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1" name="Cube 800">
                      <a:extLst>
                        <a:ext uri="{FF2B5EF4-FFF2-40B4-BE49-F238E27FC236}">
                          <a16:creationId xmlns:a16="http://schemas.microsoft.com/office/drawing/2014/main" id="{9ACA9582-DEC9-42DE-A445-F8B27E3831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53" name="Group 752">
                <a:extLst>
                  <a:ext uri="{FF2B5EF4-FFF2-40B4-BE49-F238E27FC236}">
                    <a16:creationId xmlns:a16="http://schemas.microsoft.com/office/drawing/2014/main" id="{97CA119D-018E-4C77-8BC2-9CE512043DFC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solidFill>
                <a:srgbClr val="FFFF00"/>
              </a:solidFill>
            </p:grpSpPr>
            <p:grpSp>
              <p:nvGrpSpPr>
                <p:cNvPr id="754" name="Group 753">
                  <a:extLst>
                    <a:ext uri="{FF2B5EF4-FFF2-40B4-BE49-F238E27FC236}">
                      <a16:creationId xmlns:a16="http://schemas.microsoft.com/office/drawing/2014/main" id="{83C76051-4A99-4BBB-AA4A-5CF3B4FB9AC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81" name="Group 780">
                    <a:extLst>
                      <a:ext uri="{FF2B5EF4-FFF2-40B4-BE49-F238E27FC236}">
                        <a16:creationId xmlns:a16="http://schemas.microsoft.com/office/drawing/2014/main" id="{B2B6DA5E-5011-42A3-B10E-BEB09A54CCD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0" name="Cube 789">
                      <a:extLst>
                        <a:ext uri="{FF2B5EF4-FFF2-40B4-BE49-F238E27FC236}">
                          <a16:creationId xmlns:a16="http://schemas.microsoft.com/office/drawing/2014/main" id="{30E90439-B0FA-420B-8B3A-3BAD8D35D3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1" name="Cube 790">
                      <a:extLst>
                        <a:ext uri="{FF2B5EF4-FFF2-40B4-BE49-F238E27FC236}">
                          <a16:creationId xmlns:a16="http://schemas.microsoft.com/office/drawing/2014/main" id="{7D8074BA-7EBB-4D94-9822-D8BE03BB1B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2" name="Cube 791">
                      <a:extLst>
                        <a:ext uri="{FF2B5EF4-FFF2-40B4-BE49-F238E27FC236}">
                          <a16:creationId xmlns:a16="http://schemas.microsoft.com/office/drawing/2014/main" id="{CF901B0E-8D77-42EF-8043-AC28C0FF66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2" name="Group 781">
                    <a:extLst>
                      <a:ext uri="{FF2B5EF4-FFF2-40B4-BE49-F238E27FC236}">
                        <a16:creationId xmlns:a16="http://schemas.microsoft.com/office/drawing/2014/main" id="{78E54398-1C4C-4EB4-8708-1D7A0EB59C0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7" name="Cube 786">
                      <a:extLst>
                        <a:ext uri="{FF2B5EF4-FFF2-40B4-BE49-F238E27FC236}">
                          <a16:creationId xmlns:a16="http://schemas.microsoft.com/office/drawing/2014/main" id="{95AF559E-C03A-47EB-82E7-73173F43BD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8" name="Cube 787">
                      <a:extLst>
                        <a:ext uri="{FF2B5EF4-FFF2-40B4-BE49-F238E27FC236}">
                          <a16:creationId xmlns:a16="http://schemas.microsoft.com/office/drawing/2014/main" id="{7A0F9F06-5F12-448E-9E0D-87832EACF5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9" name="Cube 788">
                      <a:extLst>
                        <a:ext uri="{FF2B5EF4-FFF2-40B4-BE49-F238E27FC236}">
                          <a16:creationId xmlns:a16="http://schemas.microsoft.com/office/drawing/2014/main" id="{F168DC01-4866-4D45-A9D4-D70E100F5E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3" name="Group 782">
                    <a:extLst>
                      <a:ext uri="{FF2B5EF4-FFF2-40B4-BE49-F238E27FC236}">
                        <a16:creationId xmlns:a16="http://schemas.microsoft.com/office/drawing/2014/main" id="{BC0451BC-3E0D-4F9E-943F-A14A614017E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4" name="Cube 783">
                      <a:extLst>
                        <a:ext uri="{FF2B5EF4-FFF2-40B4-BE49-F238E27FC236}">
                          <a16:creationId xmlns:a16="http://schemas.microsoft.com/office/drawing/2014/main" id="{47FAE11C-1B48-4D1F-846B-8D4CAA07C0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5" name="Cube 784">
                      <a:extLst>
                        <a:ext uri="{FF2B5EF4-FFF2-40B4-BE49-F238E27FC236}">
                          <a16:creationId xmlns:a16="http://schemas.microsoft.com/office/drawing/2014/main" id="{10D72BBF-16DC-42D0-8AE9-A3EAAB6BA0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6" name="Cube 785">
                      <a:extLst>
                        <a:ext uri="{FF2B5EF4-FFF2-40B4-BE49-F238E27FC236}">
                          <a16:creationId xmlns:a16="http://schemas.microsoft.com/office/drawing/2014/main" id="{A576B33B-9A6D-4850-B20D-8A154103F9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55" name="Group 754">
                  <a:extLst>
                    <a:ext uri="{FF2B5EF4-FFF2-40B4-BE49-F238E27FC236}">
                      <a16:creationId xmlns:a16="http://schemas.microsoft.com/office/drawing/2014/main" id="{E6A59642-DBEB-4A7C-B042-5BBA9538D66B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69" name="Group 768">
                    <a:extLst>
                      <a:ext uri="{FF2B5EF4-FFF2-40B4-BE49-F238E27FC236}">
                        <a16:creationId xmlns:a16="http://schemas.microsoft.com/office/drawing/2014/main" id="{33898953-EBAF-45A3-A8D6-774AE2F396F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8" name="Cube 777">
                      <a:extLst>
                        <a:ext uri="{FF2B5EF4-FFF2-40B4-BE49-F238E27FC236}">
                          <a16:creationId xmlns:a16="http://schemas.microsoft.com/office/drawing/2014/main" id="{BBDF655F-D2E1-43E2-8A04-DB42244722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9" name="Cube 778">
                      <a:extLst>
                        <a:ext uri="{FF2B5EF4-FFF2-40B4-BE49-F238E27FC236}">
                          <a16:creationId xmlns:a16="http://schemas.microsoft.com/office/drawing/2014/main" id="{D724BA3D-2CA8-4C40-B394-6B4E8CA539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0" name="Cube 779">
                      <a:extLst>
                        <a:ext uri="{FF2B5EF4-FFF2-40B4-BE49-F238E27FC236}">
                          <a16:creationId xmlns:a16="http://schemas.microsoft.com/office/drawing/2014/main" id="{9252421A-1680-4342-851F-EA7CC0249F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70" name="Group 769">
                    <a:extLst>
                      <a:ext uri="{FF2B5EF4-FFF2-40B4-BE49-F238E27FC236}">
                        <a16:creationId xmlns:a16="http://schemas.microsoft.com/office/drawing/2014/main" id="{600D1AEC-1B94-436E-9A46-BE63BCD8A77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5" name="Cube 774">
                      <a:extLst>
                        <a:ext uri="{FF2B5EF4-FFF2-40B4-BE49-F238E27FC236}">
                          <a16:creationId xmlns:a16="http://schemas.microsoft.com/office/drawing/2014/main" id="{7E2F1A0B-4B45-4B43-891D-A2C3AC476B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6" name="Cube 775">
                      <a:extLst>
                        <a:ext uri="{FF2B5EF4-FFF2-40B4-BE49-F238E27FC236}">
                          <a16:creationId xmlns:a16="http://schemas.microsoft.com/office/drawing/2014/main" id="{F392FEBD-0241-4E90-B5BD-1BBABC330E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7" name="Cube 776">
                      <a:extLst>
                        <a:ext uri="{FF2B5EF4-FFF2-40B4-BE49-F238E27FC236}">
                          <a16:creationId xmlns:a16="http://schemas.microsoft.com/office/drawing/2014/main" id="{6C58E617-725E-4058-B95E-BFF7F6C0E0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71" name="Group 770">
                    <a:extLst>
                      <a:ext uri="{FF2B5EF4-FFF2-40B4-BE49-F238E27FC236}">
                        <a16:creationId xmlns:a16="http://schemas.microsoft.com/office/drawing/2014/main" id="{F59FA95C-5FDC-4183-AFAE-36580A83BC7C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2" name="Cube 771">
                      <a:extLst>
                        <a:ext uri="{FF2B5EF4-FFF2-40B4-BE49-F238E27FC236}">
                          <a16:creationId xmlns:a16="http://schemas.microsoft.com/office/drawing/2014/main" id="{CCF4BC15-1E06-477D-A509-53CABE28CB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3" name="Cube 772">
                      <a:extLst>
                        <a:ext uri="{FF2B5EF4-FFF2-40B4-BE49-F238E27FC236}">
                          <a16:creationId xmlns:a16="http://schemas.microsoft.com/office/drawing/2014/main" id="{4743DFCF-2B99-4D5A-95FD-F3F09D06DC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4" name="Cube 773">
                      <a:extLst>
                        <a:ext uri="{FF2B5EF4-FFF2-40B4-BE49-F238E27FC236}">
                          <a16:creationId xmlns:a16="http://schemas.microsoft.com/office/drawing/2014/main" id="{46746D38-31BC-4339-B628-4145590403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56" name="Group 755">
                  <a:extLst>
                    <a:ext uri="{FF2B5EF4-FFF2-40B4-BE49-F238E27FC236}">
                      <a16:creationId xmlns:a16="http://schemas.microsoft.com/office/drawing/2014/main" id="{D9B65B37-6702-45BD-945E-628A95C31C0F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57" name="Group 756">
                    <a:extLst>
                      <a:ext uri="{FF2B5EF4-FFF2-40B4-BE49-F238E27FC236}">
                        <a16:creationId xmlns:a16="http://schemas.microsoft.com/office/drawing/2014/main" id="{F7BD5D4E-920F-4317-A73A-65240E046DE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6" name="Cube 765">
                      <a:extLst>
                        <a:ext uri="{FF2B5EF4-FFF2-40B4-BE49-F238E27FC236}">
                          <a16:creationId xmlns:a16="http://schemas.microsoft.com/office/drawing/2014/main" id="{DD3F0D8F-058E-4371-8AA5-F11F99915F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7" name="Cube 766">
                      <a:extLst>
                        <a:ext uri="{FF2B5EF4-FFF2-40B4-BE49-F238E27FC236}">
                          <a16:creationId xmlns:a16="http://schemas.microsoft.com/office/drawing/2014/main" id="{73852330-FD9A-4B94-BCFD-DA543FD282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8" name="Cube 767">
                      <a:extLst>
                        <a:ext uri="{FF2B5EF4-FFF2-40B4-BE49-F238E27FC236}">
                          <a16:creationId xmlns:a16="http://schemas.microsoft.com/office/drawing/2014/main" id="{6D43F959-2C3D-4AE2-A2CC-8587F873E3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58" name="Group 757">
                    <a:extLst>
                      <a:ext uri="{FF2B5EF4-FFF2-40B4-BE49-F238E27FC236}">
                        <a16:creationId xmlns:a16="http://schemas.microsoft.com/office/drawing/2014/main" id="{61F806E1-15BD-4180-91B5-F20D9903C16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3" name="Cube 762">
                      <a:extLst>
                        <a:ext uri="{FF2B5EF4-FFF2-40B4-BE49-F238E27FC236}">
                          <a16:creationId xmlns:a16="http://schemas.microsoft.com/office/drawing/2014/main" id="{987E8BC2-BE80-4B74-88CE-08CB74F17F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4" name="Cube 763">
                      <a:extLst>
                        <a:ext uri="{FF2B5EF4-FFF2-40B4-BE49-F238E27FC236}">
                          <a16:creationId xmlns:a16="http://schemas.microsoft.com/office/drawing/2014/main" id="{D19AFBB3-C7C1-40E2-B379-BDF36D2AFF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5" name="Cube 764">
                      <a:extLst>
                        <a:ext uri="{FF2B5EF4-FFF2-40B4-BE49-F238E27FC236}">
                          <a16:creationId xmlns:a16="http://schemas.microsoft.com/office/drawing/2014/main" id="{6EF6FDD3-1894-49A6-B894-7246AB6BBB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59" name="Group 758">
                    <a:extLst>
                      <a:ext uri="{FF2B5EF4-FFF2-40B4-BE49-F238E27FC236}">
                        <a16:creationId xmlns:a16="http://schemas.microsoft.com/office/drawing/2014/main" id="{5101EBD7-E049-4932-9597-4F04D78DBB7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0" name="Cube 759">
                      <a:extLst>
                        <a:ext uri="{FF2B5EF4-FFF2-40B4-BE49-F238E27FC236}">
                          <a16:creationId xmlns:a16="http://schemas.microsoft.com/office/drawing/2014/main" id="{202652A4-4561-458F-977B-40130A57B7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1" name="Cube 760">
                      <a:extLst>
                        <a:ext uri="{FF2B5EF4-FFF2-40B4-BE49-F238E27FC236}">
                          <a16:creationId xmlns:a16="http://schemas.microsoft.com/office/drawing/2014/main" id="{07AEC53B-9BF5-423B-ACFA-75C655BAD3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2" name="Cube 761">
                      <a:extLst>
                        <a:ext uri="{FF2B5EF4-FFF2-40B4-BE49-F238E27FC236}">
                          <a16:creationId xmlns:a16="http://schemas.microsoft.com/office/drawing/2014/main" id="{0F59226A-4759-4DF8-87C1-FCAE05F183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70298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DE168A9C-FA0D-45B3-8623-EE72CF6D06FD}"/>
              </a:ext>
            </a:extLst>
          </p:cNvPr>
          <p:cNvSpPr/>
          <p:nvPr/>
        </p:nvSpPr>
        <p:spPr>
          <a:xfrm>
            <a:off x="4844611" y="2802052"/>
            <a:ext cx="421641" cy="421641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5894932F-CA0C-42CE-837C-F3FFADC85000}"/>
              </a:ext>
            </a:extLst>
          </p:cNvPr>
          <p:cNvSpPr/>
          <p:nvPr/>
        </p:nvSpPr>
        <p:spPr>
          <a:xfrm>
            <a:off x="4742646" y="2899884"/>
            <a:ext cx="421641" cy="421641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A8308DCC-93F3-4A7F-952F-DB6CF490817F}"/>
              </a:ext>
            </a:extLst>
          </p:cNvPr>
          <p:cNvSpPr/>
          <p:nvPr/>
        </p:nvSpPr>
        <p:spPr>
          <a:xfrm>
            <a:off x="4633792" y="3007359"/>
            <a:ext cx="421641" cy="421641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F594BCD-0277-4DFB-BB17-7394D672D593}"/>
              </a:ext>
            </a:extLst>
          </p:cNvPr>
          <p:cNvGrpSpPr/>
          <p:nvPr/>
        </p:nvGrpSpPr>
        <p:grpSpPr>
          <a:xfrm>
            <a:off x="4930045" y="2803584"/>
            <a:ext cx="632460" cy="626948"/>
            <a:chOff x="3383281" y="2377439"/>
            <a:chExt cx="1076178" cy="1066799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E2CC574F-1982-4F13-81CE-73A4E1EB689B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968F1AED-2C0E-4774-B6CD-5B32BC56AB3E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0FDB9CEA-96D5-42A1-A8B3-D8C24FF89CA5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2F34CF-93BF-4DD8-94FB-CD75FF8DA6F0}"/>
              </a:ext>
            </a:extLst>
          </p:cNvPr>
          <p:cNvGrpSpPr/>
          <p:nvPr/>
        </p:nvGrpSpPr>
        <p:grpSpPr>
          <a:xfrm>
            <a:off x="5238484" y="2808939"/>
            <a:ext cx="632460" cy="626948"/>
            <a:chOff x="3383281" y="2377439"/>
            <a:chExt cx="1076178" cy="1066799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A161CC6-EBC0-444C-8A8D-C0EAEAF86629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A8DCD2B9-1AD7-4AC3-92EC-2F397C72BBE0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70F898C-6180-4138-84A3-D57F0B73081A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2E100C6-EFDC-4F92-8399-A3DB8242D356}"/>
              </a:ext>
            </a:extLst>
          </p:cNvPr>
          <p:cNvGrpSpPr/>
          <p:nvPr/>
        </p:nvGrpSpPr>
        <p:grpSpPr>
          <a:xfrm>
            <a:off x="4610387" y="2463042"/>
            <a:ext cx="1266987" cy="626948"/>
            <a:chOff x="3383281" y="2377439"/>
            <a:chExt cx="2155872" cy="106679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774D335-B9EF-4569-8F36-4D07C4BFBD09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</p:grpSpPr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BE08C7DF-745B-466D-A667-19FC826256D3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F6FF5B45-4928-4DCD-8D72-D522DBA71AC3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7" name="Cube 26">
                <a:extLst>
                  <a:ext uri="{FF2B5EF4-FFF2-40B4-BE49-F238E27FC236}">
                    <a16:creationId xmlns:a16="http://schemas.microsoft.com/office/drawing/2014/main" id="{36B20943-9E81-430B-8E16-722190EBB498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3E84AC0-0A98-4671-89BA-1CDDC5D55915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</p:grpSpPr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6207B672-431F-44A5-AFCC-C0A156EF55C1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B3DB052D-0EDD-4C3F-A6D2-7C119E35910E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5837E858-12EC-4D7E-92A9-653820BCC5FF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DC334FC-0806-4D6C-859F-D7F775017FED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</p:grpSpPr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id="{3418EA50-A1FE-4669-94A9-F19F7AD385D1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A553A10E-B379-47A3-A696-AAFA875E19BD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A7C48780-88E9-438E-B553-F192276C22BD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09C0B34-4B7A-4747-9AF5-C32156C84CAF}"/>
              </a:ext>
            </a:extLst>
          </p:cNvPr>
          <p:cNvGrpSpPr/>
          <p:nvPr/>
        </p:nvGrpSpPr>
        <p:grpSpPr>
          <a:xfrm>
            <a:off x="4606134" y="2129690"/>
            <a:ext cx="1266987" cy="626948"/>
            <a:chOff x="3383281" y="2377439"/>
            <a:chExt cx="2155872" cy="106679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0074295-8534-4E15-93AC-E4A6C807D01E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715EA02C-A7E4-4B77-826B-8E9A11D0EA82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D1433469-C18A-48A6-8EB7-649DF17C51BE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E00154D9-4F29-4379-BA34-49D3C32A9020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504A86D-ECAC-4F1E-991A-F852C32284F9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</p:grpSpPr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D4D3D0E1-2913-4C66-80F2-A4DA94AD1803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6" name="Cube 35">
                <a:extLst>
                  <a:ext uri="{FF2B5EF4-FFF2-40B4-BE49-F238E27FC236}">
                    <a16:creationId xmlns:a16="http://schemas.microsoft.com/office/drawing/2014/main" id="{6E3A436F-98D7-4F95-9E36-BC3F68A62D8C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13897E70-B608-4E1B-A8DD-7911DC2F4611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791150F-4FC1-4B39-A9E6-E03E6474528B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</p:grpSpPr>
          <p:sp>
            <p:nvSpPr>
              <p:cNvPr id="32" name="Cube 31">
                <a:extLst>
                  <a:ext uri="{FF2B5EF4-FFF2-40B4-BE49-F238E27FC236}">
                    <a16:creationId xmlns:a16="http://schemas.microsoft.com/office/drawing/2014/main" id="{29B3597D-D4DF-48F4-AE27-563B6A8D9FEC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" name="Cube 32">
                <a:extLst>
                  <a:ext uri="{FF2B5EF4-FFF2-40B4-BE49-F238E27FC236}">
                    <a16:creationId xmlns:a16="http://schemas.microsoft.com/office/drawing/2014/main" id="{AF79E348-7C4D-4BEC-8436-1A2FF21F1C8A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10AD0E19-B408-44B8-93B9-11D84DEA459D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AF1BE910-F584-4729-91CA-36B3730FF10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1124" y="4925906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CE63183E-A93C-402A-9D4A-25C644579D17}"/>
              </a:ext>
            </a:extLst>
          </p:cNvPr>
          <p:cNvSpPr txBox="1"/>
          <p:nvPr/>
        </p:nvSpPr>
        <p:spPr>
          <a:xfrm>
            <a:off x="996248" y="556598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BF2A3A7-3701-4337-AF11-D3E5144002F4}"/>
              </a:ext>
            </a:extLst>
          </p:cNvPr>
          <p:cNvSpPr txBox="1"/>
          <p:nvPr/>
        </p:nvSpPr>
        <p:spPr>
          <a:xfrm>
            <a:off x="2131087" y="555596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AD5952-C9D5-4210-9BD8-F1F33BE721BF}"/>
              </a:ext>
            </a:extLst>
          </p:cNvPr>
          <p:cNvSpPr txBox="1"/>
          <p:nvPr/>
        </p:nvSpPr>
        <p:spPr>
          <a:xfrm>
            <a:off x="3339476" y="557961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DC568B-18CF-4842-8BA1-E50EEAED3FDA}"/>
              </a:ext>
            </a:extLst>
          </p:cNvPr>
          <p:cNvSpPr txBox="1"/>
          <p:nvPr/>
        </p:nvSpPr>
        <p:spPr>
          <a:xfrm>
            <a:off x="4595654" y="555242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C4B776-DF01-458E-BB56-932DB7806984}"/>
              </a:ext>
            </a:extLst>
          </p:cNvPr>
          <p:cNvSpPr txBox="1"/>
          <p:nvPr/>
        </p:nvSpPr>
        <p:spPr>
          <a:xfrm>
            <a:off x="5790240" y="55524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3775C8-EF78-4B48-B44F-099E37D960F8}"/>
              </a:ext>
            </a:extLst>
          </p:cNvPr>
          <p:cNvSpPr txBox="1"/>
          <p:nvPr/>
        </p:nvSpPr>
        <p:spPr>
          <a:xfrm>
            <a:off x="6943261" y="5579613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DD4723-053D-430B-ABBA-5814A3C8E806}"/>
              </a:ext>
            </a:extLst>
          </p:cNvPr>
          <p:cNvSpPr txBox="1"/>
          <p:nvPr/>
        </p:nvSpPr>
        <p:spPr>
          <a:xfrm>
            <a:off x="8193215" y="5552422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A4C43E-D635-444A-8574-3D92C9201CFE}"/>
              </a:ext>
            </a:extLst>
          </p:cNvPr>
          <p:cNvSpPr txBox="1"/>
          <p:nvPr/>
        </p:nvSpPr>
        <p:spPr>
          <a:xfrm>
            <a:off x="3411401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AF0FD7-CB99-41BC-9CDE-EEDECE22A182}"/>
              </a:ext>
            </a:extLst>
          </p:cNvPr>
          <p:cNvSpPr txBox="1"/>
          <p:nvPr/>
        </p:nvSpPr>
        <p:spPr>
          <a:xfrm>
            <a:off x="4588753" y="495443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CB0AC71-8930-4564-A504-45368A1DD35D}"/>
              </a:ext>
            </a:extLst>
          </p:cNvPr>
          <p:cNvSpPr txBox="1"/>
          <p:nvPr/>
        </p:nvSpPr>
        <p:spPr>
          <a:xfrm>
            <a:off x="5796363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A224CD-C059-4276-984B-7DD6C8A0AE0A}"/>
              </a:ext>
            </a:extLst>
          </p:cNvPr>
          <p:cNvSpPr txBox="1"/>
          <p:nvPr/>
        </p:nvSpPr>
        <p:spPr>
          <a:xfrm>
            <a:off x="6998629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4CA69D-6077-4E0E-85A9-52130A7ECD4A}"/>
              </a:ext>
            </a:extLst>
          </p:cNvPr>
          <p:cNvSpPr txBox="1"/>
          <p:nvPr/>
        </p:nvSpPr>
        <p:spPr>
          <a:xfrm>
            <a:off x="8200895" y="495443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0A3FCAD-D203-44FB-858B-7ED2F7B0D426}"/>
              </a:ext>
            </a:extLst>
          </p:cNvPr>
          <p:cNvGrpSpPr/>
          <p:nvPr/>
        </p:nvGrpSpPr>
        <p:grpSpPr>
          <a:xfrm>
            <a:off x="4286969" y="2444089"/>
            <a:ext cx="1274221" cy="1264917"/>
            <a:chOff x="3383281" y="2825265"/>
            <a:chExt cx="2168182" cy="2152351"/>
          </a:xfrm>
          <a:solidFill>
            <a:srgbClr val="00B0F0"/>
          </a:solidFill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F28AF7C-5969-4E9A-B6BD-B6B00BBD5255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3CD991CA-1B94-4A76-8A0E-1F713E8F422D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406801F-5CAF-464D-BF39-87839D434F90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44D373C-32D5-4793-B230-BED5EDF5089D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8" name="Cube 97">
                  <a:extLst>
                    <a:ext uri="{FF2B5EF4-FFF2-40B4-BE49-F238E27FC236}">
                      <a16:creationId xmlns:a16="http://schemas.microsoft.com/office/drawing/2014/main" id="{FBF61BE6-98DE-4333-8CAA-D5C9097A80D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DC588BB5-D7C6-4833-B188-59B74E9FADB0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3" name="Cube 92">
                  <a:extLst>
                    <a:ext uri="{FF2B5EF4-FFF2-40B4-BE49-F238E27FC236}">
                      <a16:creationId xmlns:a16="http://schemas.microsoft.com/office/drawing/2014/main" id="{CF7E7555-47A4-43DE-BF67-34DD5706C8DA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4" name="Cube 93">
                  <a:extLst>
                    <a:ext uri="{FF2B5EF4-FFF2-40B4-BE49-F238E27FC236}">
                      <a16:creationId xmlns:a16="http://schemas.microsoft.com/office/drawing/2014/main" id="{2194F835-350F-4C39-9B63-4F11062D7C59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5" name="Cube 94">
                  <a:extLst>
                    <a:ext uri="{FF2B5EF4-FFF2-40B4-BE49-F238E27FC236}">
                      <a16:creationId xmlns:a16="http://schemas.microsoft.com/office/drawing/2014/main" id="{E2841F08-B820-4B16-81D0-EDD140A6457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1A07B9F7-B797-4C3F-8E94-1C0550D42D2E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90" name="Cube 89">
                  <a:extLst>
                    <a:ext uri="{FF2B5EF4-FFF2-40B4-BE49-F238E27FC236}">
                      <a16:creationId xmlns:a16="http://schemas.microsoft.com/office/drawing/2014/main" id="{7B1BE4F4-6BA1-4BF8-AC38-8FDD662FA3B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1" name="Cube 90">
                  <a:extLst>
                    <a:ext uri="{FF2B5EF4-FFF2-40B4-BE49-F238E27FC236}">
                      <a16:creationId xmlns:a16="http://schemas.microsoft.com/office/drawing/2014/main" id="{9448DBC7-A15C-4724-9E9B-C5DD83558DC2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2" name="Cube 91">
                  <a:extLst>
                    <a:ext uri="{FF2B5EF4-FFF2-40B4-BE49-F238E27FC236}">
                      <a16:creationId xmlns:a16="http://schemas.microsoft.com/office/drawing/2014/main" id="{06059691-27DD-4AF5-B402-CD74514AE55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51138A8-4229-4A5A-8CED-02FC57FCD67A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20A29C6F-ED5F-464E-8B8D-E08B6BA0319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84" name="Cube 83">
                  <a:extLst>
                    <a:ext uri="{FF2B5EF4-FFF2-40B4-BE49-F238E27FC236}">
                      <a16:creationId xmlns:a16="http://schemas.microsoft.com/office/drawing/2014/main" id="{2673D725-8FD1-4DEF-8CB9-8EDBF47EB68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C8F5F5C2-0D4A-47EA-8BA3-F4656B65DE4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079B843A-9F21-4A58-A463-2F3E345C2C63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2A12C6A3-6CD9-4EB5-9C2F-363FD9EEBC6E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81" name="Cube 80">
                  <a:extLst>
                    <a:ext uri="{FF2B5EF4-FFF2-40B4-BE49-F238E27FC236}">
                      <a16:creationId xmlns:a16="http://schemas.microsoft.com/office/drawing/2014/main" id="{D7EC696F-9423-411B-934D-DFE8C24E690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2" name="Cube 81">
                  <a:extLst>
                    <a:ext uri="{FF2B5EF4-FFF2-40B4-BE49-F238E27FC236}">
                      <a16:creationId xmlns:a16="http://schemas.microsoft.com/office/drawing/2014/main" id="{6CD08D69-A6BF-48FA-A1F0-14687B35956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3" name="Cube 82">
                  <a:extLst>
                    <a:ext uri="{FF2B5EF4-FFF2-40B4-BE49-F238E27FC236}">
                      <a16:creationId xmlns:a16="http://schemas.microsoft.com/office/drawing/2014/main" id="{682AAC7A-5D27-4A7E-90E4-EA972177C310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527EFD4B-2CD1-444F-AE9C-A1F829B49E5B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F9C123A1-72CE-4415-B15A-4D910D36EBEE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8DE7612B-FC9E-4A04-A043-49A03AB82F4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90F53592-B4B7-455A-A62B-5E5CC758C04C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D057F40-14DF-4DDD-A30A-92B8148B0286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EB3B7350-C69A-48E5-A7BD-D571DD33B642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C94D919B-6976-49B1-9A30-4C661BE1F485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A9344C58-C89D-47D3-BA05-7235D0D90E2F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4" name="Cube 73">
                  <a:extLst>
                    <a:ext uri="{FF2B5EF4-FFF2-40B4-BE49-F238E27FC236}">
                      <a16:creationId xmlns:a16="http://schemas.microsoft.com/office/drawing/2014/main" id="{E3BF6919-0BC1-4721-93E8-CCF8DA70444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2847953D-21E5-406F-BAE4-3E68664D2E5B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28DF76FF-141E-4E01-9156-39484C4DAA1C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E9E0D2A2-CA17-4041-84DF-799EBBFA16B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71" name="Cube 70">
                  <a:extLst>
                    <a:ext uri="{FF2B5EF4-FFF2-40B4-BE49-F238E27FC236}">
                      <a16:creationId xmlns:a16="http://schemas.microsoft.com/office/drawing/2014/main" id="{8214C647-76E2-44AA-B59D-9C3B9749D003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A193A269-4026-4EE5-A6E6-FDC6B93F8DC7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B533174D-FF42-45AB-9039-401A2F73C48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0A52EB1D-70F9-434B-9FC1-F9B92FB778D3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5896CCC5-49A5-4BF8-AA46-FC468BEFDE37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5FDEBC9-9ABA-4A91-8411-8C87844FCC94}"/>
              </a:ext>
            </a:extLst>
          </p:cNvPr>
          <p:cNvGrpSpPr/>
          <p:nvPr/>
        </p:nvGrpSpPr>
        <p:grpSpPr>
          <a:xfrm>
            <a:off x="3993596" y="2768965"/>
            <a:ext cx="1274221" cy="1264917"/>
            <a:chOff x="3383281" y="2825265"/>
            <a:chExt cx="2168182" cy="2152351"/>
          </a:xfrm>
          <a:solidFill>
            <a:srgbClr val="CCFF33"/>
          </a:solidFill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150080C8-E54E-4B53-9B9B-9F444CA0A1EF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E211C64C-E654-473E-95C8-754E16C473F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6" name="Cube 135">
                  <a:extLst>
                    <a:ext uri="{FF2B5EF4-FFF2-40B4-BE49-F238E27FC236}">
                      <a16:creationId xmlns:a16="http://schemas.microsoft.com/office/drawing/2014/main" id="{BBF3D890-8F7E-4FAE-BB49-17846DE5561E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7" name="Cube 136">
                  <a:extLst>
                    <a:ext uri="{FF2B5EF4-FFF2-40B4-BE49-F238E27FC236}">
                      <a16:creationId xmlns:a16="http://schemas.microsoft.com/office/drawing/2014/main" id="{5482BCB5-78B6-4212-9C61-5F1D6610751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8" name="Cube 137">
                  <a:extLst>
                    <a:ext uri="{FF2B5EF4-FFF2-40B4-BE49-F238E27FC236}">
                      <a16:creationId xmlns:a16="http://schemas.microsoft.com/office/drawing/2014/main" id="{6BCF6C7B-2D2E-4E4D-9AF5-915A8CDCCC11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833B7DCF-2F19-48AF-A1D2-4E19FB79EDE0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3" name="Cube 132">
                  <a:extLst>
                    <a:ext uri="{FF2B5EF4-FFF2-40B4-BE49-F238E27FC236}">
                      <a16:creationId xmlns:a16="http://schemas.microsoft.com/office/drawing/2014/main" id="{5B0D4A9A-6D52-4630-8644-A331F961C94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4" name="Cube 133">
                  <a:extLst>
                    <a:ext uri="{FF2B5EF4-FFF2-40B4-BE49-F238E27FC236}">
                      <a16:creationId xmlns:a16="http://schemas.microsoft.com/office/drawing/2014/main" id="{69BBEA54-DF20-4434-8B7D-E53AD7A103E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5" name="Cube 134">
                  <a:extLst>
                    <a:ext uri="{FF2B5EF4-FFF2-40B4-BE49-F238E27FC236}">
                      <a16:creationId xmlns:a16="http://schemas.microsoft.com/office/drawing/2014/main" id="{11FD23E8-A660-402F-BEDD-605277AFC12E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E8084213-DCCE-44DE-8945-8017A55F6074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30" name="Cube 129">
                  <a:extLst>
                    <a:ext uri="{FF2B5EF4-FFF2-40B4-BE49-F238E27FC236}">
                      <a16:creationId xmlns:a16="http://schemas.microsoft.com/office/drawing/2014/main" id="{3BEFB049-BB6B-4573-B6CD-71488573A64F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1" name="Cube 130">
                  <a:extLst>
                    <a:ext uri="{FF2B5EF4-FFF2-40B4-BE49-F238E27FC236}">
                      <a16:creationId xmlns:a16="http://schemas.microsoft.com/office/drawing/2014/main" id="{C866AA7F-8206-43A0-AC6B-8ED1BBFEF9E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2" name="Cube 131">
                  <a:extLst>
                    <a:ext uri="{FF2B5EF4-FFF2-40B4-BE49-F238E27FC236}">
                      <a16:creationId xmlns:a16="http://schemas.microsoft.com/office/drawing/2014/main" id="{2CD47FF3-DE27-4E98-AFF8-02965AC284DF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4EFC4F0-F779-4856-86A9-9849396AA8C2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D3E41C7C-0BAF-40C8-A5FC-6C0C8F9F367B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24" name="Cube 123">
                  <a:extLst>
                    <a:ext uri="{FF2B5EF4-FFF2-40B4-BE49-F238E27FC236}">
                      <a16:creationId xmlns:a16="http://schemas.microsoft.com/office/drawing/2014/main" id="{6F4B4C37-BE0F-4474-A59C-18A91F5317C0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5" name="Cube 124">
                  <a:extLst>
                    <a:ext uri="{FF2B5EF4-FFF2-40B4-BE49-F238E27FC236}">
                      <a16:creationId xmlns:a16="http://schemas.microsoft.com/office/drawing/2014/main" id="{FB55C03D-3AFB-428A-B550-D4202B33DEC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6" name="Cube 125">
                  <a:extLst>
                    <a:ext uri="{FF2B5EF4-FFF2-40B4-BE49-F238E27FC236}">
                      <a16:creationId xmlns:a16="http://schemas.microsoft.com/office/drawing/2014/main" id="{6B6A4962-B077-49B8-AA05-4CFC7746CE39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EC937226-AA25-4258-AFA4-E294657DE7AB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21" name="Cube 120">
                  <a:extLst>
                    <a:ext uri="{FF2B5EF4-FFF2-40B4-BE49-F238E27FC236}">
                      <a16:creationId xmlns:a16="http://schemas.microsoft.com/office/drawing/2014/main" id="{D1C0E4EE-E448-4176-8F29-AE0F5E9BCA14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2" name="Cube 121">
                  <a:extLst>
                    <a:ext uri="{FF2B5EF4-FFF2-40B4-BE49-F238E27FC236}">
                      <a16:creationId xmlns:a16="http://schemas.microsoft.com/office/drawing/2014/main" id="{6BCDF975-E678-4A03-8782-26C717A1AA6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3" name="Cube 122">
                  <a:extLst>
                    <a:ext uri="{FF2B5EF4-FFF2-40B4-BE49-F238E27FC236}">
                      <a16:creationId xmlns:a16="http://schemas.microsoft.com/office/drawing/2014/main" id="{416D35F1-C6AC-49D6-9735-E9FE909EDE68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661B1B3E-B97D-49F8-B0CA-9F5A2E438C79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18" name="Cube 117">
                  <a:extLst>
                    <a:ext uri="{FF2B5EF4-FFF2-40B4-BE49-F238E27FC236}">
                      <a16:creationId xmlns:a16="http://schemas.microsoft.com/office/drawing/2014/main" id="{A4944991-DC1E-43D9-B6E1-B61408FCACB2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9" name="Cube 118">
                  <a:extLst>
                    <a:ext uri="{FF2B5EF4-FFF2-40B4-BE49-F238E27FC236}">
                      <a16:creationId xmlns:a16="http://schemas.microsoft.com/office/drawing/2014/main" id="{CF1F5897-2190-40AE-A78F-3753527031AC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20" name="Cube 119">
                  <a:extLst>
                    <a:ext uri="{FF2B5EF4-FFF2-40B4-BE49-F238E27FC236}">
                      <a16:creationId xmlns:a16="http://schemas.microsoft.com/office/drawing/2014/main" id="{87302A39-A327-4BC3-9376-C372D2A5D274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1E5B9C31-FFD8-48BE-802A-92D6A9EF349E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221DEA9E-1A1A-4DF4-AA8B-5AAD2262FD98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12" name="Cube 111">
                  <a:extLst>
                    <a:ext uri="{FF2B5EF4-FFF2-40B4-BE49-F238E27FC236}">
                      <a16:creationId xmlns:a16="http://schemas.microsoft.com/office/drawing/2014/main" id="{AE599B10-76A5-4119-AE43-7CCE73B9423D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3" name="Cube 112">
                  <a:extLst>
                    <a:ext uri="{FF2B5EF4-FFF2-40B4-BE49-F238E27FC236}">
                      <a16:creationId xmlns:a16="http://schemas.microsoft.com/office/drawing/2014/main" id="{1C45C793-A7D4-47DC-9E63-6ADD59760A9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4" name="Cube 113">
                  <a:extLst>
                    <a:ext uri="{FF2B5EF4-FFF2-40B4-BE49-F238E27FC236}">
                      <a16:creationId xmlns:a16="http://schemas.microsoft.com/office/drawing/2014/main" id="{31333086-D0B7-468C-83B9-295A247E7850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D83D216C-FA62-41CC-8DAC-825B1F512A01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09" name="Cube 108">
                  <a:extLst>
                    <a:ext uri="{FF2B5EF4-FFF2-40B4-BE49-F238E27FC236}">
                      <a16:creationId xmlns:a16="http://schemas.microsoft.com/office/drawing/2014/main" id="{7759387A-D477-43F5-8036-CBB87DAC065A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0" name="Cube 109">
                  <a:extLst>
                    <a:ext uri="{FF2B5EF4-FFF2-40B4-BE49-F238E27FC236}">
                      <a16:creationId xmlns:a16="http://schemas.microsoft.com/office/drawing/2014/main" id="{221701BA-3E2E-407B-A0D2-FA8263FC91AC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11" name="Cube 110">
                  <a:extLst>
                    <a:ext uri="{FF2B5EF4-FFF2-40B4-BE49-F238E27FC236}">
                      <a16:creationId xmlns:a16="http://schemas.microsoft.com/office/drawing/2014/main" id="{F8DBBB10-16EF-449F-A1BC-7F9025022115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50ED7C5-3B17-4B7C-9E92-4D962617B02A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106" name="Cube 105">
                  <a:extLst>
                    <a:ext uri="{FF2B5EF4-FFF2-40B4-BE49-F238E27FC236}">
                      <a16:creationId xmlns:a16="http://schemas.microsoft.com/office/drawing/2014/main" id="{C4A9761A-0DD9-47AA-AB50-5FC7043F99F6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07" name="Cube 106">
                  <a:extLst>
                    <a:ext uri="{FF2B5EF4-FFF2-40B4-BE49-F238E27FC236}">
                      <a16:creationId xmlns:a16="http://schemas.microsoft.com/office/drawing/2014/main" id="{8E5F0E19-0C02-460B-9733-DADCFDBE7D1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08" name="Cube 107">
                  <a:extLst>
                    <a:ext uri="{FF2B5EF4-FFF2-40B4-BE49-F238E27FC236}">
                      <a16:creationId xmlns:a16="http://schemas.microsoft.com/office/drawing/2014/main" id="{058FDE1E-2B2E-4F7D-9C68-2F03C91BDB1D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AF645FF7-A3C5-4A79-BFE6-D9551AD9015F}"/>
              </a:ext>
            </a:extLst>
          </p:cNvPr>
          <p:cNvGrpSpPr/>
          <p:nvPr/>
        </p:nvGrpSpPr>
        <p:grpSpPr>
          <a:xfrm>
            <a:off x="4937541" y="2171535"/>
            <a:ext cx="1896005" cy="1853204"/>
            <a:chOff x="4954801" y="2160001"/>
            <a:chExt cx="1896005" cy="1853204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16AE75D9-D089-4145-BFC5-F9FAAF67E1C6}"/>
                </a:ext>
              </a:extLst>
            </p:cNvPr>
            <p:cNvGrpSpPr/>
            <p:nvPr/>
          </p:nvGrpSpPr>
          <p:grpSpPr>
            <a:xfrm>
              <a:off x="5576585" y="2160001"/>
              <a:ext cx="1274221" cy="1264917"/>
              <a:chOff x="3383281" y="2825265"/>
              <a:chExt cx="2168182" cy="2152351"/>
            </a:xfrm>
            <a:solidFill>
              <a:srgbClr val="FFC000"/>
            </a:solidFill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81F79657-45EE-4C10-ACEF-18E8F6265DB3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8C861620-1EF1-4620-A5B5-29290AEDCAD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6" name="Cube 175">
                    <a:extLst>
                      <a:ext uri="{FF2B5EF4-FFF2-40B4-BE49-F238E27FC236}">
                        <a16:creationId xmlns:a16="http://schemas.microsoft.com/office/drawing/2014/main" id="{A71A3DED-65BC-46F1-88E2-76A4768E424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7" name="Cube 176">
                    <a:extLst>
                      <a:ext uri="{FF2B5EF4-FFF2-40B4-BE49-F238E27FC236}">
                        <a16:creationId xmlns:a16="http://schemas.microsoft.com/office/drawing/2014/main" id="{0A4DFD9B-FB62-42D0-82A0-16200E36A04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8" name="Cube 177">
                    <a:extLst>
                      <a:ext uri="{FF2B5EF4-FFF2-40B4-BE49-F238E27FC236}">
                        <a16:creationId xmlns:a16="http://schemas.microsoft.com/office/drawing/2014/main" id="{CDF08F54-583D-4A42-AA34-EB36F0FCB41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5A684E33-1F3E-4A63-BC4B-3DCBA91D3D1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3" name="Cube 172">
                    <a:extLst>
                      <a:ext uri="{FF2B5EF4-FFF2-40B4-BE49-F238E27FC236}">
                        <a16:creationId xmlns:a16="http://schemas.microsoft.com/office/drawing/2014/main" id="{455435BC-4A1B-4312-A345-12AF9551848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4" name="Cube 173">
                    <a:extLst>
                      <a:ext uri="{FF2B5EF4-FFF2-40B4-BE49-F238E27FC236}">
                        <a16:creationId xmlns:a16="http://schemas.microsoft.com/office/drawing/2014/main" id="{4528F1AB-F47B-46D9-90FF-C4EA74CC525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5" name="Cube 174">
                    <a:extLst>
                      <a:ext uri="{FF2B5EF4-FFF2-40B4-BE49-F238E27FC236}">
                        <a16:creationId xmlns:a16="http://schemas.microsoft.com/office/drawing/2014/main" id="{A0EF781F-646C-4256-8BE6-4BF6D2D62E5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43B1B7CF-F508-42DC-A6BC-84565205A9F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70" name="Cube 169">
                    <a:extLst>
                      <a:ext uri="{FF2B5EF4-FFF2-40B4-BE49-F238E27FC236}">
                        <a16:creationId xmlns:a16="http://schemas.microsoft.com/office/drawing/2014/main" id="{4CFABA97-39B3-4C9B-9895-06FCED98670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1" name="Cube 170">
                    <a:extLst>
                      <a:ext uri="{FF2B5EF4-FFF2-40B4-BE49-F238E27FC236}">
                        <a16:creationId xmlns:a16="http://schemas.microsoft.com/office/drawing/2014/main" id="{DF8F9FBC-094E-47EC-A908-94253ACE496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72" name="Cube 171">
                    <a:extLst>
                      <a:ext uri="{FF2B5EF4-FFF2-40B4-BE49-F238E27FC236}">
                        <a16:creationId xmlns:a16="http://schemas.microsoft.com/office/drawing/2014/main" id="{61A5E86E-4751-4C65-A030-6AF98C885E6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90FB0FCC-8F5E-41E3-9220-2244C1945D13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55" name="Group 154">
                  <a:extLst>
                    <a:ext uri="{FF2B5EF4-FFF2-40B4-BE49-F238E27FC236}">
                      <a16:creationId xmlns:a16="http://schemas.microsoft.com/office/drawing/2014/main" id="{C1343F63-69A1-4E95-A8D0-DA00F34B0F92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64" name="Cube 163">
                    <a:extLst>
                      <a:ext uri="{FF2B5EF4-FFF2-40B4-BE49-F238E27FC236}">
                        <a16:creationId xmlns:a16="http://schemas.microsoft.com/office/drawing/2014/main" id="{E902C55A-DD18-4549-B8A7-53FB15E62EE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5" name="Cube 164">
                    <a:extLst>
                      <a:ext uri="{FF2B5EF4-FFF2-40B4-BE49-F238E27FC236}">
                        <a16:creationId xmlns:a16="http://schemas.microsoft.com/office/drawing/2014/main" id="{EC5A1F2F-950A-49AB-980B-3A9EFA1845F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6" name="Cube 165">
                    <a:extLst>
                      <a:ext uri="{FF2B5EF4-FFF2-40B4-BE49-F238E27FC236}">
                        <a16:creationId xmlns:a16="http://schemas.microsoft.com/office/drawing/2014/main" id="{8E28B495-1461-43BF-9A5E-ECCCB27CC2E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75A12E36-380F-4CD5-A268-DF339258D14F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61" name="Cube 160">
                    <a:extLst>
                      <a:ext uri="{FF2B5EF4-FFF2-40B4-BE49-F238E27FC236}">
                        <a16:creationId xmlns:a16="http://schemas.microsoft.com/office/drawing/2014/main" id="{8996D828-646E-4F4D-9EB4-E8296C2B653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2" name="Cube 161">
                    <a:extLst>
                      <a:ext uri="{FF2B5EF4-FFF2-40B4-BE49-F238E27FC236}">
                        <a16:creationId xmlns:a16="http://schemas.microsoft.com/office/drawing/2014/main" id="{6B26FC8B-023D-4B5D-8C74-02CB91697E5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3" name="Cube 162">
                    <a:extLst>
                      <a:ext uri="{FF2B5EF4-FFF2-40B4-BE49-F238E27FC236}">
                        <a16:creationId xmlns:a16="http://schemas.microsoft.com/office/drawing/2014/main" id="{8688EC8E-E0EC-460A-9358-40E0B873306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0C399F34-B4BC-4C57-BA1B-66BE74F7B68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58" name="Cube 157">
                    <a:extLst>
                      <a:ext uri="{FF2B5EF4-FFF2-40B4-BE49-F238E27FC236}">
                        <a16:creationId xmlns:a16="http://schemas.microsoft.com/office/drawing/2014/main" id="{C77B31BC-20BA-4DB8-A80A-5754592A0AE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9" name="Cube 158">
                    <a:extLst>
                      <a:ext uri="{FF2B5EF4-FFF2-40B4-BE49-F238E27FC236}">
                        <a16:creationId xmlns:a16="http://schemas.microsoft.com/office/drawing/2014/main" id="{2572DBC6-0C4D-47D2-B240-EC58223AD91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60" name="Cube 159">
                    <a:extLst>
                      <a:ext uri="{FF2B5EF4-FFF2-40B4-BE49-F238E27FC236}">
                        <a16:creationId xmlns:a16="http://schemas.microsoft.com/office/drawing/2014/main" id="{7242916C-4461-41C7-9ACE-6C838B5B3FC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CB53347C-409C-4C22-8521-5A8EFDAF67FF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60E8600E-6A4B-4025-B72B-07CA2E272A3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52" name="Cube 151">
                    <a:extLst>
                      <a:ext uri="{FF2B5EF4-FFF2-40B4-BE49-F238E27FC236}">
                        <a16:creationId xmlns:a16="http://schemas.microsoft.com/office/drawing/2014/main" id="{A0E92184-10FF-4B23-A297-22BB102B3E2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3" name="Cube 152">
                    <a:extLst>
                      <a:ext uri="{FF2B5EF4-FFF2-40B4-BE49-F238E27FC236}">
                        <a16:creationId xmlns:a16="http://schemas.microsoft.com/office/drawing/2014/main" id="{DCCFC19E-8D50-4DF7-98F6-F601F64C62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4" name="Cube 153">
                    <a:extLst>
                      <a:ext uri="{FF2B5EF4-FFF2-40B4-BE49-F238E27FC236}">
                        <a16:creationId xmlns:a16="http://schemas.microsoft.com/office/drawing/2014/main" id="{F0EC9436-1D84-473A-AC7D-076143DD8EE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4" name="Group 143">
                  <a:extLst>
                    <a:ext uri="{FF2B5EF4-FFF2-40B4-BE49-F238E27FC236}">
                      <a16:creationId xmlns:a16="http://schemas.microsoft.com/office/drawing/2014/main" id="{C7484782-2B80-497B-96B9-D6DBB5DB645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9" name="Cube 148">
                    <a:extLst>
                      <a:ext uri="{FF2B5EF4-FFF2-40B4-BE49-F238E27FC236}">
                        <a16:creationId xmlns:a16="http://schemas.microsoft.com/office/drawing/2014/main" id="{EC5570CC-9B3F-48B9-AB34-28CA3C63A0E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0" name="Cube 149">
                    <a:extLst>
                      <a:ext uri="{FF2B5EF4-FFF2-40B4-BE49-F238E27FC236}">
                        <a16:creationId xmlns:a16="http://schemas.microsoft.com/office/drawing/2014/main" id="{8D59E055-63F7-487D-BF61-0BB8E838539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51" name="Cube 150">
                    <a:extLst>
                      <a:ext uri="{FF2B5EF4-FFF2-40B4-BE49-F238E27FC236}">
                        <a16:creationId xmlns:a16="http://schemas.microsoft.com/office/drawing/2014/main" id="{1AF0D1FA-5301-4B08-9A88-C5CEDA54E1E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9F20EE33-F1D1-41FE-8BB8-DD1A930D870A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6" name="Cube 145">
                    <a:extLst>
                      <a:ext uri="{FF2B5EF4-FFF2-40B4-BE49-F238E27FC236}">
                        <a16:creationId xmlns:a16="http://schemas.microsoft.com/office/drawing/2014/main" id="{479A9B8D-A517-4AB9-B796-1174B02D1C0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" name="Cube 146">
                    <a:extLst>
                      <a:ext uri="{FF2B5EF4-FFF2-40B4-BE49-F238E27FC236}">
                        <a16:creationId xmlns:a16="http://schemas.microsoft.com/office/drawing/2014/main" id="{8F17397C-0B35-4ED8-9B40-CBC45BD1180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" name="Cube 147">
                    <a:extLst>
                      <a:ext uri="{FF2B5EF4-FFF2-40B4-BE49-F238E27FC236}">
                        <a16:creationId xmlns:a16="http://schemas.microsoft.com/office/drawing/2014/main" id="{0D444CA0-552E-4DB9-B7E9-B60148F2C22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48EC9F31-A1B4-4533-B2B6-F5A4E827DF95}"/>
                </a:ext>
              </a:extLst>
            </p:cNvPr>
            <p:cNvGrpSpPr/>
            <p:nvPr/>
          </p:nvGrpSpPr>
          <p:grpSpPr>
            <a:xfrm>
              <a:off x="5266382" y="2453487"/>
              <a:ext cx="1274221" cy="1264917"/>
              <a:chOff x="3383281" y="2825265"/>
              <a:chExt cx="2168182" cy="2152351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5ECAE3DF-349D-4838-8D5B-4A13EAE7F572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07" name="Group 206">
                  <a:extLst>
                    <a:ext uri="{FF2B5EF4-FFF2-40B4-BE49-F238E27FC236}">
                      <a16:creationId xmlns:a16="http://schemas.microsoft.com/office/drawing/2014/main" id="{5A8AD8B0-239E-4270-B4B0-0EB7EFAC35C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6" name="Cube 215">
                    <a:extLst>
                      <a:ext uri="{FF2B5EF4-FFF2-40B4-BE49-F238E27FC236}">
                        <a16:creationId xmlns:a16="http://schemas.microsoft.com/office/drawing/2014/main" id="{8CDBD77F-E476-4750-AB90-2C87EF7920B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7" name="Cube 216">
                    <a:extLst>
                      <a:ext uri="{FF2B5EF4-FFF2-40B4-BE49-F238E27FC236}">
                        <a16:creationId xmlns:a16="http://schemas.microsoft.com/office/drawing/2014/main" id="{4D4C2958-8C0A-4B5D-A46B-E58189D7456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8" name="Cube 217">
                    <a:extLst>
                      <a:ext uri="{FF2B5EF4-FFF2-40B4-BE49-F238E27FC236}">
                        <a16:creationId xmlns:a16="http://schemas.microsoft.com/office/drawing/2014/main" id="{E3F3EEB2-EF0E-4EC4-AE72-7CB4877610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08" name="Group 207">
                  <a:extLst>
                    <a:ext uri="{FF2B5EF4-FFF2-40B4-BE49-F238E27FC236}">
                      <a16:creationId xmlns:a16="http://schemas.microsoft.com/office/drawing/2014/main" id="{1B231609-D119-4C6E-B7A3-BC2E96EDAFD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3" name="Cube 212">
                    <a:extLst>
                      <a:ext uri="{FF2B5EF4-FFF2-40B4-BE49-F238E27FC236}">
                        <a16:creationId xmlns:a16="http://schemas.microsoft.com/office/drawing/2014/main" id="{87903B98-BB75-42DA-8044-0CA511F7D23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4" name="Cube 213">
                    <a:extLst>
                      <a:ext uri="{FF2B5EF4-FFF2-40B4-BE49-F238E27FC236}">
                        <a16:creationId xmlns:a16="http://schemas.microsoft.com/office/drawing/2014/main" id="{53CE9A55-B11B-42ED-82A5-54EF5EC92FE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5" name="Cube 214">
                    <a:extLst>
                      <a:ext uri="{FF2B5EF4-FFF2-40B4-BE49-F238E27FC236}">
                        <a16:creationId xmlns:a16="http://schemas.microsoft.com/office/drawing/2014/main" id="{E92C31F2-6DA4-4D05-B032-D2FCB994EEB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09" name="Group 208">
                  <a:extLst>
                    <a:ext uri="{FF2B5EF4-FFF2-40B4-BE49-F238E27FC236}">
                      <a16:creationId xmlns:a16="http://schemas.microsoft.com/office/drawing/2014/main" id="{660F3A39-2C71-4B64-8964-6BBD279C7846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10" name="Cube 209">
                    <a:extLst>
                      <a:ext uri="{FF2B5EF4-FFF2-40B4-BE49-F238E27FC236}">
                        <a16:creationId xmlns:a16="http://schemas.microsoft.com/office/drawing/2014/main" id="{2F2B33CF-5650-4E1D-B50B-8EF1AF2371C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1" name="Cube 210">
                    <a:extLst>
                      <a:ext uri="{FF2B5EF4-FFF2-40B4-BE49-F238E27FC236}">
                        <a16:creationId xmlns:a16="http://schemas.microsoft.com/office/drawing/2014/main" id="{82A27833-6DDC-4B11-B211-4667535C44A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12" name="Cube 211">
                    <a:extLst>
                      <a:ext uri="{FF2B5EF4-FFF2-40B4-BE49-F238E27FC236}">
                        <a16:creationId xmlns:a16="http://schemas.microsoft.com/office/drawing/2014/main" id="{7C51FF5D-5A2B-4912-957E-2CD868C227E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A7C50897-45C2-4931-8DFB-57C31CE4A56A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95" name="Group 194">
                  <a:extLst>
                    <a:ext uri="{FF2B5EF4-FFF2-40B4-BE49-F238E27FC236}">
                      <a16:creationId xmlns:a16="http://schemas.microsoft.com/office/drawing/2014/main" id="{0739A996-D465-4AA3-A253-83E47012D8B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04" name="Cube 203">
                    <a:extLst>
                      <a:ext uri="{FF2B5EF4-FFF2-40B4-BE49-F238E27FC236}">
                        <a16:creationId xmlns:a16="http://schemas.microsoft.com/office/drawing/2014/main" id="{23C9E279-8FF4-4C05-AFF1-39EB0FCB445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5" name="Cube 204">
                    <a:extLst>
                      <a:ext uri="{FF2B5EF4-FFF2-40B4-BE49-F238E27FC236}">
                        <a16:creationId xmlns:a16="http://schemas.microsoft.com/office/drawing/2014/main" id="{5157D846-E09D-4409-806D-54310276E45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6" name="Cube 205">
                    <a:extLst>
                      <a:ext uri="{FF2B5EF4-FFF2-40B4-BE49-F238E27FC236}">
                        <a16:creationId xmlns:a16="http://schemas.microsoft.com/office/drawing/2014/main" id="{EFFCDA5B-81E8-45FE-A062-680BDBEF1E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F2C969F1-34E0-46E5-AE73-F1A06EF4FAA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01" name="Cube 200">
                    <a:extLst>
                      <a:ext uri="{FF2B5EF4-FFF2-40B4-BE49-F238E27FC236}">
                        <a16:creationId xmlns:a16="http://schemas.microsoft.com/office/drawing/2014/main" id="{E95C5763-342C-42AF-85DB-8BCDD4CA29A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2" name="Cube 201">
                    <a:extLst>
                      <a:ext uri="{FF2B5EF4-FFF2-40B4-BE49-F238E27FC236}">
                        <a16:creationId xmlns:a16="http://schemas.microsoft.com/office/drawing/2014/main" id="{D4E17E5A-EC44-4888-8E14-78C8A03D1B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3" name="Cube 202">
                    <a:extLst>
                      <a:ext uri="{FF2B5EF4-FFF2-40B4-BE49-F238E27FC236}">
                        <a16:creationId xmlns:a16="http://schemas.microsoft.com/office/drawing/2014/main" id="{F060BE6C-EB79-439D-83B3-A314CFE2F0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97" name="Group 196">
                  <a:extLst>
                    <a:ext uri="{FF2B5EF4-FFF2-40B4-BE49-F238E27FC236}">
                      <a16:creationId xmlns:a16="http://schemas.microsoft.com/office/drawing/2014/main" id="{92A3FD17-2DCE-4BCA-B2F3-438612D2949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98" name="Cube 197">
                    <a:extLst>
                      <a:ext uri="{FF2B5EF4-FFF2-40B4-BE49-F238E27FC236}">
                        <a16:creationId xmlns:a16="http://schemas.microsoft.com/office/drawing/2014/main" id="{4B63B968-6507-4BF0-897F-977C893C609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9" name="Cube 198">
                    <a:extLst>
                      <a:ext uri="{FF2B5EF4-FFF2-40B4-BE49-F238E27FC236}">
                        <a16:creationId xmlns:a16="http://schemas.microsoft.com/office/drawing/2014/main" id="{0480A131-5070-4C7E-812F-EC22E160ECC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00" name="Cube 199">
                    <a:extLst>
                      <a:ext uri="{FF2B5EF4-FFF2-40B4-BE49-F238E27FC236}">
                        <a16:creationId xmlns:a16="http://schemas.microsoft.com/office/drawing/2014/main" id="{840E0963-7890-4E99-9033-E2129B61D7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18B2F9FF-E053-468B-9D43-535E9938CA2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83" name="Group 182">
                  <a:extLst>
                    <a:ext uri="{FF2B5EF4-FFF2-40B4-BE49-F238E27FC236}">
                      <a16:creationId xmlns:a16="http://schemas.microsoft.com/office/drawing/2014/main" id="{34D46FA5-1AE4-427F-8F41-A20254BA35D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92" name="Cube 191">
                    <a:extLst>
                      <a:ext uri="{FF2B5EF4-FFF2-40B4-BE49-F238E27FC236}">
                        <a16:creationId xmlns:a16="http://schemas.microsoft.com/office/drawing/2014/main" id="{9D657FD5-6035-431F-86D0-B5C658087D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3" name="Cube 192">
                    <a:extLst>
                      <a:ext uri="{FF2B5EF4-FFF2-40B4-BE49-F238E27FC236}">
                        <a16:creationId xmlns:a16="http://schemas.microsoft.com/office/drawing/2014/main" id="{FCD230F1-92BA-42E8-8E15-7CAFBC17968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4" name="Cube 193">
                    <a:extLst>
                      <a:ext uri="{FF2B5EF4-FFF2-40B4-BE49-F238E27FC236}">
                        <a16:creationId xmlns:a16="http://schemas.microsoft.com/office/drawing/2014/main" id="{9D79832F-A267-4636-BBD4-EF377498852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84" name="Group 183">
                  <a:extLst>
                    <a:ext uri="{FF2B5EF4-FFF2-40B4-BE49-F238E27FC236}">
                      <a16:creationId xmlns:a16="http://schemas.microsoft.com/office/drawing/2014/main" id="{E5F3C4FB-673A-43BE-A476-20199836FB9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89" name="Cube 188">
                    <a:extLst>
                      <a:ext uri="{FF2B5EF4-FFF2-40B4-BE49-F238E27FC236}">
                        <a16:creationId xmlns:a16="http://schemas.microsoft.com/office/drawing/2014/main" id="{F1E7A182-98F8-4A64-A256-5B1A6425355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0" name="Cube 189">
                    <a:extLst>
                      <a:ext uri="{FF2B5EF4-FFF2-40B4-BE49-F238E27FC236}">
                        <a16:creationId xmlns:a16="http://schemas.microsoft.com/office/drawing/2014/main" id="{D671B54E-D155-4330-9734-3A0880ECAC4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91" name="Cube 190">
                    <a:extLst>
                      <a:ext uri="{FF2B5EF4-FFF2-40B4-BE49-F238E27FC236}">
                        <a16:creationId xmlns:a16="http://schemas.microsoft.com/office/drawing/2014/main" id="{AA8A1173-D3A3-4AF1-B0E3-6894BF4D882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884B14CF-19CA-4C3A-821A-B523CB77D98E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86" name="Cube 185">
                    <a:extLst>
                      <a:ext uri="{FF2B5EF4-FFF2-40B4-BE49-F238E27FC236}">
                        <a16:creationId xmlns:a16="http://schemas.microsoft.com/office/drawing/2014/main" id="{8805AA4F-7146-4023-BB77-6747C68D370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87" name="Cube 186">
                    <a:extLst>
                      <a:ext uri="{FF2B5EF4-FFF2-40B4-BE49-F238E27FC236}">
                        <a16:creationId xmlns:a16="http://schemas.microsoft.com/office/drawing/2014/main" id="{7A7264CE-257E-4676-9494-DC2B442CFA6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88" name="Cube 187">
                    <a:extLst>
                      <a:ext uri="{FF2B5EF4-FFF2-40B4-BE49-F238E27FC236}">
                        <a16:creationId xmlns:a16="http://schemas.microsoft.com/office/drawing/2014/main" id="{ADBCACF7-5D80-4D02-ACBC-9B7C50656DC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150918DC-0ADE-47E1-A8EF-8213E454D503}"/>
                </a:ext>
              </a:extLst>
            </p:cNvPr>
            <p:cNvGrpSpPr/>
            <p:nvPr/>
          </p:nvGrpSpPr>
          <p:grpSpPr>
            <a:xfrm>
              <a:off x="4954801" y="2748288"/>
              <a:ext cx="1274221" cy="1264917"/>
              <a:chOff x="3383281" y="2825265"/>
              <a:chExt cx="2168182" cy="2152351"/>
            </a:xfrm>
            <a:solidFill>
              <a:schemeClr val="accent4">
                <a:lumMod val="60000"/>
                <a:lumOff val="40000"/>
              </a:schemeClr>
            </a:solidFill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086060DC-7BB0-457C-A5DD-BA718B2D6C5A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47" name="Group 246">
                  <a:extLst>
                    <a:ext uri="{FF2B5EF4-FFF2-40B4-BE49-F238E27FC236}">
                      <a16:creationId xmlns:a16="http://schemas.microsoft.com/office/drawing/2014/main" id="{E93521E7-3134-46CE-B3E9-D5245506485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6" name="Cube 255">
                    <a:extLst>
                      <a:ext uri="{FF2B5EF4-FFF2-40B4-BE49-F238E27FC236}">
                        <a16:creationId xmlns:a16="http://schemas.microsoft.com/office/drawing/2014/main" id="{5953EC83-67EA-4883-A818-6BB9054E9C1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7" name="Cube 256">
                    <a:extLst>
                      <a:ext uri="{FF2B5EF4-FFF2-40B4-BE49-F238E27FC236}">
                        <a16:creationId xmlns:a16="http://schemas.microsoft.com/office/drawing/2014/main" id="{CF5B4A46-D5F4-4D4F-B75E-0FF26C0CC80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8" name="Cube 257">
                    <a:extLst>
                      <a:ext uri="{FF2B5EF4-FFF2-40B4-BE49-F238E27FC236}">
                        <a16:creationId xmlns:a16="http://schemas.microsoft.com/office/drawing/2014/main" id="{F8B82124-2728-4314-9F68-2D5445CC49D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48" name="Group 247">
                  <a:extLst>
                    <a:ext uri="{FF2B5EF4-FFF2-40B4-BE49-F238E27FC236}">
                      <a16:creationId xmlns:a16="http://schemas.microsoft.com/office/drawing/2014/main" id="{5166B5A0-1A6C-42E8-A0BB-D590C279E45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3" name="Cube 252">
                    <a:extLst>
                      <a:ext uri="{FF2B5EF4-FFF2-40B4-BE49-F238E27FC236}">
                        <a16:creationId xmlns:a16="http://schemas.microsoft.com/office/drawing/2014/main" id="{F0B8D83E-8AB6-4D5A-9A99-846DFF25666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4" name="Cube 253">
                    <a:extLst>
                      <a:ext uri="{FF2B5EF4-FFF2-40B4-BE49-F238E27FC236}">
                        <a16:creationId xmlns:a16="http://schemas.microsoft.com/office/drawing/2014/main" id="{9B15DCF5-FCA7-487B-86B3-D9AE3803F46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5" name="Cube 254">
                    <a:extLst>
                      <a:ext uri="{FF2B5EF4-FFF2-40B4-BE49-F238E27FC236}">
                        <a16:creationId xmlns:a16="http://schemas.microsoft.com/office/drawing/2014/main" id="{1000B7A4-15F0-4406-9905-5E02EF11794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49" name="Group 248">
                  <a:extLst>
                    <a:ext uri="{FF2B5EF4-FFF2-40B4-BE49-F238E27FC236}">
                      <a16:creationId xmlns:a16="http://schemas.microsoft.com/office/drawing/2014/main" id="{0EBBC8E6-257F-492E-9D0B-473B999598F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50" name="Cube 249">
                    <a:extLst>
                      <a:ext uri="{FF2B5EF4-FFF2-40B4-BE49-F238E27FC236}">
                        <a16:creationId xmlns:a16="http://schemas.microsoft.com/office/drawing/2014/main" id="{D4ED56C7-3576-4910-A801-DBE3D87B798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1" name="Cube 250">
                    <a:extLst>
                      <a:ext uri="{FF2B5EF4-FFF2-40B4-BE49-F238E27FC236}">
                        <a16:creationId xmlns:a16="http://schemas.microsoft.com/office/drawing/2014/main" id="{60964712-5082-49B0-84F8-667EDC72A64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52" name="Cube 251">
                    <a:extLst>
                      <a:ext uri="{FF2B5EF4-FFF2-40B4-BE49-F238E27FC236}">
                        <a16:creationId xmlns:a16="http://schemas.microsoft.com/office/drawing/2014/main" id="{DA405404-838A-466E-85B7-04B7D01866B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196EAEA5-01FB-47D8-A91B-C0C720EAE4FF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35" name="Group 234">
                  <a:extLst>
                    <a:ext uri="{FF2B5EF4-FFF2-40B4-BE49-F238E27FC236}">
                      <a16:creationId xmlns:a16="http://schemas.microsoft.com/office/drawing/2014/main" id="{B1B4E2DD-D86E-4BFF-A792-ECD3597B4EA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44" name="Cube 243">
                    <a:extLst>
                      <a:ext uri="{FF2B5EF4-FFF2-40B4-BE49-F238E27FC236}">
                        <a16:creationId xmlns:a16="http://schemas.microsoft.com/office/drawing/2014/main" id="{0B315BD1-9122-4DE0-942E-9302EBB5C11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5" name="Cube 244">
                    <a:extLst>
                      <a:ext uri="{FF2B5EF4-FFF2-40B4-BE49-F238E27FC236}">
                        <a16:creationId xmlns:a16="http://schemas.microsoft.com/office/drawing/2014/main" id="{887B6B6E-21A7-43F1-A6A0-E16F108675F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6" name="Cube 245">
                    <a:extLst>
                      <a:ext uri="{FF2B5EF4-FFF2-40B4-BE49-F238E27FC236}">
                        <a16:creationId xmlns:a16="http://schemas.microsoft.com/office/drawing/2014/main" id="{07B91191-DE3D-45AD-BE8C-401A07B08D1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36" name="Group 235">
                  <a:extLst>
                    <a:ext uri="{FF2B5EF4-FFF2-40B4-BE49-F238E27FC236}">
                      <a16:creationId xmlns:a16="http://schemas.microsoft.com/office/drawing/2014/main" id="{3E3F802B-35C2-4794-913F-BEA5A019DCA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41" name="Cube 240">
                    <a:extLst>
                      <a:ext uri="{FF2B5EF4-FFF2-40B4-BE49-F238E27FC236}">
                        <a16:creationId xmlns:a16="http://schemas.microsoft.com/office/drawing/2014/main" id="{02DEEC70-3343-4604-AB55-531AA04F654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2" name="Cube 241">
                    <a:extLst>
                      <a:ext uri="{FF2B5EF4-FFF2-40B4-BE49-F238E27FC236}">
                        <a16:creationId xmlns:a16="http://schemas.microsoft.com/office/drawing/2014/main" id="{21FB44F0-B60C-4366-A34C-A22A3D3A26E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3" name="Cube 242">
                    <a:extLst>
                      <a:ext uri="{FF2B5EF4-FFF2-40B4-BE49-F238E27FC236}">
                        <a16:creationId xmlns:a16="http://schemas.microsoft.com/office/drawing/2014/main" id="{389DD75F-4C8C-40D9-A6F3-FFB077FF293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37" name="Group 236">
                  <a:extLst>
                    <a:ext uri="{FF2B5EF4-FFF2-40B4-BE49-F238E27FC236}">
                      <a16:creationId xmlns:a16="http://schemas.microsoft.com/office/drawing/2014/main" id="{524B0E5C-8089-4C25-9D29-E82A9278B9D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38" name="Cube 237">
                    <a:extLst>
                      <a:ext uri="{FF2B5EF4-FFF2-40B4-BE49-F238E27FC236}">
                        <a16:creationId xmlns:a16="http://schemas.microsoft.com/office/drawing/2014/main" id="{B7E302BF-45DE-47A0-BC9E-D8944923E2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9" name="Cube 238">
                    <a:extLst>
                      <a:ext uri="{FF2B5EF4-FFF2-40B4-BE49-F238E27FC236}">
                        <a16:creationId xmlns:a16="http://schemas.microsoft.com/office/drawing/2014/main" id="{DB4C0EE2-6DB5-4CBF-BFBB-5F37F7D2130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40" name="Cube 239">
                    <a:extLst>
                      <a:ext uri="{FF2B5EF4-FFF2-40B4-BE49-F238E27FC236}">
                        <a16:creationId xmlns:a16="http://schemas.microsoft.com/office/drawing/2014/main" id="{4A28E41C-4693-427C-B421-D33A3155B29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FE6DBAF8-B753-4F9C-8B34-1B6A47A06018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23" name="Group 222">
                  <a:extLst>
                    <a:ext uri="{FF2B5EF4-FFF2-40B4-BE49-F238E27FC236}">
                      <a16:creationId xmlns:a16="http://schemas.microsoft.com/office/drawing/2014/main" id="{782E02A8-D1F4-4D16-9770-12C0BFDEA57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32" name="Cube 231">
                    <a:extLst>
                      <a:ext uri="{FF2B5EF4-FFF2-40B4-BE49-F238E27FC236}">
                        <a16:creationId xmlns:a16="http://schemas.microsoft.com/office/drawing/2014/main" id="{3078D32D-536E-4A69-BCAA-B9C3F9DA422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3" name="Cube 232">
                    <a:extLst>
                      <a:ext uri="{FF2B5EF4-FFF2-40B4-BE49-F238E27FC236}">
                        <a16:creationId xmlns:a16="http://schemas.microsoft.com/office/drawing/2014/main" id="{E9C9FE62-875C-4644-AC96-BD9EF34233F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4" name="Cube 233">
                    <a:extLst>
                      <a:ext uri="{FF2B5EF4-FFF2-40B4-BE49-F238E27FC236}">
                        <a16:creationId xmlns:a16="http://schemas.microsoft.com/office/drawing/2014/main" id="{1065B55F-496E-4E27-A64A-368F4B16E8C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24" name="Group 223">
                  <a:extLst>
                    <a:ext uri="{FF2B5EF4-FFF2-40B4-BE49-F238E27FC236}">
                      <a16:creationId xmlns:a16="http://schemas.microsoft.com/office/drawing/2014/main" id="{C8AA7D1D-B10C-4E7E-8B29-4F39EBDC29A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29" name="Cube 228">
                    <a:extLst>
                      <a:ext uri="{FF2B5EF4-FFF2-40B4-BE49-F238E27FC236}">
                        <a16:creationId xmlns:a16="http://schemas.microsoft.com/office/drawing/2014/main" id="{18F50B3A-9770-4F67-A4C4-872C3B2314A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0" name="Cube 229">
                    <a:extLst>
                      <a:ext uri="{FF2B5EF4-FFF2-40B4-BE49-F238E27FC236}">
                        <a16:creationId xmlns:a16="http://schemas.microsoft.com/office/drawing/2014/main" id="{C5153BA6-B6E5-4AB2-A7C2-D958A667B59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31" name="Cube 230">
                    <a:extLst>
                      <a:ext uri="{FF2B5EF4-FFF2-40B4-BE49-F238E27FC236}">
                        <a16:creationId xmlns:a16="http://schemas.microsoft.com/office/drawing/2014/main" id="{2D99F39A-45F0-49C1-A2D9-F909F581D1D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25" name="Group 224">
                  <a:extLst>
                    <a:ext uri="{FF2B5EF4-FFF2-40B4-BE49-F238E27FC236}">
                      <a16:creationId xmlns:a16="http://schemas.microsoft.com/office/drawing/2014/main" id="{270CA694-6AB0-4707-88E2-FC507431ED6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26" name="Cube 225">
                    <a:extLst>
                      <a:ext uri="{FF2B5EF4-FFF2-40B4-BE49-F238E27FC236}">
                        <a16:creationId xmlns:a16="http://schemas.microsoft.com/office/drawing/2014/main" id="{22E56A55-23F1-4E97-B3FB-F2017B86F25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27" name="Cube 226">
                    <a:extLst>
                      <a:ext uri="{FF2B5EF4-FFF2-40B4-BE49-F238E27FC236}">
                        <a16:creationId xmlns:a16="http://schemas.microsoft.com/office/drawing/2014/main" id="{793E1282-B552-4255-B76D-ED3DB6AA49B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28" name="Cube 227">
                    <a:extLst>
                      <a:ext uri="{FF2B5EF4-FFF2-40B4-BE49-F238E27FC236}">
                        <a16:creationId xmlns:a16="http://schemas.microsoft.com/office/drawing/2014/main" id="{229A4781-EEDE-4BEE-8FB8-B2260B2F11A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872AC43A-917C-48B6-8E72-FD42A6616226}"/>
              </a:ext>
            </a:extLst>
          </p:cNvPr>
          <p:cNvGrpSpPr/>
          <p:nvPr/>
        </p:nvGrpSpPr>
        <p:grpSpPr>
          <a:xfrm>
            <a:off x="5910847" y="2160038"/>
            <a:ext cx="1896005" cy="1853204"/>
            <a:chOff x="7658779" y="2184102"/>
            <a:chExt cx="1896005" cy="1853204"/>
          </a:xfrm>
        </p:grpSpPr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9D26FFA7-5C5F-421F-920A-041D1D452B6D}"/>
                </a:ext>
              </a:extLst>
            </p:cNvPr>
            <p:cNvGrpSpPr/>
            <p:nvPr/>
          </p:nvGrpSpPr>
          <p:grpSpPr>
            <a:xfrm>
              <a:off x="8280563" y="2184102"/>
              <a:ext cx="1274221" cy="1264917"/>
              <a:chOff x="3383281" y="2825265"/>
              <a:chExt cx="2168182" cy="2152351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343" name="Group 342">
                <a:extLst>
                  <a:ext uri="{FF2B5EF4-FFF2-40B4-BE49-F238E27FC236}">
                    <a16:creationId xmlns:a16="http://schemas.microsoft.com/office/drawing/2014/main" id="{A657FEC3-0D92-46FE-9378-F8BA0FA32499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70" name="Group 369">
                  <a:extLst>
                    <a:ext uri="{FF2B5EF4-FFF2-40B4-BE49-F238E27FC236}">
                      <a16:creationId xmlns:a16="http://schemas.microsoft.com/office/drawing/2014/main" id="{43F3A217-E126-4106-A908-747E7A70CDA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9" name="Cube 378">
                    <a:extLst>
                      <a:ext uri="{FF2B5EF4-FFF2-40B4-BE49-F238E27FC236}">
                        <a16:creationId xmlns:a16="http://schemas.microsoft.com/office/drawing/2014/main" id="{EFA4DD04-FFD0-482E-B76C-734589F3414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80" name="Cube 379">
                    <a:extLst>
                      <a:ext uri="{FF2B5EF4-FFF2-40B4-BE49-F238E27FC236}">
                        <a16:creationId xmlns:a16="http://schemas.microsoft.com/office/drawing/2014/main" id="{D6C77162-ED79-469A-AEC5-7C66E947D4E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81" name="Cube 380">
                    <a:extLst>
                      <a:ext uri="{FF2B5EF4-FFF2-40B4-BE49-F238E27FC236}">
                        <a16:creationId xmlns:a16="http://schemas.microsoft.com/office/drawing/2014/main" id="{5F3F29F5-6C86-408B-B28C-BFF684847E9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71" name="Group 370">
                  <a:extLst>
                    <a:ext uri="{FF2B5EF4-FFF2-40B4-BE49-F238E27FC236}">
                      <a16:creationId xmlns:a16="http://schemas.microsoft.com/office/drawing/2014/main" id="{9BC2FE25-F14F-426A-A937-EEA7530D902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6" name="Cube 375">
                    <a:extLst>
                      <a:ext uri="{FF2B5EF4-FFF2-40B4-BE49-F238E27FC236}">
                        <a16:creationId xmlns:a16="http://schemas.microsoft.com/office/drawing/2014/main" id="{31D433E0-EA27-4D3D-9650-4D290FEC379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7" name="Cube 376">
                    <a:extLst>
                      <a:ext uri="{FF2B5EF4-FFF2-40B4-BE49-F238E27FC236}">
                        <a16:creationId xmlns:a16="http://schemas.microsoft.com/office/drawing/2014/main" id="{B02DAA16-CC13-4CDA-95B3-D8B6E655FE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8" name="Cube 377">
                    <a:extLst>
                      <a:ext uri="{FF2B5EF4-FFF2-40B4-BE49-F238E27FC236}">
                        <a16:creationId xmlns:a16="http://schemas.microsoft.com/office/drawing/2014/main" id="{BBD1847C-D0A2-4267-AE93-E79FC4629A1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72" name="Group 371">
                  <a:extLst>
                    <a:ext uri="{FF2B5EF4-FFF2-40B4-BE49-F238E27FC236}">
                      <a16:creationId xmlns:a16="http://schemas.microsoft.com/office/drawing/2014/main" id="{DB75613A-D31D-48C3-B2DE-FCB9E7F1C9E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73" name="Cube 372">
                    <a:extLst>
                      <a:ext uri="{FF2B5EF4-FFF2-40B4-BE49-F238E27FC236}">
                        <a16:creationId xmlns:a16="http://schemas.microsoft.com/office/drawing/2014/main" id="{EAACD2B9-21C6-4197-957C-BA32C59F323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4" name="Cube 373">
                    <a:extLst>
                      <a:ext uri="{FF2B5EF4-FFF2-40B4-BE49-F238E27FC236}">
                        <a16:creationId xmlns:a16="http://schemas.microsoft.com/office/drawing/2014/main" id="{45017D25-BDF3-4F19-A748-6F92FE4F424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75" name="Cube 374">
                    <a:extLst>
                      <a:ext uri="{FF2B5EF4-FFF2-40B4-BE49-F238E27FC236}">
                        <a16:creationId xmlns:a16="http://schemas.microsoft.com/office/drawing/2014/main" id="{EA5AAA44-7C19-4A90-91FB-9F1D0B6EDBE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44" name="Group 343">
                <a:extLst>
                  <a:ext uri="{FF2B5EF4-FFF2-40B4-BE49-F238E27FC236}">
                    <a16:creationId xmlns:a16="http://schemas.microsoft.com/office/drawing/2014/main" id="{28A20CEB-BB3C-4700-B7F7-DEDFFB8D4EBD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58" name="Group 357">
                  <a:extLst>
                    <a:ext uri="{FF2B5EF4-FFF2-40B4-BE49-F238E27FC236}">
                      <a16:creationId xmlns:a16="http://schemas.microsoft.com/office/drawing/2014/main" id="{F732BEA9-B296-4A31-839F-B3BBEB8654CE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7" name="Cube 366">
                    <a:extLst>
                      <a:ext uri="{FF2B5EF4-FFF2-40B4-BE49-F238E27FC236}">
                        <a16:creationId xmlns:a16="http://schemas.microsoft.com/office/drawing/2014/main" id="{D1D10E1D-0B9B-4E79-97E8-4562845EC76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8" name="Cube 367">
                    <a:extLst>
                      <a:ext uri="{FF2B5EF4-FFF2-40B4-BE49-F238E27FC236}">
                        <a16:creationId xmlns:a16="http://schemas.microsoft.com/office/drawing/2014/main" id="{6F2966AD-731C-4419-A558-4A19F3D095C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9" name="Cube 368">
                    <a:extLst>
                      <a:ext uri="{FF2B5EF4-FFF2-40B4-BE49-F238E27FC236}">
                        <a16:creationId xmlns:a16="http://schemas.microsoft.com/office/drawing/2014/main" id="{99BD4B1D-4265-4294-A51C-059CC363579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59" name="Group 358">
                  <a:extLst>
                    <a:ext uri="{FF2B5EF4-FFF2-40B4-BE49-F238E27FC236}">
                      <a16:creationId xmlns:a16="http://schemas.microsoft.com/office/drawing/2014/main" id="{42834791-EFF5-43D3-B8EB-6AADC87888C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4" name="Cube 363">
                    <a:extLst>
                      <a:ext uri="{FF2B5EF4-FFF2-40B4-BE49-F238E27FC236}">
                        <a16:creationId xmlns:a16="http://schemas.microsoft.com/office/drawing/2014/main" id="{83CD3041-8FCD-4825-A077-9A970F0214F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5" name="Cube 364">
                    <a:extLst>
                      <a:ext uri="{FF2B5EF4-FFF2-40B4-BE49-F238E27FC236}">
                        <a16:creationId xmlns:a16="http://schemas.microsoft.com/office/drawing/2014/main" id="{F4593335-5E0A-40FD-8A7A-468A218720B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6" name="Cube 365">
                    <a:extLst>
                      <a:ext uri="{FF2B5EF4-FFF2-40B4-BE49-F238E27FC236}">
                        <a16:creationId xmlns:a16="http://schemas.microsoft.com/office/drawing/2014/main" id="{58F4D13E-F4D4-4A7C-B729-712D3E62A53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749F0083-6117-4D05-8FF6-4A551B1B7F1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61" name="Cube 360">
                    <a:extLst>
                      <a:ext uri="{FF2B5EF4-FFF2-40B4-BE49-F238E27FC236}">
                        <a16:creationId xmlns:a16="http://schemas.microsoft.com/office/drawing/2014/main" id="{D22122E2-8ADC-4096-9E15-0D48C2CFAA9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2" name="Cube 361">
                    <a:extLst>
                      <a:ext uri="{FF2B5EF4-FFF2-40B4-BE49-F238E27FC236}">
                        <a16:creationId xmlns:a16="http://schemas.microsoft.com/office/drawing/2014/main" id="{EEB399D5-FEA0-4684-9A2D-CC7382A66FB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63" name="Cube 362">
                    <a:extLst>
                      <a:ext uri="{FF2B5EF4-FFF2-40B4-BE49-F238E27FC236}">
                        <a16:creationId xmlns:a16="http://schemas.microsoft.com/office/drawing/2014/main" id="{D4C71FA7-0444-41D5-98BC-8010F97E142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45" name="Group 344">
                <a:extLst>
                  <a:ext uri="{FF2B5EF4-FFF2-40B4-BE49-F238E27FC236}">
                    <a16:creationId xmlns:a16="http://schemas.microsoft.com/office/drawing/2014/main" id="{F65D14A8-DD67-43D9-A4AB-5CA28303633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46" name="Group 345">
                  <a:extLst>
                    <a:ext uri="{FF2B5EF4-FFF2-40B4-BE49-F238E27FC236}">
                      <a16:creationId xmlns:a16="http://schemas.microsoft.com/office/drawing/2014/main" id="{83EB5C4A-E453-4563-B5E2-EEED1F20998B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55" name="Cube 354">
                    <a:extLst>
                      <a:ext uri="{FF2B5EF4-FFF2-40B4-BE49-F238E27FC236}">
                        <a16:creationId xmlns:a16="http://schemas.microsoft.com/office/drawing/2014/main" id="{34BA623A-C877-465F-B38E-7E95C56C86E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6" name="Cube 355">
                    <a:extLst>
                      <a:ext uri="{FF2B5EF4-FFF2-40B4-BE49-F238E27FC236}">
                        <a16:creationId xmlns:a16="http://schemas.microsoft.com/office/drawing/2014/main" id="{829A7F22-0D14-4202-8FCA-BC102ED72EF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7" name="Cube 356">
                    <a:extLst>
                      <a:ext uri="{FF2B5EF4-FFF2-40B4-BE49-F238E27FC236}">
                        <a16:creationId xmlns:a16="http://schemas.microsoft.com/office/drawing/2014/main" id="{C2399688-A85E-4210-AC29-8DDF9ACDCE1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ED8CF866-AF60-4426-A45A-40A1E95C9BB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52" name="Cube 351">
                    <a:extLst>
                      <a:ext uri="{FF2B5EF4-FFF2-40B4-BE49-F238E27FC236}">
                        <a16:creationId xmlns:a16="http://schemas.microsoft.com/office/drawing/2014/main" id="{89E00DE9-D9ED-4DE4-9182-D491BA3F846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3" name="Cube 352">
                    <a:extLst>
                      <a:ext uri="{FF2B5EF4-FFF2-40B4-BE49-F238E27FC236}">
                        <a16:creationId xmlns:a16="http://schemas.microsoft.com/office/drawing/2014/main" id="{D66DE489-910E-4D4C-9671-0A6350C71D5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4" name="Cube 353">
                    <a:extLst>
                      <a:ext uri="{FF2B5EF4-FFF2-40B4-BE49-F238E27FC236}">
                        <a16:creationId xmlns:a16="http://schemas.microsoft.com/office/drawing/2014/main" id="{5CD93D2B-1728-48DC-84C9-B15171BEF94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D5713901-1F62-45D6-BEEC-19077C5DF97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49" name="Cube 348">
                    <a:extLst>
                      <a:ext uri="{FF2B5EF4-FFF2-40B4-BE49-F238E27FC236}">
                        <a16:creationId xmlns:a16="http://schemas.microsoft.com/office/drawing/2014/main" id="{8DA7CAA5-07D5-49AF-B81E-7FC6B74FF12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0" name="Cube 349">
                    <a:extLst>
                      <a:ext uri="{FF2B5EF4-FFF2-40B4-BE49-F238E27FC236}">
                        <a16:creationId xmlns:a16="http://schemas.microsoft.com/office/drawing/2014/main" id="{969D232B-6DD6-4B2A-A647-4DE8AD92606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51" name="Cube 350">
                    <a:extLst>
                      <a:ext uri="{FF2B5EF4-FFF2-40B4-BE49-F238E27FC236}">
                        <a16:creationId xmlns:a16="http://schemas.microsoft.com/office/drawing/2014/main" id="{954DA332-75F8-45DF-88BB-BAD721918D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4F8F099C-D023-44EA-964A-C9A75161334E}"/>
                </a:ext>
              </a:extLst>
            </p:cNvPr>
            <p:cNvGrpSpPr/>
            <p:nvPr/>
          </p:nvGrpSpPr>
          <p:grpSpPr>
            <a:xfrm>
              <a:off x="7970360" y="2477588"/>
              <a:ext cx="1274221" cy="1264917"/>
              <a:chOff x="3383281" y="2825265"/>
              <a:chExt cx="2168182" cy="2152351"/>
            </a:xfrm>
            <a:solidFill>
              <a:srgbClr val="FF0000"/>
            </a:solidFill>
          </p:grpSpPr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1093C936-FB66-43FA-89C9-C4613318B2A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31" name="Group 330">
                  <a:extLst>
                    <a:ext uri="{FF2B5EF4-FFF2-40B4-BE49-F238E27FC236}">
                      <a16:creationId xmlns:a16="http://schemas.microsoft.com/office/drawing/2014/main" id="{E0EDDA4E-DD5B-468E-A8B8-5223B8D52377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40" name="Cube 339">
                    <a:extLst>
                      <a:ext uri="{FF2B5EF4-FFF2-40B4-BE49-F238E27FC236}">
                        <a16:creationId xmlns:a16="http://schemas.microsoft.com/office/drawing/2014/main" id="{D73AF254-8B8B-4ACB-9673-B1D0704AEB8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41" name="Cube 340">
                    <a:extLst>
                      <a:ext uri="{FF2B5EF4-FFF2-40B4-BE49-F238E27FC236}">
                        <a16:creationId xmlns:a16="http://schemas.microsoft.com/office/drawing/2014/main" id="{8F707E96-F35B-41E3-A6F6-801A6B6D3DF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42" name="Cube 341">
                    <a:extLst>
                      <a:ext uri="{FF2B5EF4-FFF2-40B4-BE49-F238E27FC236}">
                        <a16:creationId xmlns:a16="http://schemas.microsoft.com/office/drawing/2014/main" id="{6D90123D-46C6-4FED-95AB-6AB5903D7A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32" name="Group 331">
                  <a:extLst>
                    <a:ext uri="{FF2B5EF4-FFF2-40B4-BE49-F238E27FC236}">
                      <a16:creationId xmlns:a16="http://schemas.microsoft.com/office/drawing/2014/main" id="{E57C3F7B-7005-40EF-873C-DB940903D8F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37" name="Cube 336">
                    <a:extLst>
                      <a:ext uri="{FF2B5EF4-FFF2-40B4-BE49-F238E27FC236}">
                        <a16:creationId xmlns:a16="http://schemas.microsoft.com/office/drawing/2014/main" id="{13768934-FFC3-4BD8-9744-2E41B87C896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8" name="Cube 337">
                    <a:extLst>
                      <a:ext uri="{FF2B5EF4-FFF2-40B4-BE49-F238E27FC236}">
                        <a16:creationId xmlns:a16="http://schemas.microsoft.com/office/drawing/2014/main" id="{9FA1DA23-2B7D-4C20-86C0-8B71AE257A5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9" name="Cube 338">
                    <a:extLst>
                      <a:ext uri="{FF2B5EF4-FFF2-40B4-BE49-F238E27FC236}">
                        <a16:creationId xmlns:a16="http://schemas.microsoft.com/office/drawing/2014/main" id="{9486D2C0-8DC1-4AF5-8B4D-CD558F1012B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33" name="Group 332">
                  <a:extLst>
                    <a:ext uri="{FF2B5EF4-FFF2-40B4-BE49-F238E27FC236}">
                      <a16:creationId xmlns:a16="http://schemas.microsoft.com/office/drawing/2014/main" id="{3112872F-D395-4236-8773-966B259527C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34" name="Cube 333">
                    <a:extLst>
                      <a:ext uri="{FF2B5EF4-FFF2-40B4-BE49-F238E27FC236}">
                        <a16:creationId xmlns:a16="http://schemas.microsoft.com/office/drawing/2014/main" id="{8797B042-2DE5-424F-88A6-3614BC33EBB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5" name="Cube 334">
                    <a:extLst>
                      <a:ext uri="{FF2B5EF4-FFF2-40B4-BE49-F238E27FC236}">
                        <a16:creationId xmlns:a16="http://schemas.microsoft.com/office/drawing/2014/main" id="{EE8B2814-D2FA-4CC5-B52A-7445B10F83D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6" name="Cube 335">
                    <a:extLst>
                      <a:ext uri="{FF2B5EF4-FFF2-40B4-BE49-F238E27FC236}">
                        <a16:creationId xmlns:a16="http://schemas.microsoft.com/office/drawing/2014/main" id="{59BC76D6-FD34-431E-A527-EE0553F2623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05" name="Group 304">
                <a:extLst>
                  <a:ext uri="{FF2B5EF4-FFF2-40B4-BE49-F238E27FC236}">
                    <a16:creationId xmlns:a16="http://schemas.microsoft.com/office/drawing/2014/main" id="{DA0D106B-0CC1-45D0-A3F5-D95AAC3276DD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CE59C8BB-5CF5-410F-87DC-889F83F8D08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8" name="Cube 327">
                    <a:extLst>
                      <a:ext uri="{FF2B5EF4-FFF2-40B4-BE49-F238E27FC236}">
                        <a16:creationId xmlns:a16="http://schemas.microsoft.com/office/drawing/2014/main" id="{BCB47581-C529-4B2A-8A93-576D1C17FB9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9" name="Cube 328">
                    <a:extLst>
                      <a:ext uri="{FF2B5EF4-FFF2-40B4-BE49-F238E27FC236}">
                        <a16:creationId xmlns:a16="http://schemas.microsoft.com/office/drawing/2014/main" id="{4C340C88-064E-49AA-B470-F70380B1B69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30" name="Cube 329">
                    <a:extLst>
                      <a:ext uri="{FF2B5EF4-FFF2-40B4-BE49-F238E27FC236}">
                        <a16:creationId xmlns:a16="http://schemas.microsoft.com/office/drawing/2014/main" id="{98D6A914-A1A6-473C-ACB4-4BE2BCF984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20" name="Group 319">
                  <a:extLst>
                    <a:ext uri="{FF2B5EF4-FFF2-40B4-BE49-F238E27FC236}">
                      <a16:creationId xmlns:a16="http://schemas.microsoft.com/office/drawing/2014/main" id="{23A1E0F9-9800-4BAC-9079-C74BDA0988D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5" name="Cube 324">
                    <a:extLst>
                      <a:ext uri="{FF2B5EF4-FFF2-40B4-BE49-F238E27FC236}">
                        <a16:creationId xmlns:a16="http://schemas.microsoft.com/office/drawing/2014/main" id="{94481B37-E642-443E-A213-9EAD1758A13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6" name="Cube 325">
                    <a:extLst>
                      <a:ext uri="{FF2B5EF4-FFF2-40B4-BE49-F238E27FC236}">
                        <a16:creationId xmlns:a16="http://schemas.microsoft.com/office/drawing/2014/main" id="{6268B149-FB51-441E-8422-A258F1515A7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7" name="Cube 326">
                    <a:extLst>
                      <a:ext uri="{FF2B5EF4-FFF2-40B4-BE49-F238E27FC236}">
                        <a16:creationId xmlns:a16="http://schemas.microsoft.com/office/drawing/2014/main" id="{A0171969-7A20-41BB-BF4F-7A79BF743EE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21" name="Group 320">
                  <a:extLst>
                    <a:ext uri="{FF2B5EF4-FFF2-40B4-BE49-F238E27FC236}">
                      <a16:creationId xmlns:a16="http://schemas.microsoft.com/office/drawing/2014/main" id="{0E38A56E-1A2C-47B7-AB6A-9F049563739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22" name="Cube 321">
                    <a:extLst>
                      <a:ext uri="{FF2B5EF4-FFF2-40B4-BE49-F238E27FC236}">
                        <a16:creationId xmlns:a16="http://schemas.microsoft.com/office/drawing/2014/main" id="{2EE3AB4B-73ED-4ECC-8FBA-DB584EBB9FB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3" name="Cube 322">
                    <a:extLst>
                      <a:ext uri="{FF2B5EF4-FFF2-40B4-BE49-F238E27FC236}">
                        <a16:creationId xmlns:a16="http://schemas.microsoft.com/office/drawing/2014/main" id="{6AB78011-1DA3-4CF9-B9CB-50E2F5C30C0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24" name="Cube 323">
                    <a:extLst>
                      <a:ext uri="{FF2B5EF4-FFF2-40B4-BE49-F238E27FC236}">
                        <a16:creationId xmlns:a16="http://schemas.microsoft.com/office/drawing/2014/main" id="{55C82670-2673-42C8-9F19-8CD57F335A5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20557492-48B9-4B8A-92C8-9FBE7AE1096D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307" name="Group 306">
                  <a:extLst>
                    <a:ext uri="{FF2B5EF4-FFF2-40B4-BE49-F238E27FC236}">
                      <a16:creationId xmlns:a16="http://schemas.microsoft.com/office/drawing/2014/main" id="{782E1F83-4A65-428C-8B8F-BF5BCDF11EE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6" name="Cube 315">
                    <a:extLst>
                      <a:ext uri="{FF2B5EF4-FFF2-40B4-BE49-F238E27FC236}">
                        <a16:creationId xmlns:a16="http://schemas.microsoft.com/office/drawing/2014/main" id="{C31F708C-623D-4043-9DB5-6C41572DD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7" name="Cube 316">
                    <a:extLst>
                      <a:ext uri="{FF2B5EF4-FFF2-40B4-BE49-F238E27FC236}">
                        <a16:creationId xmlns:a16="http://schemas.microsoft.com/office/drawing/2014/main" id="{A523AD13-E45E-4BCD-A1F2-40F5F8FC6F8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8" name="Cube 317">
                    <a:extLst>
                      <a:ext uri="{FF2B5EF4-FFF2-40B4-BE49-F238E27FC236}">
                        <a16:creationId xmlns:a16="http://schemas.microsoft.com/office/drawing/2014/main" id="{42FB80C5-99C7-4724-9487-75F1BC02B42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08" name="Group 307">
                  <a:extLst>
                    <a:ext uri="{FF2B5EF4-FFF2-40B4-BE49-F238E27FC236}">
                      <a16:creationId xmlns:a16="http://schemas.microsoft.com/office/drawing/2014/main" id="{E4F5A8D9-61B6-4579-95F6-20BDFAE8A03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3" name="Cube 312">
                    <a:extLst>
                      <a:ext uri="{FF2B5EF4-FFF2-40B4-BE49-F238E27FC236}">
                        <a16:creationId xmlns:a16="http://schemas.microsoft.com/office/drawing/2014/main" id="{1F5B4975-F1B3-4C40-9DEB-47450F6D0F7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4" name="Cube 313">
                    <a:extLst>
                      <a:ext uri="{FF2B5EF4-FFF2-40B4-BE49-F238E27FC236}">
                        <a16:creationId xmlns:a16="http://schemas.microsoft.com/office/drawing/2014/main" id="{D66E401F-A377-44A0-8A68-846BD96DEB3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5" name="Cube 314">
                    <a:extLst>
                      <a:ext uri="{FF2B5EF4-FFF2-40B4-BE49-F238E27FC236}">
                        <a16:creationId xmlns:a16="http://schemas.microsoft.com/office/drawing/2014/main" id="{5AD9C9A2-F9DF-44FA-A96E-4498908B5D3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09" name="Group 308">
                  <a:extLst>
                    <a:ext uri="{FF2B5EF4-FFF2-40B4-BE49-F238E27FC236}">
                      <a16:creationId xmlns:a16="http://schemas.microsoft.com/office/drawing/2014/main" id="{D7C78D51-B640-4E8E-80D1-FEA44203495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10" name="Cube 309">
                    <a:extLst>
                      <a:ext uri="{FF2B5EF4-FFF2-40B4-BE49-F238E27FC236}">
                        <a16:creationId xmlns:a16="http://schemas.microsoft.com/office/drawing/2014/main" id="{799EA6C4-F805-4357-840E-BCCB15C43F6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1" name="Cube 310">
                    <a:extLst>
                      <a:ext uri="{FF2B5EF4-FFF2-40B4-BE49-F238E27FC236}">
                        <a16:creationId xmlns:a16="http://schemas.microsoft.com/office/drawing/2014/main" id="{69F47E2C-3A42-4595-8746-28F062BDE6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12" name="Cube 311">
                    <a:extLst>
                      <a:ext uri="{FF2B5EF4-FFF2-40B4-BE49-F238E27FC236}">
                        <a16:creationId xmlns:a16="http://schemas.microsoft.com/office/drawing/2014/main" id="{8A00BD1F-08F2-4EA1-B12F-76FA4408B0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C8E32FA8-E011-47FA-B262-3F80B9037CED}"/>
                </a:ext>
              </a:extLst>
            </p:cNvPr>
            <p:cNvGrpSpPr/>
            <p:nvPr/>
          </p:nvGrpSpPr>
          <p:grpSpPr>
            <a:xfrm>
              <a:off x="7658779" y="2772389"/>
              <a:ext cx="1274221" cy="1264917"/>
              <a:chOff x="3383281" y="2825265"/>
              <a:chExt cx="2168182" cy="2152351"/>
            </a:xfrm>
            <a:solidFill>
              <a:srgbClr val="FFFF00"/>
            </a:solidFill>
          </p:grpSpPr>
          <p:grpSp>
            <p:nvGrpSpPr>
              <p:cNvPr id="265" name="Group 264">
                <a:extLst>
                  <a:ext uri="{FF2B5EF4-FFF2-40B4-BE49-F238E27FC236}">
                    <a16:creationId xmlns:a16="http://schemas.microsoft.com/office/drawing/2014/main" id="{09922830-659E-4DFB-9C8F-DD87D52DAF13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92" name="Group 291">
                  <a:extLst>
                    <a:ext uri="{FF2B5EF4-FFF2-40B4-BE49-F238E27FC236}">
                      <a16:creationId xmlns:a16="http://schemas.microsoft.com/office/drawing/2014/main" id="{A28C4E65-C90A-43A7-A00E-6961282BB1C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301" name="Cube 300">
                    <a:extLst>
                      <a:ext uri="{FF2B5EF4-FFF2-40B4-BE49-F238E27FC236}">
                        <a16:creationId xmlns:a16="http://schemas.microsoft.com/office/drawing/2014/main" id="{82FAA123-57D3-421D-976B-BF54137D180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2" name="Cube 301">
                    <a:extLst>
                      <a:ext uri="{FF2B5EF4-FFF2-40B4-BE49-F238E27FC236}">
                        <a16:creationId xmlns:a16="http://schemas.microsoft.com/office/drawing/2014/main" id="{ACC26D9B-6206-47FC-94C3-85AF1EAA49B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3" name="Cube 302">
                    <a:extLst>
                      <a:ext uri="{FF2B5EF4-FFF2-40B4-BE49-F238E27FC236}">
                        <a16:creationId xmlns:a16="http://schemas.microsoft.com/office/drawing/2014/main" id="{7EA0C859-0DEE-4B4B-BED0-2F2C5234025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93" name="Group 292">
                  <a:extLst>
                    <a:ext uri="{FF2B5EF4-FFF2-40B4-BE49-F238E27FC236}">
                      <a16:creationId xmlns:a16="http://schemas.microsoft.com/office/drawing/2014/main" id="{28E1CE97-DE3F-40D5-91EA-6E204634F868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98" name="Cube 297">
                    <a:extLst>
                      <a:ext uri="{FF2B5EF4-FFF2-40B4-BE49-F238E27FC236}">
                        <a16:creationId xmlns:a16="http://schemas.microsoft.com/office/drawing/2014/main" id="{EF0943C9-67F5-48B7-BE87-4543306A5A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9" name="Cube 298">
                    <a:extLst>
                      <a:ext uri="{FF2B5EF4-FFF2-40B4-BE49-F238E27FC236}">
                        <a16:creationId xmlns:a16="http://schemas.microsoft.com/office/drawing/2014/main" id="{DFEBC724-A959-4AB3-BD4A-52BACB4A95D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00" name="Cube 299">
                    <a:extLst>
                      <a:ext uri="{FF2B5EF4-FFF2-40B4-BE49-F238E27FC236}">
                        <a16:creationId xmlns:a16="http://schemas.microsoft.com/office/drawing/2014/main" id="{4D6347E1-41C4-40EF-8F0A-645FAAA5246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94" name="Group 293">
                  <a:extLst>
                    <a:ext uri="{FF2B5EF4-FFF2-40B4-BE49-F238E27FC236}">
                      <a16:creationId xmlns:a16="http://schemas.microsoft.com/office/drawing/2014/main" id="{73D856DA-ED37-47B3-9FB1-836188B16A32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95" name="Cube 294">
                    <a:extLst>
                      <a:ext uri="{FF2B5EF4-FFF2-40B4-BE49-F238E27FC236}">
                        <a16:creationId xmlns:a16="http://schemas.microsoft.com/office/drawing/2014/main" id="{F8C4BD98-BFD4-4F4C-8325-ADA488C9CCA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6" name="Cube 295">
                    <a:extLst>
                      <a:ext uri="{FF2B5EF4-FFF2-40B4-BE49-F238E27FC236}">
                        <a16:creationId xmlns:a16="http://schemas.microsoft.com/office/drawing/2014/main" id="{40D14790-1F08-4A36-AA1B-D5AA61A2420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7" name="Cube 296">
                    <a:extLst>
                      <a:ext uri="{FF2B5EF4-FFF2-40B4-BE49-F238E27FC236}">
                        <a16:creationId xmlns:a16="http://schemas.microsoft.com/office/drawing/2014/main" id="{006E8F43-DBC6-48E2-9D12-F941039D55A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66" name="Group 265">
                <a:extLst>
                  <a:ext uri="{FF2B5EF4-FFF2-40B4-BE49-F238E27FC236}">
                    <a16:creationId xmlns:a16="http://schemas.microsoft.com/office/drawing/2014/main" id="{EC119C04-ED22-4BDF-966C-2AD13E9B57F9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80" name="Group 279">
                  <a:extLst>
                    <a:ext uri="{FF2B5EF4-FFF2-40B4-BE49-F238E27FC236}">
                      <a16:creationId xmlns:a16="http://schemas.microsoft.com/office/drawing/2014/main" id="{ED03B14A-1D52-4FB2-B0E3-9E0552933E8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9" name="Cube 288">
                    <a:extLst>
                      <a:ext uri="{FF2B5EF4-FFF2-40B4-BE49-F238E27FC236}">
                        <a16:creationId xmlns:a16="http://schemas.microsoft.com/office/drawing/2014/main" id="{0C88E943-7E52-43D4-A37F-CF0DCD26290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0" name="Cube 289">
                    <a:extLst>
                      <a:ext uri="{FF2B5EF4-FFF2-40B4-BE49-F238E27FC236}">
                        <a16:creationId xmlns:a16="http://schemas.microsoft.com/office/drawing/2014/main" id="{269DD249-12AF-46BA-9414-8ECEF593C5E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91" name="Cube 290">
                    <a:extLst>
                      <a:ext uri="{FF2B5EF4-FFF2-40B4-BE49-F238E27FC236}">
                        <a16:creationId xmlns:a16="http://schemas.microsoft.com/office/drawing/2014/main" id="{361BB53F-7838-4786-992B-43BB421F7CE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81" name="Group 280">
                  <a:extLst>
                    <a:ext uri="{FF2B5EF4-FFF2-40B4-BE49-F238E27FC236}">
                      <a16:creationId xmlns:a16="http://schemas.microsoft.com/office/drawing/2014/main" id="{718E1698-29C9-4B44-A115-16F85AD57BF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6" name="Cube 285">
                    <a:extLst>
                      <a:ext uri="{FF2B5EF4-FFF2-40B4-BE49-F238E27FC236}">
                        <a16:creationId xmlns:a16="http://schemas.microsoft.com/office/drawing/2014/main" id="{FA0D37F8-6D10-4746-AD4B-70C81726ADE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7" name="Cube 286">
                    <a:extLst>
                      <a:ext uri="{FF2B5EF4-FFF2-40B4-BE49-F238E27FC236}">
                        <a16:creationId xmlns:a16="http://schemas.microsoft.com/office/drawing/2014/main" id="{0773EDBA-59EB-4EAA-B37C-BE9EBCD785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8" name="Cube 287">
                    <a:extLst>
                      <a:ext uri="{FF2B5EF4-FFF2-40B4-BE49-F238E27FC236}">
                        <a16:creationId xmlns:a16="http://schemas.microsoft.com/office/drawing/2014/main" id="{CB64EEDA-5E8E-4FC4-A04D-EB6F257C335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82" name="Group 281">
                  <a:extLst>
                    <a:ext uri="{FF2B5EF4-FFF2-40B4-BE49-F238E27FC236}">
                      <a16:creationId xmlns:a16="http://schemas.microsoft.com/office/drawing/2014/main" id="{0807AC6A-AF4E-4ECF-89CD-B44BCBBA3B9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83" name="Cube 282">
                    <a:extLst>
                      <a:ext uri="{FF2B5EF4-FFF2-40B4-BE49-F238E27FC236}">
                        <a16:creationId xmlns:a16="http://schemas.microsoft.com/office/drawing/2014/main" id="{F1752548-CE9F-40FD-93CF-15958329ED6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4" name="Cube 283">
                    <a:extLst>
                      <a:ext uri="{FF2B5EF4-FFF2-40B4-BE49-F238E27FC236}">
                        <a16:creationId xmlns:a16="http://schemas.microsoft.com/office/drawing/2014/main" id="{EFF99ACB-E921-416D-B6FF-6D0BB7C720B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85" name="Cube 284">
                    <a:extLst>
                      <a:ext uri="{FF2B5EF4-FFF2-40B4-BE49-F238E27FC236}">
                        <a16:creationId xmlns:a16="http://schemas.microsoft.com/office/drawing/2014/main" id="{2780D608-1F70-4E9C-BCE1-8AE4EE1CDFD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267" name="Group 266">
                <a:extLst>
                  <a:ext uri="{FF2B5EF4-FFF2-40B4-BE49-F238E27FC236}">
                    <a16:creationId xmlns:a16="http://schemas.microsoft.com/office/drawing/2014/main" id="{93613298-D334-43C5-A19F-988116CFCF7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268" name="Group 267">
                  <a:extLst>
                    <a:ext uri="{FF2B5EF4-FFF2-40B4-BE49-F238E27FC236}">
                      <a16:creationId xmlns:a16="http://schemas.microsoft.com/office/drawing/2014/main" id="{18A09338-6993-4223-B604-4C7E9F93E0B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7" name="Cube 276">
                    <a:extLst>
                      <a:ext uri="{FF2B5EF4-FFF2-40B4-BE49-F238E27FC236}">
                        <a16:creationId xmlns:a16="http://schemas.microsoft.com/office/drawing/2014/main" id="{897D6984-5A64-4ACC-9CC6-C24A8EEBBA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8" name="Cube 277">
                    <a:extLst>
                      <a:ext uri="{FF2B5EF4-FFF2-40B4-BE49-F238E27FC236}">
                        <a16:creationId xmlns:a16="http://schemas.microsoft.com/office/drawing/2014/main" id="{96C9009D-6A66-46CD-8E15-31AB5876E7A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9" name="Cube 278">
                    <a:extLst>
                      <a:ext uri="{FF2B5EF4-FFF2-40B4-BE49-F238E27FC236}">
                        <a16:creationId xmlns:a16="http://schemas.microsoft.com/office/drawing/2014/main" id="{B7256AF9-DFC6-4AA4-878A-BA12B3B8416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69" name="Group 268">
                  <a:extLst>
                    <a:ext uri="{FF2B5EF4-FFF2-40B4-BE49-F238E27FC236}">
                      <a16:creationId xmlns:a16="http://schemas.microsoft.com/office/drawing/2014/main" id="{719C4DCA-8C55-4CCA-819E-377C8343A92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4" name="Cube 273">
                    <a:extLst>
                      <a:ext uri="{FF2B5EF4-FFF2-40B4-BE49-F238E27FC236}">
                        <a16:creationId xmlns:a16="http://schemas.microsoft.com/office/drawing/2014/main" id="{C01C942A-62D4-47E6-80FC-3F626F7C97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5" name="Cube 274">
                    <a:extLst>
                      <a:ext uri="{FF2B5EF4-FFF2-40B4-BE49-F238E27FC236}">
                        <a16:creationId xmlns:a16="http://schemas.microsoft.com/office/drawing/2014/main" id="{C40FE2A9-4DE3-458F-AE9E-A6D912EC732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6" name="Cube 275">
                    <a:extLst>
                      <a:ext uri="{FF2B5EF4-FFF2-40B4-BE49-F238E27FC236}">
                        <a16:creationId xmlns:a16="http://schemas.microsoft.com/office/drawing/2014/main" id="{CFAD7335-F42C-4D1C-A5F9-53E62757C08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270" name="Group 269">
                  <a:extLst>
                    <a:ext uri="{FF2B5EF4-FFF2-40B4-BE49-F238E27FC236}">
                      <a16:creationId xmlns:a16="http://schemas.microsoft.com/office/drawing/2014/main" id="{18E76419-C097-4AFF-995B-4BB235A7397F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271" name="Cube 270">
                    <a:extLst>
                      <a:ext uri="{FF2B5EF4-FFF2-40B4-BE49-F238E27FC236}">
                        <a16:creationId xmlns:a16="http://schemas.microsoft.com/office/drawing/2014/main" id="{BC45118A-2A7E-45DA-BF5C-B5DD9D531FE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2" name="Cube 271">
                    <a:extLst>
                      <a:ext uri="{FF2B5EF4-FFF2-40B4-BE49-F238E27FC236}">
                        <a16:creationId xmlns:a16="http://schemas.microsoft.com/office/drawing/2014/main" id="{386C525F-3F33-4048-9809-76746443250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273" name="Cube 272">
                    <a:extLst>
                      <a:ext uri="{FF2B5EF4-FFF2-40B4-BE49-F238E27FC236}">
                        <a16:creationId xmlns:a16="http://schemas.microsoft.com/office/drawing/2014/main" id="{9DE9EE71-8098-474F-8449-0F25444B359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36BB690F-85A7-4A6C-B3BD-212833B5694B}"/>
              </a:ext>
            </a:extLst>
          </p:cNvPr>
          <p:cNvGrpSpPr/>
          <p:nvPr/>
        </p:nvGrpSpPr>
        <p:grpSpPr>
          <a:xfrm>
            <a:off x="4001801" y="1198861"/>
            <a:ext cx="3806552" cy="1863190"/>
            <a:chOff x="4164408" y="2316483"/>
            <a:chExt cx="3806552" cy="1863190"/>
          </a:xfrm>
        </p:grpSpPr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1D7FA60A-0308-4FC4-8D2E-3FE1EADDB195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</p:grpSpPr>
          <p:grpSp>
            <p:nvGrpSpPr>
              <p:cNvPr id="384" name="Group 383">
                <a:extLst>
                  <a:ext uri="{FF2B5EF4-FFF2-40B4-BE49-F238E27FC236}">
                    <a16:creationId xmlns:a16="http://schemas.microsoft.com/office/drawing/2014/main" id="{3FFC6601-D802-46F6-B59B-666E7725DE57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411" name="Group 410">
                  <a:extLst>
                    <a:ext uri="{FF2B5EF4-FFF2-40B4-BE49-F238E27FC236}">
                      <a16:creationId xmlns:a16="http://schemas.microsoft.com/office/drawing/2014/main" id="{E06E5B27-4A2C-42B0-909F-A71B6EAF749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20" name="Cube 419">
                    <a:extLst>
                      <a:ext uri="{FF2B5EF4-FFF2-40B4-BE49-F238E27FC236}">
                        <a16:creationId xmlns:a16="http://schemas.microsoft.com/office/drawing/2014/main" id="{DD283C2C-D6A6-4FC2-B602-36D3DDFCA59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21" name="Cube 420">
                    <a:extLst>
                      <a:ext uri="{FF2B5EF4-FFF2-40B4-BE49-F238E27FC236}">
                        <a16:creationId xmlns:a16="http://schemas.microsoft.com/office/drawing/2014/main" id="{CF19B052-6A03-43C4-9C2D-FC2CB1BFD7A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22" name="Cube 421">
                    <a:extLst>
                      <a:ext uri="{FF2B5EF4-FFF2-40B4-BE49-F238E27FC236}">
                        <a16:creationId xmlns:a16="http://schemas.microsoft.com/office/drawing/2014/main" id="{7C85810D-C4DF-448B-8DEA-08B4895812F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12" name="Group 411">
                  <a:extLst>
                    <a:ext uri="{FF2B5EF4-FFF2-40B4-BE49-F238E27FC236}">
                      <a16:creationId xmlns:a16="http://schemas.microsoft.com/office/drawing/2014/main" id="{6D3DD6B5-7084-4D65-8781-D99C24526530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17" name="Cube 416">
                    <a:extLst>
                      <a:ext uri="{FF2B5EF4-FFF2-40B4-BE49-F238E27FC236}">
                        <a16:creationId xmlns:a16="http://schemas.microsoft.com/office/drawing/2014/main" id="{2AEDDF0D-9309-49DE-9891-44F4AC4CDD5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8" name="Cube 417">
                    <a:extLst>
                      <a:ext uri="{FF2B5EF4-FFF2-40B4-BE49-F238E27FC236}">
                        <a16:creationId xmlns:a16="http://schemas.microsoft.com/office/drawing/2014/main" id="{D111EF27-C1FA-49E8-A95E-93BEBA51D18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9" name="Cube 418">
                    <a:extLst>
                      <a:ext uri="{FF2B5EF4-FFF2-40B4-BE49-F238E27FC236}">
                        <a16:creationId xmlns:a16="http://schemas.microsoft.com/office/drawing/2014/main" id="{F9F6B85A-8B1D-40E8-8D75-4E86ACEEE44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13" name="Group 412">
                  <a:extLst>
                    <a:ext uri="{FF2B5EF4-FFF2-40B4-BE49-F238E27FC236}">
                      <a16:creationId xmlns:a16="http://schemas.microsoft.com/office/drawing/2014/main" id="{CC6DD57D-33BC-4A14-881D-0FE27115771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14" name="Cube 413">
                    <a:extLst>
                      <a:ext uri="{FF2B5EF4-FFF2-40B4-BE49-F238E27FC236}">
                        <a16:creationId xmlns:a16="http://schemas.microsoft.com/office/drawing/2014/main" id="{C05846A4-6F46-4103-9CD8-F52D859BEAA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5" name="Cube 414">
                    <a:extLst>
                      <a:ext uri="{FF2B5EF4-FFF2-40B4-BE49-F238E27FC236}">
                        <a16:creationId xmlns:a16="http://schemas.microsoft.com/office/drawing/2014/main" id="{BBD688E1-D432-4A02-A503-67CED9A32A7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6" name="Cube 415">
                    <a:extLst>
                      <a:ext uri="{FF2B5EF4-FFF2-40B4-BE49-F238E27FC236}">
                        <a16:creationId xmlns:a16="http://schemas.microsoft.com/office/drawing/2014/main" id="{04FD311D-79D7-4608-8CE6-A0D74360C6D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85" name="Group 384">
                <a:extLst>
                  <a:ext uri="{FF2B5EF4-FFF2-40B4-BE49-F238E27FC236}">
                    <a16:creationId xmlns:a16="http://schemas.microsoft.com/office/drawing/2014/main" id="{9D3AC6B2-B73A-4C9A-8615-2AE519A3FADC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399" name="Group 398">
                  <a:extLst>
                    <a:ext uri="{FF2B5EF4-FFF2-40B4-BE49-F238E27FC236}">
                      <a16:creationId xmlns:a16="http://schemas.microsoft.com/office/drawing/2014/main" id="{31E1A606-92F8-478E-9EA9-CDDA7C09D45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8" name="Cube 407">
                    <a:extLst>
                      <a:ext uri="{FF2B5EF4-FFF2-40B4-BE49-F238E27FC236}">
                        <a16:creationId xmlns:a16="http://schemas.microsoft.com/office/drawing/2014/main" id="{CCF63954-FD74-46F4-A504-1C46F36C576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9" name="Cube 408">
                    <a:extLst>
                      <a:ext uri="{FF2B5EF4-FFF2-40B4-BE49-F238E27FC236}">
                        <a16:creationId xmlns:a16="http://schemas.microsoft.com/office/drawing/2014/main" id="{A3D62EBC-8A3B-482D-A2ED-EACEED4C7AB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10" name="Cube 409">
                    <a:extLst>
                      <a:ext uri="{FF2B5EF4-FFF2-40B4-BE49-F238E27FC236}">
                        <a16:creationId xmlns:a16="http://schemas.microsoft.com/office/drawing/2014/main" id="{B8A9E03B-600E-4669-B8A9-740646CD6D9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00" name="Group 399">
                  <a:extLst>
                    <a:ext uri="{FF2B5EF4-FFF2-40B4-BE49-F238E27FC236}">
                      <a16:creationId xmlns:a16="http://schemas.microsoft.com/office/drawing/2014/main" id="{7BB7491E-0846-44E9-A266-E6DA6D0F424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5" name="Cube 404">
                    <a:extLst>
                      <a:ext uri="{FF2B5EF4-FFF2-40B4-BE49-F238E27FC236}">
                        <a16:creationId xmlns:a16="http://schemas.microsoft.com/office/drawing/2014/main" id="{667B74E9-E973-4DA0-B114-352F52643D1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6" name="Cube 405">
                    <a:extLst>
                      <a:ext uri="{FF2B5EF4-FFF2-40B4-BE49-F238E27FC236}">
                        <a16:creationId xmlns:a16="http://schemas.microsoft.com/office/drawing/2014/main" id="{9F87190A-0DC9-4656-92E7-11B53E5D591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7" name="Cube 406">
                    <a:extLst>
                      <a:ext uri="{FF2B5EF4-FFF2-40B4-BE49-F238E27FC236}">
                        <a16:creationId xmlns:a16="http://schemas.microsoft.com/office/drawing/2014/main" id="{62040D85-DDF5-42A0-BAE1-93E49E60BF8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01" name="Group 400">
                  <a:extLst>
                    <a:ext uri="{FF2B5EF4-FFF2-40B4-BE49-F238E27FC236}">
                      <a16:creationId xmlns:a16="http://schemas.microsoft.com/office/drawing/2014/main" id="{7CAAC037-B2CC-4F18-AD47-25A80DBC6BE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402" name="Cube 401">
                    <a:extLst>
                      <a:ext uri="{FF2B5EF4-FFF2-40B4-BE49-F238E27FC236}">
                        <a16:creationId xmlns:a16="http://schemas.microsoft.com/office/drawing/2014/main" id="{8CAB682F-C623-4D02-B1FF-1B1AFEF00BA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3" name="Cube 402">
                    <a:extLst>
                      <a:ext uri="{FF2B5EF4-FFF2-40B4-BE49-F238E27FC236}">
                        <a16:creationId xmlns:a16="http://schemas.microsoft.com/office/drawing/2014/main" id="{A4CE106A-BCA6-49D2-9873-27989105B58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04" name="Cube 403">
                    <a:extLst>
                      <a:ext uri="{FF2B5EF4-FFF2-40B4-BE49-F238E27FC236}">
                        <a16:creationId xmlns:a16="http://schemas.microsoft.com/office/drawing/2014/main" id="{CED4AB60-7D9B-46AA-8351-9CF1062F8CA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386" name="Group 385">
                <a:extLst>
                  <a:ext uri="{FF2B5EF4-FFF2-40B4-BE49-F238E27FC236}">
                    <a16:creationId xmlns:a16="http://schemas.microsoft.com/office/drawing/2014/main" id="{0B5D42DC-C3AA-4D39-B112-B6947272E3AE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7FA6C3BF-ED57-46EE-95D5-A3813AB9638E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6" name="Cube 395">
                    <a:extLst>
                      <a:ext uri="{FF2B5EF4-FFF2-40B4-BE49-F238E27FC236}">
                        <a16:creationId xmlns:a16="http://schemas.microsoft.com/office/drawing/2014/main" id="{4F95F49E-2DBE-496C-8FD6-25AF5744C43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7" name="Cube 396">
                    <a:extLst>
                      <a:ext uri="{FF2B5EF4-FFF2-40B4-BE49-F238E27FC236}">
                        <a16:creationId xmlns:a16="http://schemas.microsoft.com/office/drawing/2014/main" id="{EB1851AA-769D-4036-8405-A6150E35053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8" name="Cube 397">
                    <a:extLst>
                      <a:ext uri="{FF2B5EF4-FFF2-40B4-BE49-F238E27FC236}">
                        <a16:creationId xmlns:a16="http://schemas.microsoft.com/office/drawing/2014/main" id="{3FF8FA5E-7345-4E9C-82A9-AA5970142B8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88" name="Group 387">
                  <a:extLst>
                    <a:ext uri="{FF2B5EF4-FFF2-40B4-BE49-F238E27FC236}">
                      <a16:creationId xmlns:a16="http://schemas.microsoft.com/office/drawing/2014/main" id="{4AC6F466-3A92-4B37-8636-4CCF8DA50E1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3" name="Cube 392">
                    <a:extLst>
                      <a:ext uri="{FF2B5EF4-FFF2-40B4-BE49-F238E27FC236}">
                        <a16:creationId xmlns:a16="http://schemas.microsoft.com/office/drawing/2014/main" id="{2B858879-2B39-4E4B-9340-E856083CD1D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4" name="Cube 393">
                    <a:extLst>
                      <a:ext uri="{FF2B5EF4-FFF2-40B4-BE49-F238E27FC236}">
                        <a16:creationId xmlns:a16="http://schemas.microsoft.com/office/drawing/2014/main" id="{76D1F380-3FAF-496B-9079-51F62932806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5" name="Cube 394">
                    <a:extLst>
                      <a:ext uri="{FF2B5EF4-FFF2-40B4-BE49-F238E27FC236}">
                        <a16:creationId xmlns:a16="http://schemas.microsoft.com/office/drawing/2014/main" id="{B05CA8E3-8D9C-46C3-A8DA-97B88A49098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389" name="Group 388">
                  <a:extLst>
                    <a:ext uri="{FF2B5EF4-FFF2-40B4-BE49-F238E27FC236}">
                      <a16:creationId xmlns:a16="http://schemas.microsoft.com/office/drawing/2014/main" id="{ACCB3837-58C0-406A-A064-0FC8A61A7DC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390" name="Cube 389">
                    <a:extLst>
                      <a:ext uri="{FF2B5EF4-FFF2-40B4-BE49-F238E27FC236}">
                        <a16:creationId xmlns:a16="http://schemas.microsoft.com/office/drawing/2014/main" id="{61C45291-B1EF-4578-9972-6E7ED79A43E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1" name="Cube 390">
                    <a:extLst>
                      <a:ext uri="{FF2B5EF4-FFF2-40B4-BE49-F238E27FC236}">
                        <a16:creationId xmlns:a16="http://schemas.microsoft.com/office/drawing/2014/main" id="{85F97934-1116-469C-BAFC-5B896DCE93D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392" name="Cube 391">
                    <a:extLst>
                      <a:ext uri="{FF2B5EF4-FFF2-40B4-BE49-F238E27FC236}">
                        <a16:creationId xmlns:a16="http://schemas.microsoft.com/office/drawing/2014/main" id="{1837C7ED-6A40-40C1-97F5-335D2B12AE4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423" name="Group 422">
              <a:extLst>
                <a:ext uri="{FF2B5EF4-FFF2-40B4-BE49-F238E27FC236}">
                  <a16:creationId xmlns:a16="http://schemas.microsoft.com/office/drawing/2014/main" id="{F4907000-02D2-4EE1-B421-344FA6E31C85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solidFill>
              <a:srgbClr val="00B0F0"/>
            </a:solidFill>
          </p:grpSpPr>
          <p:grpSp>
            <p:nvGrpSpPr>
              <p:cNvPr id="424" name="Group 423">
                <a:extLst>
                  <a:ext uri="{FF2B5EF4-FFF2-40B4-BE49-F238E27FC236}">
                    <a16:creationId xmlns:a16="http://schemas.microsoft.com/office/drawing/2014/main" id="{B1E0B121-4FA3-41EE-BBCE-2C7EC229BE0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51" name="Group 450">
                  <a:extLst>
                    <a:ext uri="{FF2B5EF4-FFF2-40B4-BE49-F238E27FC236}">
                      <a16:creationId xmlns:a16="http://schemas.microsoft.com/office/drawing/2014/main" id="{C20F99A6-6EC4-45BB-85DB-B55EC77AA29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60" name="Cube 459">
                    <a:extLst>
                      <a:ext uri="{FF2B5EF4-FFF2-40B4-BE49-F238E27FC236}">
                        <a16:creationId xmlns:a16="http://schemas.microsoft.com/office/drawing/2014/main" id="{DE00A636-8C0B-4ECE-834D-F69423124D2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61" name="Cube 460">
                    <a:extLst>
                      <a:ext uri="{FF2B5EF4-FFF2-40B4-BE49-F238E27FC236}">
                        <a16:creationId xmlns:a16="http://schemas.microsoft.com/office/drawing/2014/main" id="{56354E13-F8B7-4573-96D0-D6E88FA8D6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62" name="Cube 461">
                    <a:extLst>
                      <a:ext uri="{FF2B5EF4-FFF2-40B4-BE49-F238E27FC236}">
                        <a16:creationId xmlns:a16="http://schemas.microsoft.com/office/drawing/2014/main" id="{7DBD8EAB-8D5E-420E-89B9-71814881F71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52" name="Group 451">
                  <a:extLst>
                    <a:ext uri="{FF2B5EF4-FFF2-40B4-BE49-F238E27FC236}">
                      <a16:creationId xmlns:a16="http://schemas.microsoft.com/office/drawing/2014/main" id="{FC2FA748-F838-4177-946B-8B3D7DDFD3B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57" name="Cube 456">
                    <a:extLst>
                      <a:ext uri="{FF2B5EF4-FFF2-40B4-BE49-F238E27FC236}">
                        <a16:creationId xmlns:a16="http://schemas.microsoft.com/office/drawing/2014/main" id="{CEC2010B-1DCA-4D37-B982-664904DA474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8" name="Cube 457">
                    <a:extLst>
                      <a:ext uri="{FF2B5EF4-FFF2-40B4-BE49-F238E27FC236}">
                        <a16:creationId xmlns:a16="http://schemas.microsoft.com/office/drawing/2014/main" id="{DD417F97-FCC8-49E0-AEDA-BC80C857686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9" name="Cube 458">
                    <a:extLst>
                      <a:ext uri="{FF2B5EF4-FFF2-40B4-BE49-F238E27FC236}">
                        <a16:creationId xmlns:a16="http://schemas.microsoft.com/office/drawing/2014/main" id="{FDF7FD7E-CDB9-4971-B2DF-2C86A15C2BA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53" name="Group 452">
                  <a:extLst>
                    <a:ext uri="{FF2B5EF4-FFF2-40B4-BE49-F238E27FC236}">
                      <a16:creationId xmlns:a16="http://schemas.microsoft.com/office/drawing/2014/main" id="{705FCEDB-66F4-4E27-9544-16D328C4F62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54" name="Cube 453">
                    <a:extLst>
                      <a:ext uri="{FF2B5EF4-FFF2-40B4-BE49-F238E27FC236}">
                        <a16:creationId xmlns:a16="http://schemas.microsoft.com/office/drawing/2014/main" id="{E1EFB4C4-DAAB-4389-BADF-0DC3B90196F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5" name="Cube 454">
                    <a:extLst>
                      <a:ext uri="{FF2B5EF4-FFF2-40B4-BE49-F238E27FC236}">
                        <a16:creationId xmlns:a16="http://schemas.microsoft.com/office/drawing/2014/main" id="{C05F4D47-A4F1-4703-B3BA-AC7CFCB0AB4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6" name="Cube 455">
                    <a:extLst>
                      <a:ext uri="{FF2B5EF4-FFF2-40B4-BE49-F238E27FC236}">
                        <a16:creationId xmlns:a16="http://schemas.microsoft.com/office/drawing/2014/main" id="{0DBE34D9-C57D-44C7-878E-1DF2D6F1A44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25" name="Group 424">
                <a:extLst>
                  <a:ext uri="{FF2B5EF4-FFF2-40B4-BE49-F238E27FC236}">
                    <a16:creationId xmlns:a16="http://schemas.microsoft.com/office/drawing/2014/main" id="{DD96574F-3633-4CE8-AA58-BA507E3F89C2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39" name="Group 438">
                  <a:extLst>
                    <a:ext uri="{FF2B5EF4-FFF2-40B4-BE49-F238E27FC236}">
                      <a16:creationId xmlns:a16="http://schemas.microsoft.com/office/drawing/2014/main" id="{CF56EE87-463B-41E2-9029-B39D44B39FF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8" name="Cube 447">
                    <a:extLst>
                      <a:ext uri="{FF2B5EF4-FFF2-40B4-BE49-F238E27FC236}">
                        <a16:creationId xmlns:a16="http://schemas.microsoft.com/office/drawing/2014/main" id="{8E7DB714-F6F2-42D3-AF58-BBE7ECBF14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9" name="Cube 448">
                    <a:extLst>
                      <a:ext uri="{FF2B5EF4-FFF2-40B4-BE49-F238E27FC236}">
                        <a16:creationId xmlns:a16="http://schemas.microsoft.com/office/drawing/2014/main" id="{9ABC85DD-F38F-4B6D-9871-BE367A3587C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50" name="Cube 449">
                    <a:extLst>
                      <a:ext uri="{FF2B5EF4-FFF2-40B4-BE49-F238E27FC236}">
                        <a16:creationId xmlns:a16="http://schemas.microsoft.com/office/drawing/2014/main" id="{05963DD0-8DD4-455D-BA73-BA8E0891FEE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40" name="Group 439">
                  <a:extLst>
                    <a:ext uri="{FF2B5EF4-FFF2-40B4-BE49-F238E27FC236}">
                      <a16:creationId xmlns:a16="http://schemas.microsoft.com/office/drawing/2014/main" id="{D5028B54-DD65-4BD8-A583-30E9CBCFF8A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5" name="Cube 444">
                    <a:extLst>
                      <a:ext uri="{FF2B5EF4-FFF2-40B4-BE49-F238E27FC236}">
                        <a16:creationId xmlns:a16="http://schemas.microsoft.com/office/drawing/2014/main" id="{E9B078AF-F78C-4F36-84E4-704FC80E3DE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6" name="Cube 445">
                    <a:extLst>
                      <a:ext uri="{FF2B5EF4-FFF2-40B4-BE49-F238E27FC236}">
                        <a16:creationId xmlns:a16="http://schemas.microsoft.com/office/drawing/2014/main" id="{54AB8B5A-5B1F-4FED-BBB7-AC8E80529FE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7" name="Cube 446">
                    <a:extLst>
                      <a:ext uri="{FF2B5EF4-FFF2-40B4-BE49-F238E27FC236}">
                        <a16:creationId xmlns:a16="http://schemas.microsoft.com/office/drawing/2014/main" id="{B434D2D8-1797-4CA1-BE2C-9E947860E67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41" name="Group 440">
                  <a:extLst>
                    <a:ext uri="{FF2B5EF4-FFF2-40B4-BE49-F238E27FC236}">
                      <a16:creationId xmlns:a16="http://schemas.microsoft.com/office/drawing/2014/main" id="{BD885B59-6E2D-42B5-9AD2-3243C81B45E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42" name="Cube 441">
                    <a:extLst>
                      <a:ext uri="{FF2B5EF4-FFF2-40B4-BE49-F238E27FC236}">
                        <a16:creationId xmlns:a16="http://schemas.microsoft.com/office/drawing/2014/main" id="{4C65AC07-1B5F-4AFC-B18B-BA7691927CC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3" name="Cube 442">
                    <a:extLst>
                      <a:ext uri="{FF2B5EF4-FFF2-40B4-BE49-F238E27FC236}">
                        <a16:creationId xmlns:a16="http://schemas.microsoft.com/office/drawing/2014/main" id="{004323D7-0634-4DE0-A31F-F692B602225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44" name="Cube 443">
                    <a:extLst>
                      <a:ext uri="{FF2B5EF4-FFF2-40B4-BE49-F238E27FC236}">
                        <a16:creationId xmlns:a16="http://schemas.microsoft.com/office/drawing/2014/main" id="{AE50CE00-8BA0-4F37-A8AD-96B435DDF46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26" name="Group 425">
                <a:extLst>
                  <a:ext uri="{FF2B5EF4-FFF2-40B4-BE49-F238E27FC236}">
                    <a16:creationId xmlns:a16="http://schemas.microsoft.com/office/drawing/2014/main" id="{9ABCE542-E113-469B-BA9A-B098787B7F1A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27" name="Group 426">
                  <a:extLst>
                    <a:ext uri="{FF2B5EF4-FFF2-40B4-BE49-F238E27FC236}">
                      <a16:creationId xmlns:a16="http://schemas.microsoft.com/office/drawing/2014/main" id="{3895080A-B258-4C1B-B1CD-2FDCC3C0F10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6" name="Cube 435">
                    <a:extLst>
                      <a:ext uri="{FF2B5EF4-FFF2-40B4-BE49-F238E27FC236}">
                        <a16:creationId xmlns:a16="http://schemas.microsoft.com/office/drawing/2014/main" id="{2EF71FC8-FDAB-4581-A734-7E2C996C0C1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7" name="Cube 436">
                    <a:extLst>
                      <a:ext uri="{FF2B5EF4-FFF2-40B4-BE49-F238E27FC236}">
                        <a16:creationId xmlns:a16="http://schemas.microsoft.com/office/drawing/2014/main" id="{606D68BC-8041-4B97-AC90-F5D55853F9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8" name="Cube 437">
                    <a:extLst>
                      <a:ext uri="{FF2B5EF4-FFF2-40B4-BE49-F238E27FC236}">
                        <a16:creationId xmlns:a16="http://schemas.microsoft.com/office/drawing/2014/main" id="{49168F7F-C163-4ADB-BF17-DD5206730A2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28" name="Group 427">
                  <a:extLst>
                    <a:ext uri="{FF2B5EF4-FFF2-40B4-BE49-F238E27FC236}">
                      <a16:creationId xmlns:a16="http://schemas.microsoft.com/office/drawing/2014/main" id="{8E494646-BFE6-4DDC-A434-958018EE6B7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3" name="Cube 432">
                    <a:extLst>
                      <a:ext uri="{FF2B5EF4-FFF2-40B4-BE49-F238E27FC236}">
                        <a16:creationId xmlns:a16="http://schemas.microsoft.com/office/drawing/2014/main" id="{3D126C7F-4CEA-4753-80FD-59A8E26C0C5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4" name="Cube 433">
                    <a:extLst>
                      <a:ext uri="{FF2B5EF4-FFF2-40B4-BE49-F238E27FC236}">
                        <a16:creationId xmlns:a16="http://schemas.microsoft.com/office/drawing/2014/main" id="{B66A09B1-2E2C-4E89-ADC8-0E4EDB58E9A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5" name="Cube 434">
                    <a:extLst>
                      <a:ext uri="{FF2B5EF4-FFF2-40B4-BE49-F238E27FC236}">
                        <a16:creationId xmlns:a16="http://schemas.microsoft.com/office/drawing/2014/main" id="{6874C275-E371-439E-BA88-C9C1ADFAAFE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29" name="Group 428">
                  <a:extLst>
                    <a:ext uri="{FF2B5EF4-FFF2-40B4-BE49-F238E27FC236}">
                      <a16:creationId xmlns:a16="http://schemas.microsoft.com/office/drawing/2014/main" id="{184DE95B-7616-4D9F-AA05-F410913DB21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30" name="Cube 429">
                    <a:extLst>
                      <a:ext uri="{FF2B5EF4-FFF2-40B4-BE49-F238E27FC236}">
                        <a16:creationId xmlns:a16="http://schemas.microsoft.com/office/drawing/2014/main" id="{9EE9C765-F6A4-4786-8A21-DC3F2F8F34E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1" name="Cube 430">
                    <a:extLst>
                      <a:ext uri="{FF2B5EF4-FFF2-40B4-BE49-F238E27FC236}">
                        <a16:creationId xmlns:a16="http://schemas.microsoft.com/office/drawing/2014/main" id="{2BEABABC-F99E-49DE-8B22-CB12CF21C16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32" name="Cube 431">
                    <a:extLst>
                      <a:ext uri="{FF2B5EF4-FFF2-40B4-BE49-F238E27FC236}">
                        <a16:creationId xmlns:a16="http://schemas.microsoft.com/office/drawing/2014/main" id="{1E022C28-25E7-4E77-A315-5B06E3F9743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9E877606-5E20-4667-A706-C611BAB9E655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solidFill>
              <a:srgbClr val="CCFF33"/>
            </a:solidFill>
          </p:grpSpPr>
          <p:grpSp>
            <p:nvGrpSpPr>
              <p:cNvPr id="464" name="Group 463">
                <a:extLst>
                  <a:ext uri="{FF2B5EF4-FFF2-40B4-BE49-F238E27FC236}">
                    <a16:creationId xmlns:a16="http://schemas.microsoft.com/office/drawing/2014/main" id="{DD0788B1-15FB-4186-AE2A-56E1C6D19128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91" name="Group 490">
                  <a:extLst>
                    <a:ext uri="{FF2B5EF4-FFF2-40B4-BE49-F238E27FC236}">
                      <a16:creationId xmlns:a16="http://schemas.microsoft.com/office/drawing/2014/main" id="{153F1A52-3C01-4137-8943-688480C9F4F5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00" name="Cube 499">
                    <a:extLst>
                      <a:ext uri="{FF2B5EF4-FFF2-40B4-BE49-F238E27FC236}">
                        <a16:creationId xmlns:a16="http://schemas.microsoft.com/office/drawing/2014/main" id="{A001D8E0-43E0-462E-9977-8EE2C16340F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01" name="Cube 500">
                    <a:extLst>
                      <a:ext uri="{FF2B5EF4-FFF2-40B4-BE49-F238E27FC236}">
                        <a16:creationId xmlns:a16="http://schemas.microsoft.com/office/drawing/2014/main" id="{611C569C-238E-4B13-B058-38221C6EE28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02" name="Cube 501">
                    <a:extLst>
                      <a:ext uri="{FF2B5EF4-FFF2-40B4-BE49-F238E27FC236}">
                        <a16:creationId xmlns:a16="http://schemas.microsoft.com/office/drawing/2014/main" id="{68F78E8D-3D89-4052-BD0E-8D6CCE6EFA3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92" name="Group 491">
                  <a:extLst>
                    <a:ext uri="{FF2B5EF4-FFF2-40B4-BE49-F238E27FC236}">
                      <a16:creationId xmlns:a16="http://schemas.microsoft.com/office/drawing/2014/main" id="{6EBC40C4-3279-4E83-8BA6-38861A6A5903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97" name="Cube 496">
                    <a:extLst>
                      <a:ext uri="{FF2B5EF4-FFF2-40B4-BE49-F238E27FC236}">
                        <a16:creationId xmlns:a16="http://schemas.microsoft.com/office/drawing/2014/main" id="{43DEDCCC-09B6-4F39-98E1-A74A9788441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8" name="Cube 497">
                    <a:extLst>
                      <a:ext uri="{FF2B5EF4-FFF2-40B4-BE49-F238E27FC236}">
                        <a16:creationId xmlns:a16="http://schemas.microsoft.com/office/drawing/2014/main" id="{D1845A82-EBD5-415D-B582-0BE3C5C318B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9" name="Cube 498">
                    <a:extLst>
                      <a:ext uri="{FF2B5EF4-FFF2-40B4-BE49-F238E27FC236}">
                        <a16:creationId xmlns:a16="http://schemas.microsoft.com/office/drawing/2014/main" id="{D7A16332-991C-470B-A12E-0A1215CD003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93" name="Group 492">
                  <a:extLst>
                    <a:ext uri="{FF2B5EF4-FFF2-40B4-BE49-F238E27FC236}">
                      <a16:creationId xmlns:a16="http://schemas.microsoft.com/office/drawing/2014/main" id="{5A1244BF-DFBE-4FDA-9B5A-CF6BC78E53B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94" name="Cube 493">
                    <a:extLst>
                      <a:ext uri="{FF2B5EF4-FFF2-40B4-BE49-F238E27FC236}">
                        <a16:creationId xmlns:a16="http://schemas.microsoft.com/office/drawing/2014/main" id="{3E5983A6-DD0B-4C6E-AAA5-1860AAF3B3E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5" name="Cube 494">
                    <a:extLst>
                      <a:ext uri="{FF2B5EF4-FFF2-40B4-BE49-F238E27FC236}">
                        <a16:creationId xmlns:a16="http://schemas.microsoft.com/office/drawing/2014/main" id="{4120DA8C-5711-4292-9967-DC5375E7347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6" name="Cube 495">
                    <a:extLst>
                      <a:ext uri="{FF2B5EF4-FFF2-40B4-BE49-F238E27FC236}">
                        <a16:creationId xmlns:a16="http://schemas.microsoft.com/office/drawing/2014/main" id="{0E0506E1-EFBD-4DB1-B557-7DD46EB782A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65" name="Group 464">
                <a:extLst>
                  <a:ext uri="{FF2B5EF4-FFF2-40B4-BE49-F238E27FC236}">
                    <a16:creationId xmlns:a16="http://schemas.microsoft.com/office/drawing/2014/main" id="{C7A73EBB-0E1B-4A9B-B699-A7EEC1F54B1F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79" name="Group 478">
                  <a:extLst>
                    <a:ext uri="{FF2B5EF4-FFF2-40B4-BE49-F238E27FC236}">
                      <a16:creationId xmlns:a16="http://schemas.microsoft.com/office/drawing/2014/main" id="{4B10862B-866F-4018-94A1-D6779F70849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8" name="Cube 487">
                    <a:extLst>
                      <a:ext uri="{FF2B5EF4-FFF2-40B4-BE49-F238E27FC236}">
                        <a16:creationId xmlns:a16="http://schemas.microsoft.com/office/drawing/2014/main" id="{3BFA5E3F-91CB-40F2-A355-624B98DBC83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9" name="Cube 488">
                    <a:extLst>
                      <a:ext uri="{FF2B5EF4-FFF2-40B4-BE49-F238E27FC236}">
                        <a16:creationId xmlns:a16="http://schemas.microsoft.com/office/drawing/2014/main" id="{08054118-C57E-4309-9FAD-23283C5912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90" name="Cube 489">
                    <a:extLst>
                      <a:ext uri="{FF2B5EF4-FFF2-40B4-BE49-F238E27FC236}">
                        <a16:creationId xmlns:a16="http://schemas.microsoft.com/office/drawing/2014/main" id="{570C5B8B-F902-49E3-8610-6ACC8A03CEE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80" name="Group 479">
                  <a:extLst>
                    <a:ext uri="{FF2B5EF4-FFF2-40B4-BE49-F238E27FC236}">
                      <a16:creationId xmlns:a16="http://schemas.microsoft.com/office/drawing/2014/main" id="{80703C80-C2C6-487C-92CD-CB87DFD8AF4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5" name="Cube 484">
                    <a:extLst>
                      <a:ext uri="{FF2B5EF4-FFF2-40B4-BE49-F238E27FC236}">
                        <a16:creationId xmlns:a16="http://schemas.microsoft.com/office/drawing/2014/main" id="{488F71EC-B79C-4269-994A-D15A996C85B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6" name="Cube 485">
                    <a:extLst>
                      <a:ext uri="{FF2B5EF4-FFF2-40B4-BE49-F238E27FC236}">
                        <a16:creationId xmlns:a16="http://schemas.microsoft.com/office/drawing/2014/main" id="{B63B66C7-0DDD-4E4A-843A-B386996AECC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7" name="Cube 486">
                    <a:extLst>
                      <a:ext uri="{FF2B5EF4-FFF2-40B4-BE49-F238E27FC236}">
                        <a16:creationId xmlns:a16="http://schemas.microsoft.com/office/drawing/2014/main" id="{FCF398C9-B391-4F81-82DB-DE85AD457FB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81" name="Group 480">
                  <a:extLst>
                    <a:ext uri="{FF2B5EF4-FFF2-40B4-BE49-F238E27FC236}">
                      <a16:creationId xmlns:a16="http://schemas.microsoft.com/office/drawing/2014/main" id="{D19FA39D-D17B-467F-92C2-6E0217AF851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82" name="Cube 481">
                    <a:extLst>
                      <a:ext uri="{FF2B5EF4-FFF2-40B4-BE49-F238E27FC236}">
                        <a16:creationId xmlns:a16="http://schemas.microsoft.com/office/drawing/2014/main" id="{4542630D-A5ED-493F-B277-75AB7052E6A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3" name="Cube 482">
                    <a:extLst>
                      <a:ext uri="{FF2B5EF4-FFF2-40B4-BE49-F238E27FC236}">
                        <a16:creationId xmlns:a16="http://schemas.microsoft.com/office/drawing/2014/main" id="{FCDB3E98-01B5-48E3-B095-699C0DB1EE5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84" name="Cube 483">
                    <a:extLst>
                      <a:ext uri="{FF2B5EF4-FFF2-40B4-BE49-F238E27FC236}">
                        <a16:creationId xmlns:a16="http://schemas.microsoft.com/office/drawing/2014/main" id="{AF56C147-A84E-4B7F-A01F-0E169337DE5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466" name="Group 465">
                <a:extLst>
                  <a:ext uri="{FF2B5EF4-FFF2-40B4-BE49-F238E27FC236}">
                    <a16:creationId xmlns:a16="http://schemas.microsoft.com/office/drawing/2014/main" id="{98668D0B-5CE7-46CC-A48E-2C675E3D02A6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467" name="Group 466">
                  <a:extLst>
                    <a:ext uri="{FF2B5EF4-FFF2-40B4-BE49-F238E27FC236}">
                      <a16:creationId xmlns:a16="http://schemas.microsoft.com/office/drawing/2014/main" id="{9CDD860F-958D-41E1-B9CA-51753C90C26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6" name="Cube 475">
                    <a:extLst>
                      <a:ext uri="{FF2B5EF4-FFF2-40B4-BE49-F238E27FC236}">
                        <a16:creationId xmlns:a16="http://schemas.microsoft.com/office/drawing/2014/main" id="{C0601FB7-B352-4F6F-8899-07D3E624CC5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7" name="Cube 476">
                    <a:extLst>
                      <a:ext uri="{FF2B5EF4-FFF2-40B4-BE49-F238E27FC236}">
                        <a16:creationId xmlns:a16="http://schemas.microsoft.com/office/drawing/2014/main" id="{F9BB5279-6833-410C-86E3-1072E99199C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8" name="Cube 477">
                    <a:extLst>
                      <a:ext uri="{FF2B5EF4-FFF2-40B4-BE49-F238E27FC236}">
                        <a16:creationId xmlns:a16="http://schemas.microsoft.com/office/drawing/2014/main" id="{A93E4AED-33F8-48C0-8A3A-17AB737BAFE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68" name="Group 467">
                  <a:extLst>
                    <a:ext uri="{FF2B5EF4-FFF2-40B4-BE49-F238E27FC236}">
                      <a16:creationId xmlns:a16="http://schemas.microsoft.com/office/drawing/2014/main" id="{01962D01-E9D9-4D78-8112-117AFA9E0CB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3" name="Cube 472">
                    <a:extLst>
                      <a:ext uri="{FF2B5EF4-FFF2-40B4-BE49-F238E27FC236}">
                        <a16:creationId xmlns:a16="http://schemas.microsoft.com/office/drawing/2014/main" id="{DA4B1B20-9CF7-48AD-A313-B708EE9C93B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4" name="Cube 473">
                    <a:extLst>
                      <a:ext uri="{FF2B5EF4-FFF2-40B4-BE49-F238E27FC236}">
                        <a16:creationId xmlns:a16="http://schemas.microsoft.com/office/drawing/2014/main" id="{2DEA93E3-3108-4214-8439-D70B3DC7371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5" name="Cube 474">
                    <a:extLst>
                      <a:ext uri="{FF2B5EF4-FFF2-40B4-BE49-F238E27FC236}">
                        <a16:creationId xmlns:a16="http://schemas.microsoft.com/office/drawing/2014/main" id="{53FAB8C3-F7B2-4757-BF21-905E42E4889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469" name="Group 468">
                  <a:extLst>
                    <a:ext uri="{FF2B5EF4-FFF2-40B4-BE49-F238E27FC236}">
                      <a16:creationId xmlns:a16="http://schemas.microsoft.com/office/drawing/2014/main" id="{2F1C0008-E155-4B85-AA15-BB3C90905D2E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470" name="Cube 469">
                    <a:extLst>
                      <a:ext uri="{FF2B5EF4-FFF2-40B4-BE49-F238E27FC236}">
                        <a16:creationId xmlns:a16="http://schemas.microsoft.com/office/drawing/2014/main" id="{88DADF37-B6F0-446B-9221-4599B56D61F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1" name="Cube 470">
                    <a:extLst>
                      <a:ext uri="{FF2B5EF4-FFF2-40B4-BE49-F238E27FC236}">
                        <a16:creationId xmlns:a16="http://schemas.microsoft.com/office/drawing/2014/main" id="{C66C374E-455E-45C4-920E-0619942CC06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472" name="Cube 471">
                    <a:extLst>
                      <a:ext uri="{FF2B5EF4-FFF2-40B4-BE49-F238E27FC236}">
                        <a16:creationId xmlns:a16="http://schemas.microsoft.com/office/drawing/2014/main" id="{2CB53A7D-E461-4220-A6BD-E038ACB8E22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05EA3E4F-EC89-4DB0-863B-9FC69E1C849E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</p:grpSpPr>
          <p:grpSp>
            <p:nvGrpSpPr>
              <p:cNvPr id="504" name="Group 503">
                <a:extLst>
                  <a:ext uri="{FF2B5EF4-FFF2-40B4-BE49-F238E27FC236}">
                    <a16:creationId xmlns:a16="http://schemas.microsoft.com/office/drawing/2014/main" id="{F9950E36-F5DF-43FB-AEBE-30B89D58121E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solidFill>
                <a:srgbClr val="FFC000"/>
              </a:solidFill>
            </p:grpSpPr>
            <p:grpSp>
              <p:nvGrpSpPr>
                <p:cNvPr id="585" name="Group 584">
                  <a:extLst>
                    <a:ext uri="{FF2B5EF4-FFF2-40B4-BE49-F238E27FC236}">
                      <a16:creationId xmlns:a16="http://schemas.microsoft.com/office/drawing/2014/main" id="{43645FE3-2B30-45AD-8917-325B1A5130E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12" name="Group 611">
                    <a:extLst>
                      <a:ext uri="{FF2B5EF4-FFF2-40B4-BE49-F238E27FC236}">
                        <a16:creationId xmlns:a16="http://schemas.microsoft.com/office/drawing/2014/main" id="{8475EFA4-9BA0-4854-84F2-6944E132BB8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21" name="Cube 620">
                      <a:extLst>
                        <a:ext uri="{FF2B5EF4-FFF2-40B4-BE49-F238E27FC236}">
                          <a16:creationId xmlns:a16="http://schemas.microsoft.com/office/drawing/2014/main" id="{16BADF04-1C00-4037-A292-5BCF1B0F0A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2" name="Cube 621">
                      <a:extLst>
                        <a:ext uri="{FF2B5EF4-FFF2-40B4-BE49-F238E27FC236}">
                          <a16:creationId xmlns:a16="http://schemas.microsoft.com/office/drawing/2014/main" id="{B0F9FB2C-BCD7-4157-B68C-53A914BE30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3" name="Cube 622">
                      <a:extLst>
                        <a:ext uri="{FF2B5EF4-FFF2-40B4-BE49-F238E27FC236}">
                          <a16:creationId xmlns:a16="http://schemas.microsoft.com/office/drawing/2014/main" id="{66FAC3A4-D30A-43AC-8832-6C6F0472A2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13" name="Group 612">
                    <a:extLst>
                      <a:ext uri="{FF2B5EF4-FFF2-40B4-BE49-F238E27FC236}">
                        <a16:creationId xmlns:a16="http://schemas.microsoft.com/office/drawing/2014/main" id="{8EB81BC4-05C6-40FE-8A1A-65980EF14CCE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18" name="Cube 617">
                      <a:extLst>
                        <a:ext uri="{FF2B5EF4-FFF2-40B4-BE49-F238E27FC236}">
                          <a16:creationId xmlns:a16="http://schemas.microsoft.com/office/drawing/2014/main" id="{716A1C0D-69D6-41E2-9FFC-DBF8F936B4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9" name="Cube 618">
                      <a:extLst>
                        <a:ext uri="{FF2B5EF4-FFF2-40B4-BE49-F238E27FC236}">
                          <a16:creationId xmlns:a16="http://schemas.microsoft.com/office/drawing/2014/main" id="{6BFFD20F-7FA3-42F0-83B5-F3BB7AF4C9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20" name="Cube 619">
                      <a:extLst>
                        <a:ext uri="{FF2B5EF4-FFF2-40B4-BE49-F238E27FC236}">
                          <a16:creationId xmlns:a16="http://schemas.microsoft.com/office/drawing/2014/main" id="{90BD37C0-AB14-4B9A-AFE5-C1AEA978EA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14" name="Group 613">
                    <a:extLst>
                      <a:ext uri="{FF2B5EF4-FFF2-40B4-BE49-F238E27FC236}">
                        <a16:creationId xmlns:a16="http://schemas.microsoft.com/office/drawing/2014/main" id="{DC44A9F7-459F-4DEA-A338-0B79BBDE8D3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15" name="Cube 614">
                      <a:extLst>
                        <a:ext uri="{FF2B5EF4-FFF2-40B4-BE49-F238E27FC236}">
                          <a16:creationId xmlns:a16="http://schemas.microsoft.com/office/drawing/2014/main" id="{D6259B1D-A581-4D61-9A2C-BF1442C54C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6" name="Cube 615">
                      <a:extLst>
                        <a:ext uri="{FF2B5EF4-FFF2-40B4-BE49-F238E27FC236}">
                          <a16:creationId xmlns:a16="http://schemas.microsoft.com/office/drawing/2014/main" id="{CF957503-FFC7-43C2-A495-6DCB087499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7" name="Cube 616">
                      <a:extLst>
                        <a:ext uri="{FF2B5EF4-FFF2-40B4-BE49-F238E27FC236}">
                          <a16:creationId xmlns:a16="http://schemas.microsoft.com/office/drawing/2014/main" id="{EC1046D3-85A1-4BF8-A303-A42450A0BF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86" name="Group 585">
                  <a:extLst>
                    <a:ext uri="{FF2B5EF4-FFF2-40B4-BE49-F238E27FC236}">
                      <a16:creationId xmlns:a16="http://schemas.microsoft.com/office/drawing/2014/main" id="{691A264E-4127-4B54-917E-128C68903829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00" name="Group 599">
                    <a:extLst>
                      <a:ext uri="{FF2B5EF4-FFF2-40B4-BE49-F238E27FC236}">
                        <a16:creationId xmlns:a16="http://schemas.microsoft.com/office/drawing/2014/main" id="{79AD2D0C-FE18-41B3-8515-5168FDF15C5A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9" name="Cube 608">
                      <a:extLst>
                        <a:ext uri="{FF2B5EF4-FFF2-40B4-BE49-F238E27FC236}">
                          <a16:creationId xmlns:a16="http://schemas.microsoft.com/office/drawing/2014/main" id="{CCEAF889-461E-441D-B3AB-9995FD7CBD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0" name="Cube 609">
                      <a:extLst>
                        <a:ext uri="{FF2B5EF4-FFF2-40B4-BE49-F238E27FC236}">
                          <a16:creationId xmlns:a16="http://schemas.microsoft.com/office/drawing/2014/main" id="{A12DF311-EA2C-4F1C-B635-35C6DD59F7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11" name="Cube 610">
                      <a:extLst>
                        <a:ext uri="{FF2B5EF4-FFF2-40B4-BE49-F238E27FC236}">
                          <a16:creationId xmlns:a16="http://schemas.microsoft.com/office/drawing/2014/main" id="{62EE81F2-89A7-45D4-B56D-CB0F8A1253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01" name="Group 600">
                    <a:extLst>
                      <a:ext uri="{FF2B5EF4-FFF2-40B4-BE49-F238E27FC236}">
                        <a16:creationId xmlns:a16="http://schemas.microsoft.com/office/drawing/2014/main" id="{480DE82B-191A-471E-BB17-36B492EF326E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6" name="Cube 605">
                      <a:extLst>
                        <a:ext uri="{FF2B5EF4-FFF2-40B4-BE49-F238E27FC236}">
                          <a16:creationId xmlns:a16="http://schemas.microsoft.com/office/drawing/2014/main" id="{E2AA1026-DEF8-4E68-9461-5F85015FCC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7" name="Cube 606">
                      <a:extLst>
                        <a:ext uri="{FF2B5EF4-FFF2-40B4-BE49-F238E27FC236}">
                          <a16:creationId xmlns:a16="http://schemas.microsoft.com/office/drawing/2014/main" id="{47783757-63D3-45CC-BCA7-13EA96547D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8" name="Cube 607">
                      <a:extLst>
                        <a:ext uri="{FF2B5EF4-FFF2-40B4-BE49-F238E27FC236}">
                          <a16:creationId xmlns:a16="http://schemas.microsoft.com/office/drawing/2014/main" id="{40A7AA45-FA09-4DCD-A5AA-D38AB6E775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02" name="Group 601">
                    <a:extLst>
                      <a:ext uri="{FF2B5EF4-FFF2-40B4-BE49-F238E27FC236}">
                        <a16:creationId xmlns:a16="http://schemas.microsoft.com/office/drawing/2014/main" id="{31AC6CD7-65F9-467F-A4C3-548B855A6F5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03" name="Cube 602">
                      <a:extLst>
                        <a:ext uri="{FF2B5EF4-FFF2-40B4-BE49-F238E27FC236}">
                          <a16:creationId xmlns:a16="http://schemas.microsoft.com/office/drawing/2014/main" id="{2D4BCA4E-3312-4647-A24E-10E9D4E73F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4" name="Cube 603">
                      <a:extLst>
                        <a:ext uri="{FF2B5EF4-FFF2-40B4-BE49-F238E27FC236}">
                          <a16:creationId xmlns:a16="http://schemas.microsoft.com/office/drawing/2014/main" id="{B95058E5-06CB-45AB-AF04-500E93231A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05" name="Cube 604">
                      <a:extLst>
                        <a:ext uri="{FF2B5EF4-FFF2-40B4-BE49-F238E27FC236}">
                          <a16:creationId xmlns:a16="http://schemas.microsoft.com/office/drawing/2014/main" id="{9681FDA0-E49B-4208-B6C5-03BDE673ED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87" name="Group 586">
                  <a:extLst>
                    <a:ext uri="{FF2B5EF4-FFF2-40B4-BE49-F238E27FC236}">
                      <a16:creationId xmlns:a16="http://schemas.microsoft.com/office/drawing/2014/main" id="{1D97215F-3B15-4910-A68E-550550BA9185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88" name="Group 587">
                    <a:extLst>
                      <a:ext uri="{FF2B5EF4-FFF2-40B4-BE49-F238E27FC236}">
                        <a16:creationId xmlns:a16="http://schemas.microsoft.com/office/drawing/2014/main" id="{C9B5B7B3-D126-4F11-B7FD-BEF60707836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7" name="Cube 596">
                      <a:extLst>
                        <a:ext uri="{FF2B5EF4-FFF2-40B4-BE49-F238E27FC236}">
                          <a16:creationId xmlns:a16="http://schemas.microsoft.com/office/drawing/2014/main" id="{17091CC2-EF48-4F14-B4DC-B7B7225E4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8" name="Cube 597">
                      <a:extLst>
                        <a:ext uri="{FF2B5EF4-FFF2-40B4-BE49-F238E27FC236}">
                          <a16:creationId xmlns:a16="http://schemas.microsoft.com/office/drawing/2014/main" id="{491864A8-E385-4B06-B35A-05C4ACD34F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9" name="Cube 598">
                      <a:extLst>
                        <a:ext uri="{FF2B5EF4-FFF2-40B4-BE49-F238E27FC236}">
                          <a16:creationId xmlns:a16="http://schemas.microsoft.com/office/drawing/2014/main" id="{E6B25F80-1869-41BD-85B8-EB0D7F267D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89" name="Group 588">
                    <a:extLst>
                      <a:ext uri="{FF2B5EF4-FFF2-40B4-BE49-F238E27FC236}">
                        <a16:creationId xmlns:a16="http://schemas.microsoft.com/office/drawing/2014/main" id="{9BAE5C82-3547-479C-93D1-899A0EB371C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4" name="Cube 593">
                      <a:extLst>
                        <a:ext uri="{FF2B5EF4-FFF2-40B4-BE49-F238E27FC236}">
                          <a16:creationId xmlns:a16="http://schemas.microsoft.com/office/drawing/2014/main" id="{CA786C82-C947-4632-9B01-D5AF6F3B2D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5" name="Cube 594">
                      <a:extLst>
                        <a:ext uri="{FF2B5EF4-FFF2-40B4-BE49-F238E27FC236}">
                          <a16:creationId xmlns:a16="http://schemas.microsoft.com/office/drawing/2014/main" id="{912E9BC8-C669-4D22-BC4A-F7A6A93848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6" name="Cube 595">
                      <a:extLst>
                        <a:ext uri="{FF2B5EF4-FFF2-40B4-BE49-F238E27FC236}">
                          <a16:creationId xmlns:a16="http://schemas.microsoft.com/office/drawing/2014/main" id="{B4457BCA-62EA-4982-A910-6BDFAA62E8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90" name="Group 589">
                    <a:extLst>
                      <a:ext uri="{FF2B5EF4-FFF2-40B4-BE49-F238E27FC236}">
                        <a16:creationId xmlns:a16="http://schemas.microsoft.com/office/drawing/2014/main" id="{9FBD62FD-1B12-4E26-8530-EFA390FCD06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91" name="Cube 590">
                      <a:extLst>
                        <a:ext uri="{FF2B5EF4-FFF2-40B4-BE49-F238E27FC236}">
                          <a16:creationId xmlns:a16="http://schemas.microsoft.com/office/drawing/2014/main" id="{B41E5ED6-6CF4-49F2-B045-192BE69CE2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2" name="Cube 591">
                      <a:extLst>
                        <a:ext uri="{FF2B5EF4-FFF2-40B4-BE49-F238E27FC236}">
                          <a16:creationId xmlns:a16="http://schemas.microsoft.com/office/drawing/2014/main" id="{20C899C9-1523-4E67-A540-670A6FD4EC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93" name="Cube 592">
                      <a:extLst>
                        <a:ext uri="{FF2B5EF4-FFF2-40B4-BE49-F238E27FC236}">
                          <a16:creationId xmlns:a16="http://schemas.microsoft.com/office/drawing/2014/main" id="{864958F4-964C-4E2A-8B86-52A0F3CB1B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505" name="Group 504">
                <a:extLst>
                  <a:ext uri="{FF2B5EF4-FFF2-40B4-BE49-F238E27FC236}">
                    <a16:creationId xmlns:a16="http://schemas.microsoft.com/office/drawing/2014/main" id="{274F5F38-0A08-48F2-8AAF-DA29491A4870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75000"/>
                </a:schemeClr>
              </a:solidFill>
            </p:grpSpPr>
            <p:grpSp>
              <p:nvGrpSpPr>
                <p:cNvPr id="546" name="Group 545">
                  <a:extLst>
                    <a:ext uri="{FF2B5EF4-FFF2-40B4-BE49-F238E27FC236}">
                      <a16:creationId xmlns:a16="http://schemas.microsoft.com/office/drawing/2014/main" id="{860A0750-37EE-43C2-A511-D8A1C8C9ED0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73" name="Group 572">
                    <a:extLst>
                      <a:ext uri="{FF2B5EF4-FFF2-40B4-BE49-F238E27FC236}">
                        <a16:creationId xmlns:a16="http://schemas.microsoft.com/office/drawing/2014/main" id="{22F56244-61EF-4A27-A925-A281CF93687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82" name="Cube 581">
                      <a:extLst>
                        <a:ext uri="{FF2B5EF4-FFF2-40B4-BE49-F238E27FC236}">
                          <a16:creationId xmlns:a16="http://schemas.microsoft.com/office/drawing/2014/main" id="{FE70E833-0EAD-4DF3-977B-90C18BF63B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3" name="Cube 582">
                      <a:extLst>
                        <a:ext uri="{FF2B5EF4-FFF2-40B4-BE49-F238E27FC236}">
                          <a16:creationId xmlns:a16="http://schemas.microsoft.com/office/drawing/2014/main" id="{B7FBB101-4092-4EEF-BD50-7DD222260F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4" name="Cube 583">
                      <a:extLst>
                        <a:ext uri="{FF2B5EF4-FFF2-40B4-BE49-F238E27FC236}">
                          <a16:creationId xmlns:a16="http://schemas.microsoft.com/office/drawing/2014/main" id="{820D77A1-A8B6-4D3E-B32C-D0C77CF2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74" name="Group 573">
                    <a:extLst>
                      <a:ext uri="{FF2B5EF4-FFF2-40B4-BE49-F238E27FC236}">
                        <a16:creationId xmlns:a16="http://schemas.microsoft.com/office/drawing/2014/main" id="{8C174E23-1172-4107-BBB7-C72B9090BC9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9" name="Cube 578">
                      <a:extLst>
                        <a:ext uri="{FF2B5EF4-FFF2-40B4-BE49-F238E27FC236}">
                          <a16:creationId xmlns:a16="http://schemas.microsoft.com/office/drawing/2014/main" id="{0708BE3A-B889-4394-A079-312A3EFB10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0" name="Cube 579">
                      <a:extLst>
                        <a:ext uri="{FF2B5EF4-FFF2-40B4-BE49-F238E27FC236}">
                          <a16:creationId xmlns:a16="http://schemas.microsoft.com/office/drawing/2014/main" id="{23931440-78E4-4D16-A4B2-8A1DAB7820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81" name="Cube 580">
                      <a:extLst>
                        <a:ext uri="{FF2B5EF4-FFF2-40B4-BE49-F238E27FC236}">
                          <a16:creationId xmlns:a16="http://schemas.microsoft.com/office/drawing/2014/main" id="{D24620F8-ED5C-450A-BF03-9EA0CCF850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75" name="Group 574">
                    <a:extLst>
                      <a:ext uri="{FF2B5EF4-FFF2-40B4-BE49-F238E27FC236}">
                        <a16:creationId xmlns:a16="http://schemas.microsoft.com/office/drawing/2014/main" id="{DC87AD9B-DF92-4399-B2D2-6852453DAF6E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6" name="Cube 575">
                      <a:extLst>
                        <a:ext uri="{FF2B5EF4-FFF2-40B4-BE49-F238E27FC236}">
                          <a16:creationId xmlns:a16="http://schemas.microsoft.com/office/drawing/2014/main" id="{831BDDA5-B84E-4C14-A47D-A0AB62F8F4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7" name="Cube 576">
                      <a:extLst>
                        <a:ext uri="{FF2B5EF4-FFF2-40B4-BE49-F238E27FC236}">
                          <a16:creationId xmlns:a16="http://schemas.microsoft.com/office/drawing/2014/main" id="{5A46E7C0-2985-4F91-969A-BC159DAB91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8" name="Cube 577">
                      <a:extLst>
                        <a:ext uri="{FF2B5EF4-FFF2-40B4-BE49-F238E27FC236}">
                          <a16:creationId xmlns:a16="http://schemas.microsoft.com/office/drawing/2014/main" id="{FFD61825-25A5-4CCF-AC72-122D1EA939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47" name="Group 546">
                  <a:extLst>
                    <a:ext uri="{FF2B5EF4-FFF2-40B4-BE49-F238E27FC236}">
                      <a16:creationId xmlns:a16="http://schemas.microsoft.com/office/drawing/2014/main" id="{8736D641-41C2-4D7D-83E0-5F15AF85C5F7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61" name="Group 560">
                    <a:extLst>
                      <a:ext uri="{FF2B5EF4-FFF2-40B4-BE49-F238E27FC236}">
                        <a16:creationId xmlns:a16="http://schemas.microsoft.com/office/drawing/2014/main" id="{B10B5C0D-0B46-4C1E-B6AC-1E2E75E34F9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70" name="Cube 569">
                      <a:extLst>
                        <a:ext uri="{FF2B5EF4-FFF2-40B4-BE49-F238E27FC236}">
                          <a16:creationId xmlns:a16="http://schemas.microsoft.com/office/drawing/2014/main" id="{D966316B-4FFF-42CA-A528-8AB526CD0F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1" name="Cube 570">
                      <a:extLst>
                        <a:ext uri="{FF2B5EF4-FFF2-40B4-BE49-F238E27FC236}">
                          <a16:creationId xmlns:a16="http://schemas.microsoft.com/office/drawing/2014/main" id="{21480B6E-84E2-4390-9D5E-3D47D367DE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72" name="Cube 571">
                      <a:extLst>
                        <a:ext uri="{FF2B5EF4-FFF2-40B4-BE49-F238E27FC236}">
                          <a16:creationId xmlns:a16="http://schemas.microsoft.com/office/drawing/2014/main" id="{729E1950-42CE-435D-AD5A-BDD12BCC7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62" name="Group 561">
                    <a:extLst>
                      <a:ext uri="{FF2B5EF4-FFF2-40B4-BE49-F238E27FC236}">
                        <a16:creationId xmlns:a16="http://schemas.microsoft.com/office/drawing/2014/main" id="{96A155C5-6DE4-4EBD-9FDE-9C0BED0C079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67" name="Cube 566">
                      <a:extLst>
                        <a:ext uri="{FF2B5EF4-FFF2-40B4-BE49-F238E27FC236}">
                          <a16:creationId xmlns:a16="http://schemas.microsoft.com/office/drawing/2014/main" id="{2646A8B6-0124-4C72-BC1F-45E0A09F60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8" name="Cube 567">
                      <a:extLst>
                        <a:ext uri="{FF2B5EF4-FFF2-40B4-BE49-F238E27FC236}">
                          <a16:creationId xmlns:a16="http://schemas.microsoft.com/office/drawing/2014/main" id="{03C1B048-EE64-4A9F-97ED-BD781E55B7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9" name="Cube 568">
                      <a:extLst>
                        <a:ext uri="{FF2B5EF4-FFF2-40B4-BE49-F238E27FC236}">
                          <a16:creationId xmlns:a16="http://schemas.microsoft.com/office/drawing/2014/main" id="{20C9F15B-8573-4FFC-B446-7B28646A8B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63" name="Group 562">
                    <a:extLst>
                      <a:ext uri="{FF2B5EF4-FFF2-40B4-BE49-F238E27FC236}">
                        <a16:creationId xmlns:a16="http://schemas.microsoft.com/office/drawing/2014/main" id="{40C72115-2D56-4F67-A9D3-49F98E8D44C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64" name="Cube 563">
                      <a:extLst>
                        <a:ext uri="{FF2B5EF4-FFF2-40B4-BE49-F238E27FC236}">
                          <a16:creationId xmlns:a16="http://schemas.microsoft.com/office/drawing/2014/main" id="{6F76B4D9-9CAA-42C5-ADB1-7A9C0217A5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5" name="Cube 564">
                      <a:extLst>
                        <a:ext uri="{FF2B5EF4-FFF2-40B4-BE49-F238E27FC236}">
                          <a16:creationId xmlns:a16="http://schemas.microsoft.com/office/drawing/2014/main" id="{627E0B31-B7A5-4E42-A5C3-F199E95ED3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6" name="Cube 565">
                      <a:extLst>
                        <a:ext uri="{FF2B5EF4-FFF2-40B4-BE49-F238E27FC236}">
                          <a16:creationId xmlns:a16="http://schemas.microsoft.com/office/drawing/2014/main" id="{6E627023-5C19-4BBE-B1C3-A041D4C7D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48" name="Group 547">
                  <a:extLst>
                    <a:ext uri="{FF2B5EF4-FFF2-40B4-BE49-F238E27FC236}">
                      <a16:creationId xmlns:a16="http://schemas.microsoft.com/office/drawing/2014/main" id="{6C774D47-473D-4011-90A9-46813E324414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49" name="Group 548">
                    <a:extLst>
                      <a:ext uri="{FF2B5EF4-FFF2-40B4-BE49-F238E27FC236}">
                        <a16:creationId xmlns:a16="http://schemas.microsoft.com/office/drawing/2014/main" id="{04BD0733-07C6-4AC5-AEED-9BE257FAD2D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8" name="Cube 557">
                      <a:extLst>
                        <a:ext uri="{FF2B5EF4-FFF2-40B4-BE49-F238E27FC236}">
                          <a16:creationId xmlns:a16="http://schemas.microsoft.com/office/drawing/2014/main" id="{AD46E445-6AF0-4E48-8368-309F9D9FB7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9" name="Cube 558">
                      <a:extLst>
                        <a:ext uri="{FF2B5EF4-FFF2-40B4-BE49-F238E27FC236}">
                          <a16:creationId xmlns:a16="http://schemas.microsoft.com/office/drawing/2014/main" id="{13DA9628-B036-47C4-8B2C-12E7385125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60" name="Cube 559">
                      <a:extLst>
                        <a:ext uri="{FF2B5EF4-FFF2-40B4-BE49-F238E27FC236}">
                          <a16:creationId xmlns:a16="http://schemas.microsoft.com/office/drawing/2014/main" id="{640C504C-48A8-4C57-B55C-1394777A28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50" name="Group 549">
                    <a:extLst>
                      <a:ext uri="{FF2B5EF4-FFF2-40B4-BE49-F238E27FC236}">
                        <a16:creationId xmlns:a16="http://schemas.microsoft.com/office/drawing/2014/main" id="{36D75F7F-2A13-444A-A58D-089B4488982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5" name="Cube 554">
                      <a:extLst>
                        <a:ext uri="{FF2B5EF4-FFF2-40B4-BE49-F238E27FC236}">
                          <a16:creationId xmlns:a16="http://schemas.microsoft.com/office/drawing/2014/main" id="{939D2C39-3748-41BA-9E76-30FC2ECB58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6" name="Cube 555">
                      <a:extLst>
                        <a:ext uri="{FF2B5EF4-FFF2-40B4-BE49-F238E27FC236}">
                          <a16:creationId xmlns:a16="http://schemas.microsoft.com/office/drawing/2014/main" id="{F2759752-7FBB-4D9F-B10F-5A91B353C6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7" name="Cube 556">
                      <a:extLst>
                        <a:ext uri="{FF2B5EF4-FFF2-40B4-BE49-F238E27FC236}">
                          <a16:creationId xmlns:a16="http://schemas.microsoft.com/office/drawing/2014/main" id="{FB2D1C23-4FA6-4640-9DFA-E11200E937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51" name="Group 550">
                    <a:extLst>
                      <a:ext uri="{FF2B5EF4-FFF2-40B4-BE49-F238E27FC236}">
                        <a16:creationId xmlns:a16="http://schemas.microsoft.com/office/drawing/2014/main" id="{62107964-C5C7-45B6-961A-6C120B9BD1C5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52" name="Cube 551">
                      <a:extLst>
                        <a:ext uri="{FF2B5EF4-FFF2-40B4-BE49-F238E27FC236}">
                          <a16:creationId xmlns:a16="http://schemas.microsoft.com/office/drawing/2014/main" id="{3518420E-B486-435D-8041-6A37B3A45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3" name="Cube 552">
                      <a:extLst>
                        <a:ext uri="{FF2B5EF4-FFF2-40B4-BE49-F238E27FC236}">
                          <a16:creationId xmlns:a16="http://schemas.microsoft.com/office/drawing/2014/main" id="{C8500B27-D202-4916-831B-9E7CFA8F30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54" name="Cube 553">
                      <a:extLst>
                        <a:ext uri="{FF2B5EF4-FFF2-40B4-BE49-F238E27FC236}">
                          <a16:creationId xmlns:a16="http://schemas.microsoft.com/office/drawing/2014/main" id="{8CAA2BAA-77CE-488C-B4A9-239CAEEF33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506" name="Group 505">
                <a:extLst>
                  <a:ext uri="{FF2B5EF4-FFF2-40B4-BE49-F238E27FC236}">
                    <a16:creationId xmlns:a16="http://schemas.microsoft.com/office/drawing/2014/main" id="{D423160E-AEBE-4D48-836A-2AE4ED593A97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grpSp>
              <p:nvGrpSpPr>
                <p:cNvPr id="507" name="Group 506">
                  <a:extLst>
                    <a:ext uri="{FF2B5EF4-FFF2-40B4-BE49-F238E27FC236}">
                      <a16:creationId xmlns:a16="http://schemas.microsoft.com/office/drawing/2014/main" id="{E58C7182-4974-4B4F-B0D1-0690E6652D16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34" name="Group 533">
                    <a:extLst>
                      <a:ext uri="{FF2B5EF4-FFF2-40B4-BE49-F238E27FC236}">
                        <a16:creationId xmlns:a16="http://schemas.microsoft.com/office/drawing/2014/main" id="{5EF47E65-650F-4112-8A35-8F0B34FA349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43" name="Cube 542">
                      <a:extLst>
                        <a:ext uri="{FF2B5EF4-FFF2-40B4-BE49-F238E27FC236}">
                          <a16:creationId xmlns:a16="http://schemas.microsoft.com/office/drawing/2014/main" id="{C9C10292-FB2C-4B1C-A083-AE24DB5685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4" name="Cube 543">
                      <a:extLst>
                        <a:ext uri="{FF2B5EF4-FFF2-40B4-BE49-F238E27FC236}">
                          <a16:creationId xmlns:a16="http://schemas.microsoft.com/office/drawing/2014/main" id="{30B563F7-27D0-467C-8ACD-623BF862ED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5" name="Cube 544">
                      <a:extLst>
                        <a:ext uri="{FF2B5EF4-FFF2-40B4-BE49-F238E27FC236}">
                          <a16:creationId xmlns:a16="http://schemas.microsoft.com/office/drawing/2014/main" id="{270F7FE1-922A-4702-BE93-557D61C813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35" name="Group 534">
                    <a:extLst>
                      <a:ext uri="{FF2B5EF4-FFF2-40B4-BE49-F238E27FC236}">
                        <a16:creationId xmlns:a16="http://schemas.microsoft.com/office/drawing/2014/main" id="{5E73BE52-4426-4879-9861-B3377D0CEBD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40" name="Cube 539">
                      <a:extLst>
                        <a:ext uri="{FF2B5EF4-FFF2-40B4-BE49-F238E27FC236}">
                          <a16:creationId xmlns:a16="http://schemas.microsoft.com/office/drawing/2014/main" id="{06F3990B-4418-4C1A-9AB5-A6E7BE7C8E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1" name="Cube 540">
                      <a:extLst>
                        <a:ext uri="{FF2B5EF4-FFF2-40B4-BE49-F238E27FC236}">
                          <a16:creationId xmlns:a16="http://schemas.microsoft.com/office/drawing/2014/main" id="{752B752C-2D60-4672-A3DF-82F5AA2C31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42" name="Cube 541">
                      <a:extLst>
                        <a:ext uri="{FF2B5EF4-FFF2-40B4-BE49-F238E27FC236}">
                          <a16:creationId xmlns:a16="http://schemas.microsoft.com/office/drawing/2014/main" id="{538C057D-686B-4DCD-B7E3-F831AAED3F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36" name="Group 535">
                    <a:extLst>
                      <a:ext uri="{FF2B5EF4-FFF2-40B4-BE49-F238E27FC236}">
                        <a16:creationId xmlns:a16="http://schemas.microsoft.com/office/drawing/2014/main" id="{BB19578B-0E70-438A-A600-80685791919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37" name="Cube 536">
                      <a:extLst>
                        <a:ext uri="{FF2B5EF4-FFF2-40B4-BE49-F238E27FC236}">
                          <a16:creationId xmlns:a16="http://schemas.microsoft.com/office/drawing/2014/main" id="{48879580-FB9D-4773-B10D-6384995334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8" name="Cube 537">
                      <a:extLst>
                        <a:ext uri="{FF2B5EF4-FFF2-40B4-BE49-F238E27FC236}">
                          <a16:creationId xmlns:a16="http://schemas.microsoft.com/office/drawing/2014/main" id="{6AD2E196-FE5B-44CD-A905-5747FF3BE1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9" name="Cube 538">
                      <a:extLst>
                        <a:ext uri="{FF2B5EF4-FFF2-40B4-BE49-F238E27FC236}">
                          <a16:creationId xmlns:a16="http://schemas.microsoft.com/office/drawing/2014/main" id="{781B968A-613D-4E2A-A45A-0E8C66B38B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08" name="Group 507">
                  <a:extLst>
                    <a:ext uri="{FF2B5EF4-FFF2-40B4-BE49-F238E27FC236}">
                      <a16:creationId xmlns:a16="http://schemas.microsoft.com/office/drawing/2014/main" id="{D47B6151-E150-4126-82D5-E11F137A5A3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22" name="Group 521">
                    <a:extLst>
                      <a:ext uri="{FF2B5EF4-FFF2-40B4-BE49-F238E27FC236}">
                        <a16:creationId xmlns:a16="http://schemas.microsoft.com/office/drawing/2014/main" id="{B1469BE4-ECF7-4712-8B48-8112A8D70DF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31" name="Cube 530">
                      <a:extLst>
                        <a:ext uri="{FF2B5EF4-FFF2-40B4-BE49-F238E27FC236}">
                          <a16:creationId xmlns:a16="http://schemas.microsoft.com/office/drawing/2014/main" id="{0730D808-1541-4CDF-B7B2-79B5C8CCEA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2" name="Cube 531">
                      <a:extLst>
                        <a:ext uri="{FF2B5EF4-FFF2-40B4-BE49-F238E27FC236}">
                          <a16:creationId xmlns:a16="http://schemas.microsoft.com/office/drawing/2014/main" id="{9E08135E-1D77-40C8-ADAB-90D6F4AF82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3" name="Cube 532">
                      <a:extLst>
                        <a:ext uri="{FF2B5EF4-FFF2-40B4-BE49-F238E27FC236}">
                          <a16:creationId xmlns:a16="http://schemas.microsoft.com/office/drawing/2014/main" id="{24662B76-8DFD-46A5-A302-49558A740F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23" name="Group 522">
                    <a:extLst>
                      <a:ext uri="{FF2B5EF4-FFF2-40B4-BE49-F238E27FC236}">
                        <a16:creationId xmlns:a16="http://schemas.microsoft.com/office/drawing/2014/main" id="{C33868C0-4B3F-44AE-890F-D30670D029C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28" name="Cube 527">
                      <a:extLst>
                        <a:ext uri="{FF2B5EF4-FFF2-40B4-BE49-F238E27FC236}">
                          <a16:creationId xmlns:a16="http://schemas.microsoft.com/office/drawing/2014/main" id="{E9A4757E-2D47-4F98-AA0A-44732A7143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9" name="Cube 528">
                      <a:extLst>
                        <a:ext uri="{FF2B5EF4-FFF2-40B4-BE49-F238E27FC236}">
                          <a16:creationId xmlns:a16="http://schemas.microsoft.com/office/drawing/2014/main" id="{178141F4-8ABA-45EB-8A20-016BE89172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30" name="Cube 529">
                      <a:extLst>
                        <a:ext uri="{FF2B5EF4-FFF2-40B4-BE49-F238E27FC236}">
                          <a16:creationId xmlns:a16="http://schemas.microsoft.com/office/drawing/2014/main" id="{25655CCD-B7A6-4CE7-8B79-78DF673BBC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24" name="Group 523">
                    <a:extLst>
                      <a:ext uri="{FF2B5EF4-FFF2-40B4-BE49-F238E27FC236}">
                        <a16:creationId xmlns:a16="http://schemas.microsoft.com/office/drawing/2014/main" id="{C54B5C25-4B2F-4D0B-B83C-348E05D786E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25" name="Cube 524">
                      <a:extLst>
                        <a:ext uri="{FF2B5EF4-FFF2-40B4-BE49-F238E27FC236}">
                          <a16:creationId xmlns:a16="http://schemas.microsoft.com/office/drawing/2014/main" id="{03A0459E-BB3C-40C6-9C8B-C378D66F1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6" name="Cube 525">
                      <a:extLst>
                        <a:ext uri="{FF2B5EF4-FFF2-40B4-BE49-F238E27FC236}">
                          <a16:creationId xmlns:a16="http://schemas.microsoft.com/office/drawing/2014/main" id="{213A4AD7-3ECF-4567-AF31-D3C49578B7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7" name="Cube 526">
                      <a:extLst>
                        <a:ext uri="{FF2B5EF4-FFF2-40B4-BE49-F238E27FC236}">
                          <a16:creationId xmlns:a16="http://schemas.microsoft.com/office/drawing/2014/main" id="{41E8FF41-8F8D-41E8-8D39-283CE356D6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509" name="Group 508">
                  <a:extLst>
                    <a:ext uri="{FF2B5EF4-FFF2-40B4-BE49-F238E27FC236}">
                      <a16:creationId xmlns:a16="http://schemas.microsoft.com/office/drawing/2014/main" id="{64A6F9D2-A003-4FB1-97DB-9AB873F58452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510" name="Group 509">
                    <a:extLst>
                      <a:ext uri="{FF2B5EF4-FFF2-40B4-BE49-F238E27FC236}">
                        <a16:creationId xmlns:a16="http://schemas.microsoft.com/office/drawing/2014/main" id="{26958BE4-F5C1-4770-B90F-2BC3234AC7B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9" name="Cube 518">
                      <a:extLst>
                        <a:ext uri="{FF2B5EF4-FFF2-40B4-BE49-F238E27FC236}">
                          <a16:creationId xmlns:a16="http://schemas.microsoft.com/office/drawing/2014/main" id="{253905E4-3F4A-449D-B95E-AF665B363B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0" name="Cube 519">
                      <a:extLst>
                        <a:ext uri="{FF2B5EF4-FFF2-40B4-BE49-F238E27FC236}">
                          <a16:creationId xmlns:a16="http://schemas.microsoft.com/office/drawing/2014/main" id="{0B895DD1-07A6-47C2-895E-A167F05C07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21" name="Cube 520">
                      <a:extLst>
                        <a:ext uri="{FF2B5EF4-FFF2-40B4-BE49-F238E27FC236}">
                          <a16:creationId xmlns:a16="http://schemas.microsoft.com/office/drawing/2014/main" id="{305F39A7-5789-4E9C-8836-002FDCF144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11" name="Group 510">
                    <a:extLst>
                      <a:ext uri="{FF2B5EF4-FFF2-40B4-BE49-F238E27FC236}">
                        <a16:creationId xmlns:a16="http://schemas.microsoft.com/office/drawing/2014/main" id="{8BD8CE6F-5DBE-46C2-A704-095E00E8B1E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6" name="Cube 515">
                      <a:extLst>
                        <a:ext uri="{FF2B5EF4-FFF2-40B4-BE49-F238E27FC236}">
                          <a16:creationId xmlns:a16="http://schemas.microsoft.com/office/drawing/2014/main" id="{1163D534-1CC5-4120-BE1F-6F58C93A62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7" name="Cube 516">
                      <a:extLst>
                        <a:ext uri="{FF2B5EF4-FFF2-40B4-BE49-F238E27FC236}">
                          <a16:creationId xmlns:a16="http://schemas.microsoft.com/office/drawing/2014/main" id="{229159A2-08A0-4CF6-96DA-E4E60C7B81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8" name="Cube 517">
                      <a:extLst>
                        <a:ext uri="{FF2B5EF4-FFF2-40B4-BE49-F238E27FC236}">
                          <a16:creationId xmlns:a16="http://schemas.microsoft.com/office/drawing/2014/main" id="{DA0FADD7-85B3-47F0-AE98-9BF1568315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512" name="Group 511">
                    <a:extLst>
                      <a:ext uri="{FF2B5EF4-FFF2-40B4-BE49-F238E27FC236}">
                        <a16:creationId xmlns:a16="http://schemas.microsoft.com/office/drawing/2014/main" id="{D82EFA98-A77E-447E-AEFC-E7BEA514FA9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513" name="Cube 512">
                      <a:extLst>
                        <a:ext uri="{FF2B5EF4-FFF2-40B4-BE49-F238E27FC236}">
                          <a16:creationId xmlns:a16="http://schemas.microsoft.com/office/drawing/2014/main" id="{A8470768-F755-4219-9B8F-851B0B5975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4" name="Cube 513">
                      <a:extLst>
                        <a:ext uri="{FF2B5EF4-FFF2-40B4-BE49-F238E27FC236}">
                          <a16:creationId xmlns:a16="http://schemas.microsoft.com/office/drawing/2014/main" id="{688F674B-AAA5-42F6-89F8-818EC9A1FF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515" name="Cube 514">
                      <a:extLst>
                        <a:ext uri="{FF2B5EF4-FFF2-40B4-BE49-F238E27FC236}">
                          <a16:creationId xmlns:a16="http://schemas.microsoft.com/office/drawing/2014/main" id="{83842C21-3615-4B2A-816F-75F5F57E85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624" name="Group 623">
              <a:extLst>
                <a:ext uri="{FF2B5EF4-FFF2-40B4-BE49-F238E27FC236}">
                  <a16:creationId xmlns:a16="http://schemas.microsoft.com/office/drawing/2014/main" id="{5027A2F3-2076-4D9B-902D-EB21C93FAA63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</p:grpSpPr>
          <p:grpSp>
            <p:nvGrpSpPr>
              <p:cNvPr id="625" name="Group 624">
                <a:extLst>
                  <a:ext uri="{FF2B5EF4-FFF2-40B4-BE49-F238E27FC236}">
                    <a16:creationId xmlns:a16="http://schemas.microsoft.com/office/drawing/2014/main" id="{B0FB9ED3-6374-41F8-A42B-536957B573F5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706" name="Group 705">
                  <a:extLst>
                    <a:ext uri="{FF2B5EF4-FFF2-40B4-BE49-F238E27FC236}">
                      <a16:creationId xmlns:a16="http://schemas.microsoft.com/office/drawing/2014/main" id="{12644EDF-A5F1-4583-918F-557716B5D062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33" name="Group 732">
                    <a:extLst>
                      <a:ext uri="{FF2B5EF4-FFF2-40B4-BE49-F238E27FC236}">
                        <a16:creationId xmlns:a16="http://schemas.microsoft.com/office/drawing/2014/main" id="{AEDB0252-D133-41F9-8B87-FB7E5306013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42" name="Cube 741">
                      <a:extLst>
                        <a:ext uri="{FF2B5EF4-FFF2-40B4-BE49-F238E27FC236}">
                          <a16:creationId xmlns:a16="http://schemas.microsoft.com/office/drawing/2014/main" id="{3B332EE1-3F0D-4278-8AAE-4E3B3D83D4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3" name="Cube 742">
                      <a:extLst>
                        <a:ext uri="{FF2B5EF4-FFF2-40B4-BE49-F238E27FC236}">
                          <a16:creationId xmlns:a16="http://schemas.microsoft.com/office/drawing/2014/main" id="{A4145147-F651-448D-AE2A-0A10BA285D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4" name="Cube 743">
                      <a:extLst>
                        <a:ext uri="{FF2B5EF4-FFF2-40B4-BE49-F238E27FC236}">
                          <a16:creationId xmlns:a16="http://schemas.microsoft.com/office/drawing/2014/main" id="{631EB05F-A987-4D0B-9B52-276233AC77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34" name="Group 733">
                    <a:extLst>
                      <a:ext uri="{FF2B5EF4-FFF2-40B4-BE49-F238E27FC236}">
                        <a16:creationId xmlns:a16="http://schemas.microsoft.com/office/drawing/2014/main" id="{035948CA-3EE5-46D2-8F76-E7A96A00BB74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9" name="Cube 738">
                      <a:extLst>
                        <a:ext uri="{FF2B5EF4-FFF2-40B4-BE49-F238E27FC236}">
                          <a16:creationId xmlns:a16="http://schemas.microsoft.com/office/drawing/2014/main" id="{888858A1-3975-4E7C-B7D1-69CA74108B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0" name="Cube 739">
                      <a:extLst>
                        <a:ext uri="{FF2B5EF4-FFF2-40B4-BE49-F238E27FC236}">
                          <a16:creationId xmlns:a16="http://schemas.microsoft.com/office/drawing/2014/main" id="{D9F1EE34-6D72-4997-AC51-358BF81352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41" name="Cube 740">
                      <a:extLst>
                        <a:ext uri="{FF2B5EF4-FFF2-40B4-BE49-F238E27FC236}">
                          <a16:creationId xmlns:a16="http://schemas.microsoft.com/office/drawing/2014/main" id="{A7708AEA-BE05-4661-8839-6E01B04B09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35" name="Group 734">
                    <a:extLst>
                      <a:ext uri="{FF2B5EF4-FFF2-40B4-BE49-F238E27FC236}">
                        <a16:creationId xmlns:a16="http://schemas.microsoft.com/office/drawing/2014/main" id="{D5D41658-EBD5-480B-87BA-E1903447E7C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6" name="Cube 735">
                      <a:extLst>
                        <a:ext uri="{FF2B5EF4-FFF2-40B4-BE49-F238E27FC236}">
                          <a16:creationId xmlns:a16="http://schemas.microsoft.com/office/drawing/2014/main" id="{19024306-5F2F-4AE6-97D2-277B23DFD5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7" name="Cube 736">
                      <a:extLst>
                        <a:ext uri="{FF2B5EF4-FFF2-40B4-BE49-F238E27FC236}">
                          <a16:creationId xmlns:a16="http://schemas.microsoft.com/office/drawing/2014/main" id="{BB6845D0-7F8A-42AA-AB91-6C3C383C77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8" name="Cube 737">
                      <a:extLst>
                        <a:ext uri="{FF2B5EF4-FFF2-40B4-BE49-F238E27FC236}">
                          <a16:creationId xmlns:a16="http://schemas.microsoft.com/office/drawing/2014/main" id="{897528C0-E29E-47F8-9D9C-934D9A4350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07" name="Group 706">
                  <a:extLst>
                    <a:ext uri="{FF2B5EF4-FFF2-40B4-BE49-F238E27FC236}">
                      <a16:creationId xmlns:a16="http://schemas.microsoft.com/office/drawing/2014/main" id="{2202E737-1BF9-4BB2-8845-36BDD83F2896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21" name="Group 720">
                    <a:extLst>
                      <a:ext uri="{FF2B5EF4-FFF2-40B4-BE49-F238E27FC236}">
                        <a16:creationId xmlns:a16="http://schemas.microsoft.com/office/drawing/2014/main" id="{B8517BD9-D5B9-4E8F-8674-4C7EC100290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30" name="Cube 729">
                      <a:extLst>
                        <a:ext uri="{FF2B5EF4-FFF2-40B4-BE49-F238E27FC236}">
                          <a16:creationId xmlns:a16="http://schemas.microsoft.com/office/drawing/2014/main" id="{EE284818-4932-457E-BE2C-B3E08FCD9B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1" name="Cube 730">
                      <a:extLst>
                        <a:ext uri="{FF2B5EF4-FFF2-40B4-BE49-F238E27FC236}">
                          <a16:creationId xmlns:a16="http://schemas.microsoft.com/office/drawing/2014/main" id="{BA7F748D-84F4-4F0E-976F-67BA210C7D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32" name="Cube 731">
                      <a:extLst>
                        <a:ext uri="{FF2B5EF4-FFF2-40B4-BE49-F238E27FC236}">
                          <a16:creationId xmlns:a16="http://schemas.microsoft.com/office/drawing/2014/main" id="{614B3271-A285-446A-AFCE-8F4640AACA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22" name="Group 721">
                    <a:extLst>
                      <a:ext uri="{FF2B5EF4-FFF2-40B4-BE49-F238E27FC236}">
                        <a16:creationId xmlns:a16="http://schemas.microsoft.com/office/drawing/2014/main" id="{DFB110C5-B440-4492-9DF4-07BDEC3EB17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27" name="Cube 726">
                      <a:extLst>
                        <a:ext uri="{FF2B5EF4-FFF2-40B4-BE49-F238E27FC236}">
                          <a16:creationId xmlns:a16="http://schemas.microsoft.com/office/drawing/2014/main" id="{3E568F54-4D7A-4AC3-83E1-ACE7074D86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8" name="Cube 727">
                      <a:extLst>
                        <a:ext uri="{FF2B5EF4-FFF2-40B4-BE49-F238E27FC236}">
                          <a16:creationId xmlns:a16="http://schemas.microsoft.com/office/drawing/2014/main" id="{E51458B2-F76D-4022-9E18-C31229965B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9" name="Cube 728">
                      <a:extLst>
                        <a:ext uri="{FF2B5EF4-FFF2-40B4-BE49-F238E27FC236}">
                          <a16:creationId xmlns:a16="http://schemas.microsoft.com/office/drawing/2014/main" id="{E6406E87-557E-4D8C-A9C6-BD7EEA3929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23" name="Group 722">
                    <a:extLst>
                      <a:ext uri="{FF2B5EF4-FFF2-40B4-BE49-F238E27FC236}">
                        <a16:creationId xmlns:a16="http://schemas.microsoft.com/office/drawing/2014/main" id="{33067C00-7DDE-4603-9402-D553395D00B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24" name="Cube 723">
                      <a:extLst>
                        <a:ext uri="{FF2B5EF4-FFF2-40B4-BE49-F238E27FC236}">
                          <a16:creationId xmlns:a16="http://schemas.microsoft.com/office/drawing/2014/main" id="{8FAE8388-4A3A-4DA3-9834-9C37A3C17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5" name="Cube 724">
                      <a:extLst>
                        <a:ext uri="{FF2B5EF4-FFF2-40B4-BE49-F238E27FC236}">
                          <a16:creationId xmlns:a16="http://schemas.microsoft.com/office/drawing/2014/main" id="{5FFE331E-E6AD-4FDD-A635-88C3E2C844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6" name="Cube 725">
                      <a:extLst>
                        <a:ext uri="{FF2B5EF4-FFF2-40B4-BE49-F238E27FC236}">
                          <a16:creationId xmlns:a16="http://schemas.microsoft.com/office/drawing/2014/main" id="{AECA3BA9-840D-4CD3-B790-3F64385141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08" name="Group 707">
                  <a:extLst>
                    <a:ext uri="{FF2B5EF4-FFF2-40B4-BE49-F238E27FC236}">
                      <a16:creationId xmlns:a16="http://schemas.microsoft.com/office/drawing/2014/main" id="{0644FE0D-E7EF-4691-AC56-E34045499FAB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09" name="Group 708">
                    <a:extLst>
                      <a:ext uri="{FF2B5EF4-FFF2-40B4-BE49-F238E27FC236}">
                        <a16:creationId xmlns:a16="http://schemas.microsoft.com/office/drawing/2014/main" id="{F3A1FE16-480E-4E89-94DB-BCD0DDC0AFDC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8" name="Cube 717">
                      <a:extLst>
                        <a:ext uri="{FF2B5EF4-FFF2-40B4-BE49-F238E27FC236}">
                          <a16:creationId xmlns:a16="http://schemas.microsoft.com/office/drawing/2014/main" id="{239ECA85-624F-4BC4-95E0-C318EEEC55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9" name="Cube 718">
                      <a:extLst>
                        <a:ext uri="{FF2B5EF4-FFF2-40B4-BE49-F238E27FC236}">
                          <a16:creationId xmlns:a16="http://schemas.microsoft.com/office/drawing/2014/main" id="{3A5E5AE0-F930-43D9-9BFD-6F9E45DF1E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20" name="Cube 719">
                      <a:extLst>
                        <a:ext uri="{FF2B5EF4-FFF2-40B4-BE49-F238E27FC236}">
                          <a16:creationId xmlns:a16="http://schemas.microsoft.com/office/drawing/2014/main" id="{05F632E9-AC5E-474A-945B-BC105D7F93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10" name="Group 709">
                    <a:extLst>
                      <a:ext uri="{FF2B5EF4-FFF2-40B4-BE49-F238E27FC236}">
                        <a16:creationId xmlns:a16="http://schemas.microsoft.com/office/drawing/2014/main" id="{E8A7E926-8D68-45D5-9BF3-93A52A8217D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5" name="Cube 714">
                      <a:extLst>
                        <a:ext uri="{FF2B5EF4-FFF2-40B4-BE49-F238E27FC236}">
                          <a16:creationId xmlns:a16="http://schemas.microsoft.com/office/drawing/2014/main" id="{B68F3091-5BE8-4D81-8388-A47785E417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6" name="Cube 715">
                      <a:extLst>
                        <a:ext uri="{FF2B5EF4-FFF2-40B4-BE49-F238E27FC236}">
                          <a16:creationId xmlns:a16="http://schemas.microsoft.com/office/drawing/2014/main" id="{52BBECE4-0585-4393-991B-A4BAF8E265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7" name="Cube 716">
                      <a:extLst>
                        <a:ext uri="{FF2B5EF4-FFF2-40B4-BE49-F238E27FC236}">
                          <a16:creationId xmlns:a16="http://schemas.microsoft.com/office/drawing/2014/main" id="{18EB42A2-9FE8-4E5F-823C-6B56E4B79E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11" name="Group 710">
                    <a:extLst>
                      <a:ext uri="{FF2B5EF4-FFF2-40B4-BE49-F238E27FC236}">
                        <a16:creationId xmlns:a16="http://schemas.microsoft.com/office/drawing/2014/main" id="{198CBE12-59C4-482C-9D20-406FB39FFC7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12" name="Cube 711">
                      <a:extLst>
                        <a:ext uri="{FF2B5EF4-FFF2-40B4-BE49-F238E27FC236}">
                          <a16:creationId xmlns:a16="http://schemas.microsoft.com/office/drawing/2014/main" id="{5D37199F-E871-41FE-B5BA-34CE636515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3" name="Cube 712">
                      <a:extLst>
                        <a:ext uri="{FF2B5EF4-FFF2-40B4-BE49-F238E27FC236}">
                          <a16:creationId xmlns:a16="http://schemas.microsoft.com/office/drawing/2014/main" id="{AFEEE94D-6346-490D-AF51-F570E368A1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14" name="Cube 713">
                      <a:extLst>
                        <a:ext uri="{FF2B5EF4-FFF2-40B4-BE49-F238E27FC236}">
                          <a16:creationId xmlns:a16="http://schemas.microsoft.com/office/drawing/2014/main" id="{4291BCF0-84C9-4E2D-9447-544AE1436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ED35AD43-90AC-4EB6-9DDD-BAC3201CC348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solidFill>
                <a:srgbClr val="FF0000"/>
              </a:solidFill>
            </p:grpSpPr>
            <p:grpSp>
              <p:nvGrpSpPr>
                <p:cNvPr id="667" name="Group 666">
                  <a:extLst>
                    <a:ext uri="{FF2B5EF4-FFF2-40B4-BE49-F238E27FC236}">
                      <a16:creationId xmlns:a16="http://schemas.microsoft.com/office/drawing/2014/main" id="{87B5723A-1F08-4C10-8608-EF3A19B35C4A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94" name="Group 693">
                    <a:extLst>
                      <a:ext uri="{FF2B5EF4-FFF2-40B4-BE49-F238E27FC236}">
                        <a16:creationId xmlns:a16="http://schemas.microsoft.com/office/drawing/2014/main" id="{FA7A5066-1DE9-472F-9462-F7BC3E2A1127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03" name="Cube 702">
                      <a:extLst>
                        <a:ext uri="{FF2B5EF4-FFF2-40B4-BE49-F238E27FC236}">
                          <a16:creationId xmlns:a16="http://schemas.microsoft.com/office/drawing/2014/main" id="{18833C39-E949-4D69-9C35-118C20C71F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4" name="Cube 703">
                      <a:extLst>
                        <a:ext uri="{FF2B5EF4-FFF2-40B4-BE49-F238E27FC236}">
                          <a16:creationId xmlns:a16="http://schemas.microsoft.com/office/drawing/2014/main" id="{45A8A16D-DD67-4A2A-A758-4BC9AB3A2D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5" name="Cube 704">
                      <a:extLst>
                        <a:ext uri="{FF2B5EF4-FFF2-40B4-BE49-F238E27FC236}">
                          <a16:creationId xmlns:a16="http://schemas.microsoft.com/office/drawing/2014/main" id="{F4E58581-888D-4203-B1D0-AA6E1C1435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95" name="Group 694">
                    <a:extLst>
                      <a:ext uri="{FF2B5EF4-FFF2-40B4-BE49-F238E27FC236}">
                        <a16:creationId xmlns:a16="http://schemas.microsoft.com/office/drawing/2014/main" id="{99CC9CF2-325C-475B-A83F-96CD980A9074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00" name="Cube 699">
                      <a:extLst>
                        <a:ext uri="{FF2B5EF4-FFF2-40B4-BE49-F238E27FC236}">
                          <a16:creationId xmlns:a16="http://schemas.microsoft.com/office/drawing/2014/main" id="{5CC3760E-71AB-4E91-A336-201E65FD9B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1" name="Cube 700">
                      <a:extLst>
                        <a:ext uri="{FF2B5EF4-FFF2-40B4-BE49-F238E27FC236}">
                          <a16:creationId xmlns:a16="http://schemas.microsoft.com/office/drawing/2014/main" id="{C0D3EC07-4D60-406C-B907-640287172A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02" name="Cube 701">
                      <a:extLst>
                        <a:ext uri="{FF2B5EF4-FFF2-40B4-BE49-F238E27FC236}">
                          <a16:creationId xmlns:a16="http://schemas.microsoft.com/office/drawing/2014/main" id="{1EBFA2A3-E7D6-4166-827C-AA00AF4898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96" name="Group 695">
                    <a:extLst>
                      <a:ext uri="{FF2B5EF4-FFF2-40B4-BE49-F238E27FC236}">
                        <a16:creationId xmlns:a16="http://schemas.microsoft.com/office/drawing/2014/main" id="{96ED0300-036B-467E-ADE0-1D3592465B8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97" name="Cube 696">
                      <a:extLst>
                        <a:ext uri="{FF2B5EF4-FFF2-40B4-BE49-F238E27FC236}">
                          <a16:creationId xmlns:a16="http://schemas.microsoft.com/office/drawing/2014/main" id="{CE4BA8B4-E09B-4240-AC6E-337357BD19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8" name="Cube 697">
                      <a:extLst>
                        <a:ext uri="{FF2B5EF4-FFF2-40B4-BE49-F238E27FC236}">
                          <a16:creationId xmlns:a16="http://schemas.microsoft.com/office/drawing/2014/main" id="{B120674D-61DD-4BA5-9EEB-7307A9F8DB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9" name="Cube 698">
                      <a:extLst>
                        <a:ext uri="{FF2B5EF4-FFF2-40B4-BE49-F238E27FC236}">
                          <a16:creationId xmlns:a16="http://schemas.microsoft.com/office/drawing/2014/main" id="{047B3548-CD1B-4EDD-8071-67AE2F97BA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68" name="Group 667">
                  <a:extLst>
                    <a:ext uri="{FF2B5EF4-FFF2-40B4-BE49-F238E27FC236}">
                      <a16:creationId xmlns:a16="http://schemas.microsoft.com/office/drawing/2014/main" id="{E442BBB0-AA52-4F20-ACE0-516DF1B78CD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82" name="Group 681">
                    <a:extLst>
                      <a:ext uri="{FF2B5EF4-FFF2-40B4-BE49-F238E27FC236}">
                        <a16:creationId xmlns:a16="http://schemas.microsoft.com/office/drawing/2014/main" id="{F8561B6F-B059-4C7A-AC68-2C69D9DDEF3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91" name="Cube 690">
                      <a:extLst>
                        <a:ext uri="{FF2B5EF4-FFF2-40B4-BE49-F238E27FC236}">
                          <a16:creationId xmlns:a16="http://schemas.microsoft.com/office/drawing/2014/main" id="{755A5B30-46E3-4A9F-9D31-E464E88959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2" name="Cube 691">
                      <a:extLst>
                        <a:ext uri="{FF2B5EF4-FFF2-40B4-BE49-F238E27FC236}">
                          <a16:creationId xmlns:a16="http://schemas.microsoft.com/office/drawing/2014/main" id="{49E0BB01-6854-4BB4-A4AC-2B089DA49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3" name="Cube 692">
                      <a:extLst>
                        <a:ext uri="{FF2B5EF4-FFF2-40B4-BE49-F238E27FC236}">
                          <a16:creationId xmlns:a16="http://schemas.microsoft.com/office/drawing/2014/main" id="{9327FBD3-1B78-445D-ADF8-A39C1BC15B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83" name="Group 682">
                    <a:extLst>
                      <a:ext uri="{FF2B5EF4-FFF2-40B4-BE49-F238E27FC236}">
                        <a16:creationId xmlns:a16="http://schemas.microsoft.com/office/drawing/2014/main" id="{924549E2-FBF9-4608-BD73-8FF9440332F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88" name="Cube 687">
                      <a:extLst>
                        <a:ext uri="{FF2B5EF4-FFF2-40B4-BE49-F238E27FC236}">
                          <a16:creationId xmlns:a16="http://schemas.microsoft.com/office/drawing/2014/main" id="{E6115CE7-5663-496F-A56E-567330C21E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9" name="Cube 688">
                      <a:extLst>
                        <a:ext uri="{FF2B5EF4-FFF2-40B4-BE49-F238E27FC236}">
                          <a16:creationId xmlns:a16="http://schemas.microsoft.com/office/drawing/2014/main" id="{9D81127B-946D-4A7C-84E5-7643DE856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90" name="Cube 689">
                      <a:extLst>
                        <a:ext uri="{FF2B5EF4-FFF2-40B4-BE49-F238E27FC236}">
                          <a16:creationId xmlns:a16="http://schemas.microsoft.com/office/drawing/2014/main" id="{3E3B7568-D10B-43FF-9B71-80B21FF03E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84" name="Group 683">
                    <a:extLst>
                      <a:ext uri="{FF2B5EF4-FFF2-40B4-BE49-F238E27FC236}">
                        <a16:creationId xmlns:a16="http://schemas.microsoft.com/office/drawing/2014/main" id="{0B2219C3-2753-4DF8-8DE2-E5A63246976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85" name="Cube 684">
                      <a:extLst>
                        <a:ext uri="{FF2B5EF4-FFF2-40B4-BE49-F238E27FC236}">
                          <a16:creationId xmlns:a16="http://schemas.microsoft.com/office/drawing/2014/main" id="{BA2C4247-E302-400B-9A36-0B5C1B4851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6" name="Cube 685">
                      <a:extLst>
                        <a:ext uri="{FF2B5EF4-FFF2-40B4-BE49-F238E27FC236}">
                          <a16:creationId xmlns:a16="http://schemas.microsoft.com/office/drawing/2014/main" id="{0D5861B4-1215-4376-8126-EBD0EA2955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7" name="Cube 686">
                      <a:extLst>
                        <a:ext uri="{FF2B5EF4-FFF2-40B4-BE49-F238E27FC236}">
                          <a16:creationId xmlns:a16="http://schemas.microsoft.com/office/drawing/2014/main" id="{429D3514-362F-445A-B2A5-AE5A5B633C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69" name="Group 668">
                  <a:extLst>
                    <a:ext uri="{FF2B5EF4-FFF2-40B4-BE49-F238E27FC236}">
                      <a16:creationId xmlns:a16="http://schemas.microsoft.com/office/drawing/2014/main" id="{B94F1F60-3DB3-4796-BEB3-8D433F1F0F6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70" name="Group 669">
                    <a:extLst>
                      <a:ext uri="{FF2B5EF4-FFF2-40B4-BE49-F238E27FC236}">
                        <a16:creationId xmlns:a16="http://schemas.microsoft.com/office/drawing/2014/main" id="{08B8C6AC-ABA2-43E0-B15F-D92DE8C523E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9" name="Cube 678">
                      <a:extLst>
                        <a:ext uri="{FF2B5EF4-FFF2-40B4-BE49-F238E27FC236}">
                          <a16:creationId xmlns:a16="http://schemas.microsoft.com/office/drawing/2014/main" id="{63D6285A-3D64-4084-A124-202082CB30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0" name="Cube 679">
                      <a:extLst>
                        <a:ext uri="{FF2B5EF4-FFF2-40B4-BE49-F238E27FC236}">
                          <a16:creationId xmlns:a16="http://schemas.microsoft.com/office/drawing/2014/main" id="{3568E551-EEA8-4199-8463-7E8A790434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81" name="Cube 680">
                      <a:extLst>
                        <a:ext uri="{FF2B5EF4-FFF2-40B4-BE49-F238E27FC236}">
                          <a16:creationId xmlns:a16="http://schemas.microsoft.com/office/drawing/2014/main" id="{84D6390F-4858-4AEE-9D18-DF842865B9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71" name="Group 670">
                    <a:extLst>
                      <a:ext uri="{FF2B5EF4-FFF2-40B4-BE49-F238E27FC236}">
                        <a16:creationId xmlns:a16="http://schemas.microsoft.com/office/drawing/2014/main" id="{0F9A8E93-8854-4B88-B1ED-A1E38BD854B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6" name="Cube 675">
                      <a:extLst>
                        <a:ext uri="{FF2B5EF4-FFF2-40B4-BE49-F238E27FC236}">
                          <a16:creationId xmlns:a16="http://schemas.microsoft.com/office/drawing/2014/main" id="{4B5542EB-4BA7-4491-BC24-D215179519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7" name="Cube 676">
                      <a:extLst>
                        <a:ext uri="{FF2B5EF4-FFF2-40B4-BE49-F238E27FC236}">
                          <a16:creationId xmlns:a16="http://schemas.microsoft.com/office/drawing/2014/main" id="{46FE638D-8FF4-41DB-83BC-290C6A8EFC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8" name="Cube 677">
                      <a:extLst>
                        <a:ext uri="{FF2B5EF4-FFF2-40B4-BE49-F238E27FC236}">
                          <a16:creationId xmlns:a16="http://schemas.microsoft.com/office/drawing/2014/main" id="{142F133E-3260-4332-BC4A-D93F7E9891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72" name="Group 671">
                    <a:extLst>
                      <a:ext uri="{FF2B5EF4-FFF2-40B4-BE49-F238E27FC236}">
                        <a16:creationId xmlns:a16="http://schemas.microsoft.com/office/drawing/2014/main" id="{11461A39-5113-4016-A3D9-DEF15DDA9E8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73" name="Cube 672">
                      <a:extLst>
                        <a:ext uri="{FF2B5EF4-FFF2-40B4-BE49-F238E27FC236}">
                          <a16:creationId xmlns:a16="http://schemas.microsoft.com/office/drawing/2014/main" id="{52A539C8-8841-47F6-8F8A-D115B57F84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4" name="Cube 673">
                      <a:extLst>
                        <a:ext uri="{FF2B5EF4-FFF2-40B4-BE49-F238E27FC236}">
                          <a16:creationId xmlns:a16="http://schemas.microsoft.com/office/drawing/2014/main" id="{C451A331-3DCB-4FA3-AC5F-D5EDD7EFE0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75" name="Cube 674">
                      <a:extLst>
                        <a:ext uri="{FF2B5EF4-FFF2-40B4-BE49-F238E27FC236}">
                          <a16:creationId xmlns:a16="http://schemas.microsoft.com/office/drawing/2014/main" id="{9A7C0CB6-15BD-4D8E-8A15-2E4D714848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627" name="Group 626">
                <a:extLst>
                  <a:ext uri="{FF2B5EF4-FFF2-40B4-BE49-F238E27FC236}">
                    <a16:creationId xmlns:a16="http://schemas.microsoft.com/office/drawing/2014/main" id="{78B10A08-0DCB-4260-866D-601256D6A542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solidFill>
                <a:srgbClr val="FFFF00"/>
              </a:solidFill>
            </p:grpSpPr>
            <p:grpSp>
              <p:nvGrpSpPr>
                <p:cNvPr id="628" name="Group 627">
                  <a:extLst>
                    <a:ext uri="{FF2B5EF4-FFF2-40B4-BE49-F238E27FC236}">
                      <a16:creationId xmlns:a16="http://schemas.microsoft.com/office/drawing/2014/main" id="{E2AF015C-A595-4548-A7D5-3D17B70C474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55" name="Group 654">
                    <a:extLst>
                      <a:ext uri="{FF2B5EF4-FFF2-40B4-BE49-F238E27FC236}">
                        <a16:creationId xmlns:a16="http://schemas.microsoft.com/office/drawing/2014/main" id="{4590B723-BB6D-4E77-B8E4-AB32EE82070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64" name="Cube 663">
                      <a:extLst>
                        <a:ext uri="{FF2B5EF4-FFF2-40B4-BE49-F238E27FC236}">
                          <a16:creationId xmlns:a16="http://schemas.microsoft.com/office/drawing/2014/main" id="{809BB105-9B23-4F39-A4DD-59A923AF55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5" name="Cube 664">
                      <a:extLst>
                        <a:ext uri="{FF2B5EF4-FFF2-40B4-BE49-F238E27FC236}">
                          <a16:creationId xmlns:a16="http://schemas.microsoft.com/office/drawing/2014/main" id="{5DB49FFD-B8A3-42C8-AB55-527852652B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6" name="Cube 665">
                      <a:extLst>
                        <a:ext uri="{FF2B5EF4-FFF2-40B4-BE49-F238E27FC236}">
                          <a16:creationId xmlns:a16="http://schemas.microsoft.com/office/drawing/2014/main" id="{A4E09B83-E836-476C-A768-E8F25B0A57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56" name="Group 655">
                    <a:extLst>
                      <a:ext uri="{FF2B5EF4-FFF2-40B4-BE49-F238E27FC236}">
                        <a16:creationId xmlns:a16="http://schemas.microsoft.com/office/drawing/2014/main" id="{C73652ED-00C9-452A-A9EF-C4A43353675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61" name="Cube 660">
                      <a:extLst>
                        <a:ext uri="{FF2B5EF4-FFF2-40B4-BE49-F238E27FC236}">
                          <a16:creationId xmlns:a16="http://schemas.microsoft.com/office/drawing/2014/main" id="{D2881EC6-13D4-456E-9004-80819FDB3C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2" name="Cube 661">
                      <a:extLst>
                        <a:ext uri="{FF2B5EF4-FFF2-40B4-BE49-F238E27FC236}">
                          <a16:creationId xmlns:a16="http://schemas.microsoft.com/office/drawing/2014/main" id="{C377E1C7-EB14-4F76-B0A4-D0E1812422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3" name="Cube 662">
                      <a:extLst>
                        <a:ext uri="{FF2B5EF4-FFF2-40B4-BE49-F238E27FC236}">
                          <a16:creationId xmlns:a16="http://schemas.microsoft.com/office/drawing/2014/main" id="{38DD4DBF-242A-47EE-9B7E-CADACF1D03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57" name="Group 656">
                    <a:extLst>
                      <a:ext uri="{FF2B5EF4-FFF2-40B4-BE49-F238E27FC236}">
                        <a16:creationId xmlns:a16="http://schemas.microsoft.com/office/drawing/2014/main" id="{A16C61C4-94C6-436D-A861-9375AD73B45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58" name="Cube 657">
                      <a:extLst>
                        <a:ext uri="{FF2B5EF4-FFF2-40B4-BE49-F238E27FC236}">
                          <a16:creationId xmlns:a16="http://schemas.microsoft.com/office/drawing/2014/main" id="{E339F978-D0B7-40C5-8A77-A8BFED5362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9" name="Cube 658">
                      <a:extLst>
                        <a:ext uri="{FF2B5EF4-FFF2-40B4-BE49-F238E27FC236}">
                          <a16:creationId xmlns:a16="http://schemas.microsoft.com/office/drawing/2014/main" id="{8425BA84-1DF4-489A-9FDD-361CCCB07C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60" name="Cube 659">
                      <a:extLst>
                        <a:ext uri="{FF2B5EF4-FFF2-40B4-BE49-F238E27FC236}">
                          <a16:creationId xmlns:a16="http://schemas.microsoft.com/office/drawing/2014/main" id="{83867A24-19A9-4166-B7D3-43530A8517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29" name="Group 628">
                  <a:extLst>
                    <a:ext uri="{FF2B5EF4-FFF2-40B4-BE49-F238E27FC236}">
                      <a16:creationId xmlns:a16="http://schemas.microsoft.com/office/drawing/2014/main" id="{1DF98D6D-C6E3-4A54-A36D-26364F7DEBFB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43" name="Group 642">
                    <a:extLst>
                      <a:ext uri="{FF2B5EF4-FFF2-40B4-BE49-F238E27FC236}">
                        <a16:creationId xmlns:a16="http://schemas.microsoft.com/office/drawing/2014/main" id="{9B14EC4E-C17C-4088-A462-50D6F4644E3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52" name="Cube 651">
                      <a:extLst>
                        <a:ext uri="{FF2B5EF4-FFF2-40B4-BE49-F238E27FC236}">
                          <a16:creationId xmlns:a16="http://schemas.microsoft.com/office/drawing/2014/main" id="{66CE8E0D-FD52-4ADC-B4E2-7872EAC019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3" name="Cube 652">
                      <a:extLst>
                        <a:ext uri="{FF2B5EF4-FFF2-40B4-BE49-F238E27FC236}">
                          <a16:creationId xmlns:a16="http://schemas.microsoft.com/office/drawing/2014/main" id="{75D6912B-484D-4EF0-B11D-081959463C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4" name="Cube 653">
                      <a:extLst>
                        <a:ext uri="{FF2B5EF4-FFF2-40B4-BE49-F238E27FC236}">
                          <a16:creationId xmlns:a16="http://schemas.microsoft.com/office/drawing/2014/main" id="{5AE23BCA-3F70-446D-BA34-4D3D892F9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44" name="Group 643">
                    <a:extLst>
                      <a:ext uri="{FF2B5EF4-FFF2-40B4-BE49-F238E27FC236}">
                        <a16:creationId xmlns:a16="http://schemas.microsoft.com/office/drawing/2014/main" id="{709B1210-3C78-4EDE-AF8F-764431928CD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9" name="Cube 648">
                      <a:extLst>
                        <a:ext uri="{FF2B5EF4-FFF2-40B4-BE49-F238E27FC236}">
                          <a16:creationId xmlns:a16="http://schemas.microsoft.com/office/drawing/2014/main" id="{9A0B9A45-BE47-4E0F-8B03-D08FC3B783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0" name="Cube 649">
                      <a:extLst>
                        <a:ext uri="{FF2B5EF4-FFF2-40B4-BE49-F238E27FC236}">
                          <a16:creationId xmlns:a16="http://schemas.microsoft.com/office/drawing/2014/main" id="{7E0164BA-A1EF-48ED-BC51-4A95214A35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51" name="Cube 650">
                      <a:extLst>
                        <a:ext uri="{FF2B5EF4-FFF2-40B4-BE49-F238E27FC236}">
                          <a16:creationId xmlns:a16="http://schemas.microsoft.com/office/drawing/2014/main" id="{52367100-0150-4DD6-96BA-355E2FDC9B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45" name="Group 644">
                    <a:extLst>
                      <a:ext uri="{FF2B5EF4-FFF2-40B4-BE49-F238E27FC236}">
                        <a16:creationId xmlns:a16="http://schemas.microsoft.com/office/drawing/2014/main" id="{736F7A4D-8F2D-41CC-A8E8-94CACD56A44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6" name="Cube 645">
                      <a:extLst>
                        <a:ext uri="{FF2B5EF4-FFF2-40B4-BE49-F238E27FC236}">
                          <a16:creationId xmlns:a16="http://schemas.microsoft.com/office/drawing/2014/main" id="{D5CFF5AE-AD49-46BF-96F0-2E40DDF19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7" name="Cube 646">
                      <a:extLst>
                        <a:ext uri="{FF2B5EF4-FFF2-40B4-BE49-F238E27FC236}">
                          <a16:creationId xmlns:a16="http://schemas.microsoft.com/office/drawing/2014/main" id="{C29159BD-3657-4BD8-B8DB-17EAED3998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8" name="Cube 647">
                      <a:extLst>
                        <a:ext uri="{FF2B5EF4-FFF2-40B4-BE49-F238E27FC236}">
                          <a16:creationId xmlns:a16="http://schemas.microsoft.com/office/drawing/2014/main" id="{57252DDB-92EF-480A-82BD-BC09C0D82E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630" name="Group 629">
                  <a:extLst>
                    <a:ext uri="{FF2B5EF4-FFF2-40B4-BE49-F238E27FC236}">
                      <a16:creationId xmlns:a16="http://schemas.microsoft.com/office/drawing/2014/main" id="{17DB9867-53B7-4CA5-A043-90A477EDC3E5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631" name="Group 630">
                    <a:extLst>
                      <a:ext uri="{FF2B5EF4-FFF2-40B4-BE49-F238E27FC236}">
                        <a16:creationId xmlns:a16="http://schemas.microsoft.com/office/drawing/2014/main" id="{6D2B791C-01C2-451C-A0B3-2DA4B115BE6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40" name="Cube 639">
                      <a:extLst>
                        <a:ext uri="{FF2B5EF4-FFF2-40B4-BE49-F238E27FC236}">
                          <a16:creationId xmlns:a16="http://schemas.microsoft.com/office/drawing/2014/main" id="{CA833C01-6290-4A30-8513-DE4B59EA9B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1" name="Cube 640">
                      <a:extLst>
                        <a:ext uri="{FF2B5EF4-FFF2-40B4-BE49-F238E27FC236}">
                          <a16:creationId xmlns:a16="http://schemas.microsoft.com/office/drawing/2014/main" id="{3CFD5D54-4599-4911-B63B-B324427989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42" name="Cube 641">
                      <a:extLst>
                        <a:ext uri="{FF2B5EF4-FFF2-40B4-BE49-F238E27FC236}">
                          <a16:creationId xmlns:a16="http://schemas.microsoft.com/office/drawing/2014/main" id="{D2F1CF6C-D35F-4B6C-915B-72F487158B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32" name="Group 631">
                    <a:extLst>
                      <a:ext uri="{FF2B5EF4-FFF2-40B4-BE49-F238E27FC236}">
                        <a16:creationId xmlns:a16="http://schemas.microsoft.com/office/drawing/2014/main" id="{B0A21B2D-B66F-4223-AD23-7E95EE00672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37" name="Cube 636">
                      <a:extLst>
                        <a:ext uri="{FF2B5EF4-FFF2-40B4-BE49-F238E27FC236}">
                          <a16:creationId xmlns:a16="http://schemas.microsoft.com/office/drawing/2014/main" id="{A0ECECBD-02A4-4305-8691-1CE3026B6F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8" name="Cube 637">
                      <a:extLst>
                        <a:ext uri="{FF2B5EF4-FFF2-40B4-BE49-F238E27FC236}">
                          <a16:creationId xmlns:a16="http://schemas.microsoft.com/office/drawing/2014/main" id="{78787BBD-A74E-408E-80CB-18ACFB46CC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9" name="Cube 638">
                      <a:extLst>
                        <a:ext uri="{FF2B5EF4-FFF2-40B4-BE49-F238E27FC236}">
                          <a16:creationId xmlns:a16="http://schemas.microsoft.com/office/drawing/2014/main" id="{C11C537B-C448-4DB5-8D1D-CCFAB751B7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633" name="Group 632">
                    <a:extLst>
                      <a:ext uri="{FF2B5EF4-FFF2-40B4-BE49-F238E27FC236}">
                        <a16:creationId xmlns:a16="http://schemas.microsoft.com/office/drawing/2014/main" id="{B394FD18-54CB-4F33-B016-67BD0EFB36D9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634" name="Cube 633">
                      <a:extLst>
                        <a:ext uri="{FF2B5EF4-FFF2-40B4-BE49-F238E27FC236}">
                          <a16:creationId xmlns:a16="http://schemas.microsoft.com/office/drawing/2014/main" id="{40B09A26-7555-4754-93D0-0C63FB0EBD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5" name="Cube 634">
                      <a:extLst>
                        <a:ext uri="{FF2B5EF4-FFF2-40B4-BE49-F238E27FC236}">
                          <a16:creationId xmlns:a16="http://schemas.microsoft.com/office/drawing/2014/main" id="{D395D6A0-75CC-4667-8F36-44E1476AE3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636" name="Cube 635">
                      <a:extLst>
                        <a:ext uri="{FF2B5EF4-FFF2-40B4-BE49-F238E27FC236}">
                          <a16:creationId xmlns:a16="http://schemas.microsoft.com/office/drawing/2014/main" id="{CE253847-8D14-442C-8996-6E00D7BECA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  <p:grpSp>
        <p:nvGrpSpPr>
          <p:cNvPr id="745" name="Group 744">
            <a:extLst>
              <a:ext uri="{FF2B5EF4-FFF2-40B4-BE49-F238E27FC236}">
                <a16:creationId xmlns:a16="http://schemas.microsoft.com/office/drawing/2014/main" id="{65A68373-DF5C-4A2E-8B56-B1C4BE955494}"/>
              </a:ext>
            </a:extLst>
          </p:cNvPr>
          <p:cNvGrpSpPr/>
          <p:nvPr/>
        </p:nvGrpSpPr>
        <p:grpSpPr>
          <a:xfrm>
            <a:off x="4010158" y="231361"/>
            <a:ext cx="3806552" cy="1863190"/>
            <a:chOff x="4164408" y="2316483"/>
            <a:chExt cx="3806552" cy="1863190"/>
          </a:xfrm>
        </p:grpSpPr>
        <p:grpSp>
          <p:nvGrpSpPr>
            <p:cNvPr id="746" name="Group 745">
              <a:extLst>
                <a:ext uri="{FF2B5EF4-FFF2-40B4-BE49-F238E27FC236}">
                  <a16:creationId xmlns:a16="http://schemas.microsoft.com/office/drawing/2014/main" id="{E923662F-402F-47BD-B106-2B19154D3AD3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</p:grpSpPr>
          <p:grpSp>
            <p:nvGrpSpPr>
              <p:cNvPr id="1069" name="Group 1068">
                <a:extLst>
                  <a:ext uri="{FF2B5EF4-FFF2-40B4-BE49-F238E27FC236}">
                    <a16:creationId xmlns:a16="http://schemas.microsoft.com/office/drawing/2014/main" id="{FC97A7EC-D28C-4C41-9291-58ED3D22F932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96" name="Group 1095">
                  <a:extLst>
                    <a:ext uri="{FF2B5EF4-FFF2-40B4-BE49-F238E27FC236}">
                      <a16:creationId xmlns:a16="http://schemas.microsoft.com/office/drawing/2014/main" id="{EA16572C-2D31-4FC0-B685-7ACF0BCEDA5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105" name="Cube 1104">
                    <a:extLst>
                      <a:ext uri="{FF2B5EF4-FFF2-40B4-BE49-F238E27FC236}">
                        <a16:creationId xmlns:a16="http://schemas.microsoft.com/office/drawing/2014/main" id="{172F2610-6572-4737-BD01-1A7ADCAF890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6" name="Cube 1105">
                    <a:extLst>
                      <a:ext uri="{FF2B5EF4-FFF2-40B4-BE49-F238E27FC236}">
                        <a16:creationId xmlns:a16="http://schemas.microsoft.com/office/drawing/2014/main" id="{1B28BE21-CF44-473B-B72A-33D19D0D123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7" name="Cube 1106">
                    <a:extLst>
                      <a:ext uri="{FF2B5EF4-FFF2-40B4-BE49-F238E27FC236}">
                        <a16:creationId xmlns:a16="http://schemas.microsoft.com/office/drawing/2014/main" id="{7CE52A53-2730-459E-9848-884AE3FEDFA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7" name="Group 1096">
                  <a:extLst>
                    <a:ext uri="{FF2B5EF4-FFF2-40B4-BE49-F238E27FC236}">
                      <a16:creationId xmlns:a16="http://schemas.microsoft.com/office/drawing/2014/main" id="{430A5C91-CD8C-4ED9-9D3C-BC5E53F5B7D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102" name="Cube 1101">
                    <a:extLst>
                      <a:ext uri="{FF2B5EF4-FFF2-40B4-BE49-F238E27FC236}">
                        <a16:creationId xmlns:a16="http://schemas.microsoft.com/office/drawing/2014/main" id="{AC14EEF9-6ABA-4938-8EF2-53741ADFD94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3" name="Cube 1102">
                    <a:extLst>
                      <a:ext uri="{FF2B5EF4-FFF2-40B4-BE49-F238E27FC236}">
                        <a16:creationId xmlns:a16="http://schemas.microsoft.com/office/drawing/2014/main" id="{99C2F2E3-7485-46BD-AA19-FB7D459D378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4" name="Cube 1103">
                    <a:extLst>
                      <a:ext uri="{FF2B5EF4-FFF2-40B4-BE49-F238E27FC236}">
                        <a16:creationId xmlns:a16="http://schemas.microsoft.com/office/drawing/2014/main" id="{5214DB92-A668-47C6-A035-A54387A0E0E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8" name="Group 1097">
                  <a:extLst>
                    <a:ext uri="{FF2B5EF4-FFF2-40B4-BE49-F238E27FC236}">
                      <a16:creationId xmlns:a16="http://schemas.microsoft.com/office/drawing/2014/main" id="{1258C257-D12E-48E8-8FB6-F1C4DBD81C8D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9" name="Cube 1098">
                    <a:extLst>
                      <a:ext uri="{FF2B5EF4-FFF2-40B4-BE49-F238E27FC236}">
                        <a16:creationId xmlns:a16="http://schemas.microsoft.com/office/drawing/2014/main" id="{36609ADA-0971-4EB0-89A8-13E8B8304BB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0" name="Cube 1099">
                    <a:extLst>
                      <a:ext uri="{FF2B5EF4-FFF2-40B4-BE49-F238E27FC236}">
                        <a16:creationId xmlns:a16="http://schemas.microsoft.com/office/drawing/2014/main" id="{BDB3D5BC-9E60-4D62-84B4-D9C2C3FB6BF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1" name="Cube 1100">
                    <a:extLst>
                      <a:ext uri="{FF2B5EF4-FFF2-40B4-BE49-F238E27FC236}">
                        <a16:creationId xmlns:a16="http://schemas.microsoft.com/office/drawing/2014/main" id="{CF0BADF4-2065-4B4A-857C-A8AB1E217F0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70" name="Group 1069">
                <a:extLst>
                  <a:ext uri="{FF2B5EF4-FFF2-40B4-BE49-F238E27FC236}">
                    <a16:creationId xmlns:a16="http://schemas.microsoft.com/office/drawing/2014/main" id="{5E97B574-8912-42EA-AA37-687CFE723EBA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84" name="Group 1083">
                  <a:extLst>
                    <a:ext uri="{FF2B5EF4-FFF2-40B4-BE49-F238E27FC236}">
                      <a16:creationId xmlns:a16="http://schemas.microsoft.com/office/drawing/2014/main" id="{6FFAE438-F229-43EE-9A1B-25516F304BA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3" name="Cube 1092">
                    <a:extLst>
                      <a:ext uri="{FF2B5EF4-FFF2-40B4-BE49-F238E27FC236}">
                        <a16:creationId xmlns:a16="http://schemas.microsoft.com/office/drawing/2014/main" id="{CD3B12EE-1ED6-420B-9071-DB0CBA4C680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4" name="Cube 1093">
                    <a:extLst>
                      <a:ext uri="{FF2B5EF4-FFF2-40B4-BE49-F238E27FC236}">
                        <a16:creationId xmlns:a16="http://schemas.microsoft.com/office/drawing/2014/main" id="{5FF983EF-3646-4E12-BBEA-A21699E17E3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5" name="Cube 1094">
                    <a:extLst>
                      <a:ext uri="{FF2B5EF4-FFF2-40B4-BE49-F238E27FC236}">
                        <a16:creationId xmlns:a16="http://schemas.microsoft.com/office/drawing/2014/main" id="{29A411DB-84E1-436C-8C4A-643774F8A6B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5" name="Group 1084">
                  <a:extLst>
                    <a:ext uri="{FF2B5EF4-FFF2-40B4-BE49-F238E27FC236}">
                      <a16:creationId xmlns:a16="http://schemas.microsoft.com/office/drawing/2014/main" id="{84018ECC-C179-4C4B-815E-81CA9E419097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90" name="Cube 1089">
                    <a:extLst>
                      <a:ext uri="{FF2B5EF4-FFF2-40B4-BE49-F238E27FC236}">
                        <a16:creationId xmlns:a16="http://schemas.microsoft.com/office/drawing/2014/main" id="{325924B2-D9A3-475C-9A77-CE2AB12A7B4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1" name="Cube 1090">
                    <a:extLst>
                      <a:ext uri="{FF2B5EF4-FFF2-40B4-BE49-F238E27FC236}">
                        <a16:creationId xmlns:a16="http://schemas.microsoft.com/office/drawing/2014/main" id="{01E34758-A459-469F-AD09-FB47AD4D913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2" name="Cube 1091">
                    <a:extLst>
                      <a:ext uri="{FF2B5EF4-FFF2-40B4-BE49-F238E27FC236}">
                        <a16:creationId xmlns:a16="http://schemas.microsoft.com/office/drawing/2014/main" id="{FFCEA8F5-2FF7-4655-941D-0190ED1445B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6" name="Group 1085">
                  <a:extLst>
                    <a:ext uri="{FF2B5EF4-FFF2-40B4-BE49-F238E27FC236}">
                      <a16:creationId xmlns:a16="http://schemas.microsoft.com/office/drawing/2014/main" id="{949D2D79-86F0-4355-BFA9-0FEC750550D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87" name="Cube 1086">
                    <a:extLst>
                      <a:ext uri="{FF2B5EF4-FFF2-40B4-BE49-F238E27FC236}">
                        <a16:creationId xmlns:a16="http://schemas.microsoft.com/office/drawing/2014/main" id="{EF445E78-8332-4FE8-AE53-3F9D1A2AD27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8" name="Cube 1087">
                    <a:extLst>
                      <a:ext uri="{FF2B5EF4-FFF2-40B4-BE49-F238E27FC236}">
                        <a16:creationId xmlns:a16="http://schemas.microsoft.com/office/drawing/2014/main" id="{15AB0996-52AD-41CB-B73F-F0BF4ED5E0C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9" name="Cube 1088">
                    <a:extLst>
                      <a:ext uri="{FF2B5EF4-FFF2-40B4-BE49-F238E27FC236}">
                        <a16:creationId xmlns:a16="http://schemas.microsoft.com/office/drawing/2014/main" id="{CB1090C4-30B7-44B8-B3E2-6AFF1B621DA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BB4E1111-26AE-4C20-A5A5-F730F95950E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</p:grpSpPr>
            <p:grpSp>
              <p:nvGrpSpPr>
                <p:cNvPr id="1072" name="Group 1071">
                  <a:extLst>
                    <a:ext uri="{FF2B5EF4-FFF2-40B4-BE49-F238E27FC236}">
                      <a16:creationId xmlns:a16="http://schemas.microsoft.com/office/drawing/2014/main" id="{1B785903-1222-4FFC-8516-CF5AE2E40C9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81" name="Cube 1080">
                    <a:extLst>
                      <a:ext uri="{FF2B5EF4-FFF2-40B4-BE49-F238E27FC236}">
                        <a16:creationId xmlns:a16="http://schemas.microsoft.com/office/drawing/2014/main" id="{4BDB5770-BE71-485D-AFDF-5FA99FDFCF1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2" name="Cube 1081">
                    <a:extLst>
                      <a:ext uri="{FF2B5EF4-FFF2-40B4-BE49-F238E27FC236}">
                        <a16:creationId xmlns:a16="http://schemas.microsoft.com/office/drawing/2014/main" id="{35837A8E-D817-4F49-A86D-E23142D8F99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3" name="Cube 1082">
                    <a:extLst>
                      <a:ext uri="{FF2B5EF4-FFF2-40B4-BE49-F238E27FC236}">
                        <a16:creationId xmlns:a16="http://schemas.microsoft.com/office/drawing/2014/main" id="{5B5B0272-7C42-4017-9A9A-B86602DDAB3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73" name="Group 1072">
                  <a:extLst>
                    <a:ext uri="{FF2B5EF4-FFF2-40B4-BE49-F238E27FC236}">
                      <a16:creationId xmlns:a16="http://schemas.microsoft.com/office/drawing/2014/main" id="{568C66ED-80A8-4A67-B6B9-D9D9FEED072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78" name="Cube 1077">
                    <a:extLst>
                      <a:ext uri="{FF2B5EF4-FFF2-40B4-BE49-F238E27FC236}">
                        <a16:creationId xmlns:a16="http://schemas.microsoft.com/office/drawing/2014/main" id="{A5C437C4-5D70-46FE-A84B-DF62CB9A472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9" name="Cube 1078">
                    <a:extLst>
                      <a:ext uri="{FF2B5EF4-FFF2-40B4-BE49-F238E27FC236}">
                        <a16:creationId xmlns:a16="http://schemas.microsoft.com/office/drawing/2014/main" id="{F001CFEC-3E38-4F03-B76D-295DCAE31E3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0" name="Cube 1079">
                    <a:extLst>
                      <a:ext uri="{FF2B5EF4-FFF2-40B4-BE49-F238E27FC236}">
                        <a16:creationId xmlns:a16="http://schemas.microsoft.com/office/drawing/2014/main" id="{E116DE9F-FA83-4D81-9618-9A12AAC37BE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74" name="Group 1073">
                  <a:extLst>
                    <a:ext uri="{FF2B5EF4-FFF2-40B4-BE49-F238E27FC236}">
                      <a16:creationId xmlns:a16="http://schemas.microsoft.com/office/drawing/2014/main" id="{AB0AD092-9687-4E1D-B2BC-F6C71DED03F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</p:grpSpPr>
              <p:sp>
                <p:nvSpPr>
                  <p:cNvPr id="1075" name="Cube 1074">
                    <a:extLst>
                      <a:ext uri="{FF2B5EF4-FFF2-40B4-BE49-F238E27FC236}">
                        <a16:creationId xmlns:a16="http://schemas.microsoft.com/office/drawing/2014/main" id="{31525455-5E21-40F2-9D65-2B4C2808F9A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6" name="Cube 1075">
                    <a:extLst>
                      <a:ext uri="{FF2B5EF4-FFF2-40B4-BE49-F238E27FC236}">
                        <a16:creationId xmlns:a16="http://schemas.microsoft.com/office/drawing/2014/main" id="{F708365C-2A4C-4DF8-AC7A-DBA448414B3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7" name="Cube 1076">
                    <a:extLst>
                      <a:ext uri="{FF2B5EF4-FFF2-40B4-BE49-F238E27FC236}">
                        <a16:creationId xmlns:a16="http://schemas.microsoft.com/office/drawing/2014/main" id="{80BB07BD-38BD-4BC0-A74D-D8DEA1F00CA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7" name="Group 746">
              <a:extLst>
                <a:ext uri="{FF2B5EF4-FFF2-40B4-BE49-F238E27FC236}">
                  <a16:creationId xmlns:a16="http://schemas.microsoft.com/office/drawing/2014/main" id="{08BE3680-A4F0-4464-A76A-E7C19B2CC7DA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solidFill>
              <a:srgbClr val="00B0F0"/>
            </a:solidFill>
          </p:grpSpPr>
          <p:grpSp>
            <p:nvGrpSpPr>
              <p:cNvPr id="1030" name="Group 1029">
                <a:extLst>
                  <a:ext uri="{FF2B5EF4-FFF2-40B4-BE49-F238E27FC236}">
                    <a16:creationId xmlns:a16="http://schemas.microsoft.com/office/drawing/2014/main" id="{18C57D00-C436-4888-B977-D9899609ECA1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57" name="Group 1056">
                  <a:extLst>
                    <a:ext uri="{FF2B5EF4-FFF2-40B4-BE49-F238E27FC236}">
                      <a16:creationId xmlns:a16="http://schemas.microsoft.com/office/drawing/2014/main" id="{7E65760B-ABD7-4CDF-9C15-8A59B4154162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6" name="Cube 1065">
                    <a:extLst>
                      <a:ext uri="{FF2B5EF4-FFF2-40B4-BE49-F238E27FC236}">
                        <a16:creationId xmlns:a16="http://schemas.microsoft.com/office/drawing/2014/main" id="{44E2B6CE-EA6C-4670-99A4-6E61A5097A4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7" name="Cube 1066">
                    <a:extLst>
                      <a:ext uri="{FF2B5EF4-FFF2-40B4-BE49-F238E27FC236}">
                        <a16:creationId xmlns:a16="http://schemas.microsoft.com/office/drawing/2014/main" id="{4E350EE2-1EED-45E1-AC1F-99913A088FF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8" name="Cube 1067">
                    <a:extLst>
                      <a:ext uri="{FF2B5EF4-FFF2-40B4-BE49-F238E27FC236}">
                        <a16:creationId xmlns:a16="http://schemas.microsoft.com/office/drawing/2014/main" id="{1865FDBB-D0C1-4B63-B6C1-DBFD841A0D2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8" name="Group 1057">
                  <a:extLst>
                    <a:ext uri="{FF2B5EF4-FFF2-40B4-BE49-F238E27FC236}">
                      <a16:creationId xmlns:a16="http://schemas.microsoft.com/office/drawing/2014/main" id="{CCDE4B2E-74EB-4C86-B71D-946A62A5467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3" name="Cube 1062">
                    <a:extLst>
                      <a:ext uri="{FF2B5EF4-FFF2-40B4-BE49-F238E27FC236}">
                        <a16:creationId xmlns:a16="http://schemas.microsoft.com/office/drawing/2014/main" id="{E0839CE5-6C88-43E9-BA4D-DF21263488B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4" name="Cube 1063">
                    <a:extLst>
                      <a:ext uri="{FF2B5EF4-FFF2-40B4-BE49-F238E27FC236}">
                        <a16:creationId xmlns:a16="http://schemas.microsoft.com/office/drawing/2014/main" id="{331BCE79-B0D3-4E46-9D98-86B34AC8C43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5" name="Cube 1064">
                    <a:extLst>
                      <a:ext uri="{FF2B5EF4-FFF2-40B4-BE49-F238E27FC236}">
                        <a16:creationId xmlns:a16="http://schemas.microsoft.com/office/drawing/2014/main" id="{1D5EC329-15E0-4B79-AF89-79E291D2CEA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9" name="Group 1058">
                  <a:extLst>
                    <a:ext uri="{FF2B5EF4-FFF2-40B4-BE49-F238E27FC236}">
                      <a16:creationId xmlns:a16="http://schemas.microsoft.com/office/drawing/2014/main" id="{68CA6EF2-7154-45AB-89F2-CAE622BD981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0" name="Cube 1059">
                    <a:extLst>
                      <a:ext uri="{FF2B5EF4-FFF2-40B4-BE49-F238E27FC236}">
                        <a16:creationId xmlns:a16="http://schemas.microsoft.com/office/drawing/2014/main" id="{FF8AAF66-2B53-4956-A739-45165271D39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1" name="Cube 1060">
                    <a:extLst>
                      <a:ext uri="{FF2B5EF4-FFF2-40B4-BE49-F238E27FC236}">
                        <a16:creationId xmlns:a16="http://schemas.microsoft.com/office/drawing/2014/main" id="{E2699763-D2EA-4997-9929-FD61E402E1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2" name="Cube 1061">
                    <a:extLst>
                      <a:ext uri="{FF2B5EF4-FFF2-40B4-BE49-F238E27FC236}">
                        <a16:creationId xmlns:a16="http://schemas.microsoft.com/office/drawing/2014/main" id="{F8A21924-974B-40EA-9E7A-9C2B7A0EA74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31" name="Group 1030">
                <a:extLst>
                  <a:ext uri="{FF2B5EF4-FFF2-40B4-BE49-F238E27FC236}">
                    <a16:creationId xmlns:a16="http://schemas.microsoft.com/office/drawing/2014/main" id="{54320DB1-62FF-48D5-A7F8-5F69467E6ACC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45" name="Group 1044">
                  <a:extLst>
                    <a:ext uri="{FF2B5EF4-FFF2-40B4-BE49-F238E27FC236}">
                      <a16:creationId xmlns:a16="http://schemas.microsoft.com/office/drawing/2014/main" id="{78E3F7FE-6335-489E-B1C1-10B0ED18FE6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4" name="Cube 1053">
                    <a:extLst>
                      <a:ext uri="{FF2B5EF4-FFF2-40B4-BE49-F238E27FC236}">
                        <a16:creationId xmlns:a16="http://schemas.microsoft.com/office/drawing/2014/main" id="{CB797394-A190-4458-A019-78A18FB4F6E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5" name="Cube 1054">
                    <a:extLst>
                      <a:ext uri="{FF2B5EF4-FFF2-40B4-BE49-F238E27FC236}">
                        <a16:creationId xmlns:a16="http://schemas.microsoft.com/office/drawing/2014/main" id="{A0AAA626-EA0C-4A30-9E8C-C5EFFE16C5B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6" name="Cube 1055">
                    <a:extLst>
                      <a:ext uri="{FF2B5EF4-FFF2-40B4-BE49-F238E27FC236}">
                        <a16:creationId xmlns:a16="http://schemas.microsoft.com/office/drawing/2014/main" id="{D2C61848-9717-46ED-B776-66FDA23FE32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6" name="Group 1045">
                  <a:extLst>
                    <a:ext uri="{FF2B5EF4-FFF2-40B4-BE49-F238E27FC236}">
                      <a16:creationId xmlns:a16="http://schemas.microsoft.com/office/drawing/2014/main" id="{A69C5D9C-DE39-4652-8231-B362FB80EC6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1" name="Cube 1050">
                    <a:extLst>
                      <a:ext uri="{FF2B5EF4-FFF2-40B4-BE49-F238E27FC236}">
                        <a16:creationId xmlns:a16="http://schemas.microsoft.com/office/drawing/2014/main" id="{4A8A9717-7019-4176-B1D4-6C61EC042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2" name="Cube 1051">
                    <a:extLst>
                      <a:ext uri="{FF2B5EF4-FFF2-40B4-BE49-F238E27FC236}">
                        <a16:creationId xmlns:a16="http://schemas.microsoft.com/office/drawing/2014/main" id="{0E7F6EA0-6697-4085-BC29-98F6EAECF88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3" name="Cube 1052">
                    <a:extLst>
                      <a:ext uri="{FF2B5EF4-FFF2-40B4-BE49-F238E27FC236}">
                        <a16:creationId xmlns:a16="http://schemas.microsoft.com/office/drawing/2014/main" id="{BEF8F02B-681E-49FB-99FF-CE8532576C8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7" name="Group 1046">
                  <a:extLst>
                    <a:ext uri="{FF2B5EF4-FFF2-40B4-BE49-F238E27FC236}">
                      <a16:creationId xmlns:a16="http://schemas.microsoft.com/office/drawing/2014/main" id="{7ABC789A-002F-4AA8-8210-014B013FB634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8" name="Cube 1047">
                    <a:extLst>
                      <a:ext uri="{FF2B5EF4-FFF2-40B4-BE49-F238E27FC236}">
                        <a16:creationId xmlns:a16="http://schemas.microsoft.com/office/drawing/2014/main" id="{CD6F38F0-A382-49BA-8DF2-0C4D405FED7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9" name="Cube 1048">
                    <a:extLst>
                      <a:ext uri="{FF2B5EF4-FFF2-40B4-BE49-F238E27FC236}">
                        <a16:creationId xmlns:a16="http://schemas.microsoft.com/office/drawing/2014/main" id="{FCEDA321-CC6E-4FDC-815D-E8AF164D77B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0" name="Cube 1049">
                    <a:extLst>
                      <a:ext uri="{FF2B5EF4-FFF2-40B4-BE49-F238E27FC236}">
                        <a16:creationId xmlns:a16="http://schemas.microsoft.com/office/drawing/2014/main" id="{E45FD71E-BC68-447A-A1E4-7D3A9EDF7A4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32" name="Group 1031">
                <a:extLst>
                  <a:ext uri="{FF2B5EF4-FFF2-40B4-BE49-F238E27FC236}">
                    <a16:creationId xmlns:a16="http://schemas.microsoft.com/office/drawing/2014/main" id="{049C78E5-C9E2-4D0A-BDDF-4326C5BBFED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33" name="Group 1032">
                  <a:extLst>
                    <a:ext uri="{FF2B5EF4-FFF2-40B4-BE49-F238E27FC236}">
                      <a16:creationId xmlns:a16="http://schemas.microsoft.com/office/drawing/2014/main" id="{53290542-C97C-46CA-A0F8-3DAB1FDEBE8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2" name="Cube 1041">
                    <a:extLst>
                      <a:ext uri="{FF2B5EF4-FFF2-40B4-BE49-F238E27FC236}">
                        <a16:creationId xmlns:a16="http://schemas.microsoft.com/office/drawing/2014/main" id="{E888799E-3B75-48C2-AA0F-32ABD8D7DF0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3" name="Cube 1042">
                    <a:extLst>
                      <a:ext uri="{FF2B5EF4-FFF2-40B4-BE49-F238E27FC236}">
                        <a16:creationId xmlns:a16="http://schemas.microsoft.com/office/drawing/2014/main" id="{0234218A-9A58-478B-B126-A17E166B23C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4" name="Cube 1043">
                    <a:extLst>
                      <a:ext uri="{FF2B5EF4-FFF2-40B4-BE49-F238E27FC236}">
                        <a16:creationId xmlns:a16="http://schemas.microsoft.com/office/drawing/2014/main" id="{CBCFDAE1-6802-40A3-9735-7D500048434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4" name="Group 1033">
                  <a:extLst>
                    <a:ext uri="{FF2B5EF4-FFF2-40B4-BE49-F238E27FC236}">
                      <a16:creationId xmlns:a16="http://schemas.microsoft.com/office/drawing/2014/main" id="{01ED9F4C-A475-4222-A7EA-186BE2A614A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9" name="Cube 1038">
                    <a:extLst>
                      <a:ext uri="{FF2B5EF4-FFF2-40B4-BE49-F238E27FC236}">
                        <a16:creationId xmlns:a16="http://schemas.microsoft.com/office/drawing/2014/main" id="{44537444-7644-4ACF-AC4B-EF564FD5D82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0" name="Cube 1039">
                    <a:extLst>
                      <a:ext uri="{FF2B5EF4-FFF2-40B4-BE49-F238E27FC236}">
                        <a16:creationId xmlns:a16="http://schemas.microsoft.com/office/drawing/2014/main" id="{4DACE483-2CB8-4C01-BEEF-00FC1A69D16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1" name="Cube 1040">
                    <a:extLst>
                      <a:ext uri="{FF2B5EF4-FFF2-40B4-BE49-F238E27FC236}">
                        <a16:creationId xmlns:a16="http://schemas.microsoft.com/office/drawing/2014/main" id="{2A220F69-D876-41C6-B8F7-33AE3EA6697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5" name="Group 1034">
                  <a:extLst>
                    <a:ext uri="{FF2B5EF4-FFF2-40B4-BE49-F238E27FC236}">
                      <a16:creationId xmlns:a16="http://schemas.microsoft.com/office/drawing/2014/main" id="{D539AE59-C1C5-4825-A2D8-FC5A00F689E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6" name="Cube 1035">
                    <a:extLst>
                      <a:ext uri="{FF2B5EF4-FFF2-40B4-BE49-F238E27FC236}">
                        <a16:creationId xmlns:a16="http://schemas.microsoft.com/office/drawing/2014/main" id="{8E860AA5-EF3F-4AC4-91C0-8F863FB3DE2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7" name="Cube 1036">
                    <a:extLst>
                      <a:ext uri="{FF2B5EF4-FFF2-40B4-BE49-F238E27FC236}">
                        <a16:creationId xmlns:a16="http://schemas.microsoft.com/office/drawing/2014/main" id="{1C5AAE73-9712-41EB-9736-212B7585404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8" name="Cube 1037">
                    <a:extLst>
                      <a:ext uri="{FF2B5EF4-FFF2-40B4-BE49-F238E27FC236}">
                        <a16:creationId xmlns:a16="http://schemas.microsoft.com/office/drawing/2014/main" id="{066075E4-3AB9-486D-9AC1-9E522F5D587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8" name="Group 747">
              <a:extLst>
                <a:ext uri="{FF2B5EF4-FFF2-40B4-BE49-F238E27FC236}">
                  <a16:creationId xmlns:a16="http://schemas.microsoft.com/office/drawing/2014/main" id="{3D2EF151-CBA4-4BBD-AC07-229DA704AF3F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solidFill>
              <a:srgbClr val="CCFF33"/>
            </a:solidFill>
          </p:grpSpPr>
          <p:grpSp>
            <p:nvGrpSpPr>
              <p:cNvPr id="991" name="Group 990">
                <a:extLst>
                  <a:ext uri="{FF2B5EF4-FFF2-40B4-BE49-F238E27FC236}">
                    <a16:creationId xmlns:a16="http://schemas.microsoft.com/office/drawing/2014/main" id="{BCE883AF-F054-46AC-8928-F423C737C829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18" name="Group 1017">
                  <a:extLst>
                    <a:ext uri="{FF2B5EF4-FFF2-40B4-BE49-F238E27FC236}">
                      <a16:creationId xmlns:a16="http://schemas.microsoft.com/office/drawing/2014/main" id="{D9C71B60-DB61-472C-BDE2-B4EF3C54FC85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7" name="Cube 1026">
                    <a:extLst>
                      <a:ext uri="{FF2B5EF4-FFF2-40B4-BE49-F238E27FC236}">
                        <a16:creationId xmlns:a16="http://schemas.microsoft.com/office/drawing/2014/main" id="{0C6A5BEA-2151-48DF-A449-2AE0C8582D6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8" name="Cube 1027">
                    <a:extLst>
                      <a:ext uri="{FF2B5EF4-FFF2-40B4-BE49-F238E27FC236}">
                        <a16:creationId xmlns:a16="http://schemas.microsoft.com/office/drawing/2014/main" id="{71D2207C-7C33-4423-82F9-AC67504B513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9" name="Cube 1028">
                    <a:extLst>
                      <a:ext uri="{FF2B5EF4-FFF2-40B4-BE49-F238E27FC236}">
                        <a16:creationId xmlns:a16="http://schemas.microsoft.com/office/drawing/2014/main" id="{493A1596-3B61-4EB6-B588-B8E1F442A0B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19" name="Group 1018">
                  <a:extLst>
                    <a:ext uri="{FF2B5EF4-FFF2-40B4-BE49-F238E27FC236}">
                      <a16:creationId xmlns:a16="http://schemas.microsoft.com/office/drawing/2014/main" id="{EF51A06B-C7E9-4A4A-85B9-A84EA647091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4" name="Cube 1023">
                    <a:extLst>
                      <a:ext uri="{FF2B5EF4-FFF2-40B4-BE49-F238E27FC236}">
                        <a16:creationId xmlns:a16="http://schemas.microsoft.com/office/drawing/2014/main" id="{B48FE757-C15E-40E7-8794-6818F8E5C58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5" name="Cube 1024">
                    <a:extLst>
                      <a:ext uri="{FF2B5EF4-FFF2-40B4-BE49-F238E27FC236}">
                        <a16:creationId xmlns:a16="http://schemas.microsoft.com/office/drawing/2014/main" id="{5AF1EB80-BEE7-469D-8CF2-93F7266E22A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6" name="Cube 1025">
                    <a:extLst>
                      <a:ext uri="{FF2B5EF4-FFF2-40B4-BE49-F238E27FC236}">
                        <a16:creationId xmlns:a16="http://schemas.microsoft.com/office/drawing/2014/main" id="{210D3D1E-2EE1-408C-A68A-7E2F747B39F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20" name="Group 1019">
                  <a:extLst>
                    <a:ext uri="{FF2B5EF4-FFF2-40B4-BE49-F238E27FC236}">
                      <a16:creationId xmlns:a16="http://schemas.microsoft.com/office/drawing/2014/main" id="{88B80821-ECED-4FA5-BD6C-30F9B1AC2EEF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1" name="Cube 1020">
                    <a:extLst>
                      <a:ext uri="{FF2B5EF4-FFF2-40B4-BE49-F238E27FC236}">
                        <a16:creationId xmlns:a16="http://schemas.microsoft.com/office/drawing/2014/main" id="{68A07B4A-F964-4FD7-9C19-BC8B2AA6C2C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2" name="Cube 1021">
                    <a:extLst>
                      <a:ext uri="{FF2B5EF4-FFF2-40B4-BE49-F238E27FC236}">
                        <a16:creationId xmlns:a16="http://schemas.microsoft.com/office/drawing/2014/main" id="{75C6AEFF-78D6-4EF8-8627-5005E02AA98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3" name="Cube 1022">
                    <a:extLst>
                      <a:ext uri="{FF2B5EF4-FFF2-40B4-BE49-F238E27FC236}">
                        <a16:creationId xmlns:a16="http://schemas.microsoft.com/office/drawing/2014/main" id="{BA01B1CE-CC70-40F3-A15A-391609413A6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992" name="Group 991">
                <a:extLst>
                  <a:ext uri="{FF2B5EF4-FFF2-40B4-BE49-F238E27FC236}">
                    <a16:creationId xmlns:a16="http://schemas.microsoft.com/office/drawing/2014/main" id="{954532EB-B7F1-4B32-8B81-F9C6EF1F1D77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06" name="Group 1005">
                  <a:extLst>
                    <a:ext uri="{FF2B5EF4-FFF2-40B4-BE49-F238E27FC236}">
                      <a16:creationId xmlns:a16="http://schemas.microsoft.com/office/drawing/2014/main" id="{24E3EAA4-0CAC-4889-80DC-DF03DFB8C43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15" name="Cube 1014">
                    <a:extLst>
                      <a:ext uri="{FF2B5EF4-FFF2-40B4-BE49-F238E27FC236}">
                        <a16:creationId xmlns:a16="http://schemas.microsoft.com/office/drawing/2014/main" id="{507C6554-D652-418D-A7B3-4AB62316CA9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6" name="Cube 1015">
                    <a:extLst>
                      <a:ext uri="{FF2B5EF4-FFF2-40B4-BE49-F238E27FC236}">
                        <a16:creationId xmlns:a16="http://schemas.microsoft.com/office/drawing/2014/main" id="{4B6260E2-1F49-47A1-BF2B-1F0659FA3CC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7" name="Cube 1016">
                    <a:extLst>
                      <a:ext uri="{FF2B5EF4-FFF2-40B4-BE49-F238E27FC236}">
                        <a16:creationId xmlns:a16="http://schemas.microsoft.com/office/drawing/2014/main" id="{7D1E8BB1-B057-48F2-BE53-DADF4431EDB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07" name="Group 1006">
                  <a:extLst>
                    <a:ext uri="{FF2B5EF4-FFF2-40B4-BE49-F238E27FC236}">
                      <a16:creationId xmlns:a16="http://schemas.microsoft.com/office/drawing/2014/main" id="{F99F0F86-B59B-4E4F-AA62-A46207D41E8E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12" name="Cube 1011">
                    <a:extLst>
                      <a:ext uri="{FF2B5EF4-FFF2-40B4-BE49-F238E27FC236}">
                        <a16:creationId xmlns:a16="http://schemas.microsoft.com/office/drawing/2014/main" id="{2002A7B5-9582-423F-AFE6-DB03B9B7F58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3" name="Cube 1012">
                    <a:extLst>
                      <a:ext uri="{FF2B5EF4-FFF2-40B4-BE49-F238E27FC236}">
                        <a16:creationId xmlns:a16="http://schemas.microsoft.com/office/drawing/2014/main" id="{6A47E75A-7AB1-4CCC-B54D-E07606BF394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4" name="Cube 1013">
                    <a:extLst>
                      <a:ext uri="{FF2B5EF4-FFF2-40B4-BE49-F238E27FC236}">
                        <a16:creationId xmlns:a16="http://schemas.microsoft.com/office/drawing/2014/main" id="{66045706-D610-43F1-89DF-2A03555D50D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08" name="Group 1007">
                  <a:extLst>
                    <a:ext uri="{FF2B5EF4-FFF2-40B4-BE49-F238E27FC236}">
                      <a16:creationId xmlns:a16="http://schemas.microsoft.com/office/drawing/2014/main" id="{700FDBD9-C2BD-427C-923B-3D640A79680D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9" name="Cube 1008">
                    <a:extLst>
                      <a:ext uri="{FF2B5EF4-FFF2-40B4-BE49-F238E27FC236}">
                        <a16:creationId xmlns:a16="http://schemas.microsoft.com/office/drawing/2014/main" id="{0331DC8D-CE75-4256-8E30-14946FD0DA9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0" name="Cube 1009">
                    <a:extLst>
                      <a:ext uri="{FF2B5EF4-FFF2-40B4-BE49-F238E27FC236}">
                        <a16:creationId xmlns:a16="http://schemas.microsoft.com/office/drawing/2014/main" id="{EFCBECC8-F8F6-4B3F-9DDE-1A4685A2932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11" name="Cube 1010">
                    <a:extLst>
                      <a:ext uri="{FF2B5EF4-FFF2-40B4-BE49-F238E27FC236}">
                        <a16:creationId xmlns:a16="http://schemas.microsoft.com/office/drawing/2014/main" id="{B721B074-99BD-40F0-99C2-B0591C3511D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993" name="Group 992">
                <a:extLst>
                  <a:ext uri="{FF2B5EF4-FFF2-40B4-BE49-F238E27FC236}">
                    <a16:creationId xmlns:a16="http://schemas.microsoft.com/office/drawing/2014/main" id="{C4960ACD-4B95-4830-A9C4-E0D9E3323C42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994" name="Group 993">
                  <a:extLst>
                    <a:ext uri="{FF2B5EF4-FFF2-40B4-BE49-F238E27FC236}">
                      <a16:creationId xmlns:a16="http://schemas.microsoft.com/office/drawing/2014/main" id="{53CED96C-8FC2-40F8-9135-66754A0DB43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3" name="Cube 1002">
                    <a:extLst>
                      <a:ext uri="{FF2B5EF4-FFF2-40B4-BE49-F238E27FC236}">
                        <a16:creationId xmlns:a16="http://schemas.microsoft.com/office/drawing/2014/main" id="{B47BF3B2-71DB-4CA6-A067-D7B6F38087E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4" name="Cube 1003">
                    <a:extLst>
                      <a:ext uri="{FF2B5EF4-FFF2-40B4-BE49-F238E27FC236}">
                        <a16:creationId xmlns:a16="http://schemas.microsoft.com/office/drawing/2014/main" id="{D6CBD28D-921D-4840-BF01-7D86A61D5E0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5" name="Cube 1004">
                    <a:extLst>
                      <a:ext uri="{FF2B5EF4-FFF2-40B4-BE49-F238E27FC236}">
                        <a16:creationId xmlns:a16="http://schemas.microsoft.com/office/drawing/2014/main" id="{A695EE8C-7CFC-4ABF-B9FB-093F7B66191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995" name="Group 994">
                  <a:extLst>
                    <a:ext uri="{FF2B5EF4-FFF2-40B4-BE49-F238E27FC236}">
                      <a16:creationId xmlns:a16="http://schemas.microsoft.com/office/drawing/2014/main" id="{ECBCCB0D-7FA0-4A49-9B51-3F4358D4834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00" name="Cube 999">
                    <a:extLst>
                      <a:ext uri="{FF2B5EF4-FFF2-40B4-BE49-F238E27FC236}">
                        <a16:creationId xmlns:a16="http://schemas.microsoft.com/office/drawing/2014/main" id="{2C25C3E5-E776-4E73-AABF-B3C2B47F5B1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1" name="Cube 1000">
                    <a:extLst>
                      <a:ext uri="{FF2B5EF4-FFF2-40B4-BE49-F238E27FC236}">
                        <a16:creationId xmlns:a16="http://schemas.microsoft.com/office/drawing/2014/main" id="{C968BE4D-C872-439D-B3C0-FCA20C995D8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02" name="Cube 1001">
                    <a:extLst>
                      <a:ext uri="{FF2B5EF4-FFF2-40B4-BE49-F238E27FC236}">
                        <a16:creationId xmlns:a16="http://schemas.microsoft.com/office/drawing/2014/main" id="{FF8FCEB1-6159-43AF-9D4A-8833256FBEB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996" name="Group 995">
                  <a:extLst>
                    <a:ext uri="{FF2B5EF4-FFF2-40B4-BE49-F238E27FC236}">
                      <a16:creationId xmlns:a16="http://schemas.microsoft.com/office/drawing/2014/main" id="{65EF35D2-0147-4FFE-B860-455A0A8C35E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997" name="Cube 996">
                    <a:extLst>
                      <a:ext uri="{FF2B5EF4-FFF2-40B4-BE49-F238E27FC236}">
                        <a16:creationId xmlns:a16="http://schemas.microsoft.com/office/drawing/2014/main" id="{2C11661A-9E6E-4ACB-B5A4-8D0E7C9A341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998" name="Cube 997">
                    <a:extLst>
                      <a:ext uri="{FF2B5EF4-FFF2-40B4-BE49-F238E27FC236}">
                        <a16:creationId xmlns:a16="http://schemas.microsoft.com/office/drawing/2014/main" id="{33EBD472-E8F2-4D4D-AD53-78F979EC8CC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999" name="Cube 998">
                    <a:extLst>
                      <a:ext uri="{FF2B5EF4-FFF2-40B4-BE49-F238E27FC236}">
                        <a16:creationId xmlns:a16="http://schemas.microsoft.com/office/drawing/2014/main" id="{F35CB05A-D9E4-4D63-8DBF-D3BC341CAE7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49" name="Group 748">
              <a:extLst>
                <a:ext uri="{FF2B5EF4-FFF2-40B4-BE49-F238E27FC236}">
                  <a16:creationId xmlns:a16="http://schemas.microsoft.com/office/drawing/2014/main" id="{F4D8C48E-5FB3-4C63-90E5-5BE907F21E2C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</p:grpSpPr>
          <p:grpSp>
            <p:nvGrpSpPr>
              <p:cNvPr id="871" name="Group 870">
                <a:extLst>
                  <a:ext uri="{FF2B5EF4-FFF2-40B4-BE49-F238E27FC236}">
                    <a16:creationId xmlns:a16="http://schemas.microsoft.com/office/drawing/2014/main" id="{CE973B45-DAA7-4C56-A4ED-F8318F860910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solidFill>
                <a:srgbClr val="FFC000"/>
              </a:solidFill>
            </p:grpSpPr>
            <p:grpSp>
              <p:nvGrpSpPr>
                <p:cNvPr id="952" name="Group 951">
                  <a:extLst>
                    <a:ext uri="{FF2B5EF4-FFF2-40B4-BE49-F238E27FC236}">
                      <a16:creationId xmlns:a16="http://schemas.microsoft.com/office/drawing/2014/main" id="{173E9CBD-842B-47B6-927F-37AA2D4EB41E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79" name="Group 978">
                    <a:extLst>
                      <a:ext uri="{FF2B5EF4-FFF2-40B4-BE49-F238E27FC236}">
                        <a16:creationId xmlns:a16="http://schemas.microsoft.com/office/drawing/2014/main" id="{D16AF985-889E-407E-9604-3992BCFF34D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8" name="Cube 987">
                      <a:extLst>
                        <a:ext uri="{FF2B5EF4-FFF2-40B4-BE49-F238E27FC236}">
                          <a16:creationId xmlns:a16="http://schemas.microsoft.com/office/drawing/2014/main" id="{8AEDB2C3-C1B8-49E9-903D-0DA1C13CD5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9" name="Cube 988">
                      <a:extLst>
                        <a:ext uri="{FF2B5EF4-FFF2-40B4-BE49-F238E27FC236}">
                          <a16:creationId xmlns:a16="http://schemas.microsoft.com/office/drawing/2014/main" id="{2250029D-2BDB-4C84-A29C-908B37FEAB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0" name="Cube 989">
                      <a:extLst>
                        <a:ext uri="{FF2B5EF4-FFF2-40B4-BE49-F238E27FC236}">
                          <a16:creationId xmlns:a16="http://schemas.microsoft.com/office/drawing/2014/main" id="{C5CD0310-63DC-4511-A6E5-62ADEC77AA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80" name="Group 979">
                    <a:extLst>
                      <a:ext uri="{FF2B5EF4-FFF2-40B4-BE49-F238E27FC236}">
                        <a16:creationId xmlns:a16="http://schemas.microsoft.com/office/drawing/2014/main" id="{83D690A9-5914-4A51-9C94-5265EBE76EE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5" name="Cube 984">
                      <a:extLst>
                        <a:ext uri="{FF2B5EF4-FFF2-40B4-BE49-F238E27FC236}">
                          <a16:creationId xmlns:a16="http://schemas.microsoft.com/office/drawing/2014/main" id="{1F98D97A-0DD9-4804-BFA6-41A55D80F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6" name="Cube 985">
                      <a:extLst>
                        <a:ext uri="{FF2B5EF4-FFF2-40B4-BE49-F238E27FC236}">
                          <a16:creationId xmlns:a16="http://schemas.microsoft.com/office/drawing/2014/main" id="{570FFD1C-A452-404D-A05C-9F008EA87F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7" name="Cube 986">
                      <a:extLst>
                        <a:ext uri="{FF2B5EF4-FFF2-40B4-BE49-F238E27FC236}">
                          <a16:creationId xmlns:a16="http://schemas.microsoft.com/office/drawing/2014/main" id="{30B21AF1-9DEF-4297-91CF-62985D7485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81" name="Group 980">
                    <a:extLst>
                      <a:ext uri="{FF2B5EF4-FFF2-40B4-BE49-F238E27FC236}">
                        <a16:creationId xmlns:a16="http://schemas.microsoft.com/office/drawing/2014/main" id="{07A52EE6-624E-4F05-BACF-785F9E07594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2" name="Cube 981">
                      <a:extLst>
                        <a:ext uri="{FF2B5EF4-FFF2-40B4-BE49-F238E27FC236}">
                          <a16:creationId xmlns:a16="http://schemas.microsoft.com/office/drawing/2014/main" id="{A2784848-2DB1-412B-AE61-94B09BCDF8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3" name="Cube 982">
                      <a:extLst>
                        <a:ext uri="{FF2B5EF4-FFF2-40B4-BE49-F238E27FC236}">
                          <a16:creationId xmlns:a16="http://schemas.microsoft.com/office/drawing/2014/main" id="{B21A549F-9574-4B85-8E9C-B492DFF5E7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4" name="Cube 983">
                      <a:extLst>
                        <a:ext uri="{FF2B5EF4-FFF2-40B4-BE49-F238E27FC236}">
                          <a16:creationId xmlns:a16="http://schemas.microsoft.com/office/drawing/2014/main" id="{B89D4E85-C9E4-4BB1-9B07-DC8993EDE2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53" name="Group 952">
                  <a:extLst>
                    <a:ext uri="{FF2B5EF4-FFF2-40B4-BE49-F238E27FC236}">
                      <a16:creationId xmlns:a16="http://schemas.microsoft.com/office/drawing/2014/main" id="{355A2E23-0EDB-4108-86AA-0B616C139F1C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67" name="Group 966">
                    <a:extLst>
                      <a:ext uri="{FF2B5EF4-FFF2-40B4-BE49-F238E27FC236}">
                        <a16:creationId xmlns:a16="http://schemas.microsoft.com/office/drawing/2014/main" id="{47466C67-450E-4F52-8790-B4BF744F704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6" name="Cube 975">
                      <a:extLst>
                        <a:ext uri="{FF2B5EF4-FFF2-40B4-BE49-F238E27FC236}">
                          <a16:creationId xmlns:a16="http://schemas.microsoft.com/office/drawing/2014/main" id="{29CB3328-BF8D-432B-AE19-A0D7045AC0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7" name="Cube 976">
                      <a:extLst>
                        <a:ext uri="{FF2B5EF4-FFF2-40B4-BE49-F238E27FC236}">
                          <a16:creationId xmlns:a16="http://schemas.microsoft.com/office/drawing/2014/main" id="{A53949F5-673B-4679-9192-07B3A0E61F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8" name="Cube 977">
                      <a:extLst>
                        <a:ext uri="{FF2B5EF4-FFF2-40B4-BE49-F238E27FC236}">
                          <a16:creationId xmlns:a16="http://schemas.microsoft.com/office/drawing/2014/main" id="{6190B8F5-8569-468B-BE7F-345AF390FD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8" name="Group 967">
                    <a:extLst>
                      <a:ext uri="{FF2B5EF4-FFF2-40B4-BE49-F238E27FC236}">
                        <a16:creationId xmlns:a16="http://schemas.microsoft.com/office/drawing/2014/main" id="{8C934243-64E0-4690-BA84-37BA3B79976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3" name="Cube 972">
                      <a:extLst>
                        <a:ext uri="{FF2B5EF4-FFF2-40B4-BE49-F238E27FC236}">
                          <a16:creationId xmlns:a16="http://schemas.microsoft.com/office/drawing/2014/main" id="{B98C0C3C-4D84-4EFD-A0B7-F33C6B1FCA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4" name="Cube 973">
                      <a:extLst>
                        <a:ext uri="{FF2B5EF4-FFF2-40B4-BE49-F238E27FC236}">
                          <a16:creationId xmlns:a16="http://schemas.microsoft.com/office/drawing/2014/main" id="{F1830E68-24B2-473D-A905-A86929D32C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5" name="Cube 974">
                      <a:extLst>
                        <a:ext uri="{FF2B5EF4-FFF2-40B4-BE49-F238E27FC236}">
                          <a16:creationId xmlns:a16="http://schemas.microsoft.com/office/drawing/2014/main" id="{7AFDCCD9-8007-4D33-869C-9A9EA3823C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9" name="Group 968">
                    <a:extLst>
                      <a:ext uri="{FF2B5EF4-FFF2-40B4-BE49-F238E27FC236}">
                        <a16:creationId xmlns:a16="http://schemas.microsoft.com/office/drawing/2014/main" id="{B305B153-204F-4C2D-AA0C-52B7678F7867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0" name="Cube 969">
                      <a:extLst>
                        <a:ext uri="{FF2B5EF4-FFF2-40B4-BE49-F238E27FC236}">
                          <a16:creationId xmlns:a16="http://schemas.microsoft.com/office/drawing/2014/main" id="{9879F51C-EE62-4C3F-8852-95F1AF6117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1" name="Cube 970">
                      <a:extLst>
                        <a:ext uri="{FF2B5EF4-FFF2-40B4-BE49-F238E27FC236}">
                          <a16:creationId xmlns:a16="http://schemas.microsoft.com/office/drawing/2014/main" id="{F2F65028-7F88-420B-B548-A66435FE71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2" name="Cube 971">
                      <a:extLst>
                        <a:ext uri="{FF2B5EF4-FFF2-40B4-BE49-F238E27FC236}">
                          <a16:creationId xmlns:a16="http://schemas.microsoft.com/office/drawing/2014/main" id="{7A480021-EE15-47BB-8CF5-C402771311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54" name="Group 953">
                  <a:extLst>
                    <a:ext uri="{FF2B5EF4-FFF2-40B4-BE49-F238E27FC236}">
                      <a16:creationId xmlns:a16="http://schemas.microsoft.com/office/drawing/2014/main" id="{036782CD-575A-48ED-B5BC-A609D3F2DDF1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55" name="Group 954">
                    <a:extLst>
                      <a:ext uri="{FF2B5EF4-FFF2-40B4-BE49-F238E27FC236}">
                        <a16:creationId xmlns:a16="http://schemas.microsoft.com/office/drawing/2014/main" id="{6E18BF10-DD63-4E34-AF04-8286DFFD6E3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4" name="Cube 963">
                      <a:extLst>
                        <a:ext uri="{FF2B5EF4-FFF2-40B4-BE49-F238E27FC236}">
                          <a16:creationId xmlns:a16="http://schemas.microsoft.com/office/drawing/2014/main" id="{A023BEDF-2126-45D8-B161-4BAB5186E8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5" name="Cube 964">
                      <a:extLst>
                        <a:ext uri="{FF2B5EF4-FFF2-40B4-BE49-F238E27FC236}">
                          <a16:creationId xmlns:a16="http://schemas.microsoft.com/office/drawing/2014/main" id="{31C33124-9025-4B20-A400-108D98BC4D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6" name="Cube 965">
                      <a:extLst>
                        <a:ext uri="{FF2B5EF4-FFF2-40B4-BE49-F238E27FC236}">
                          <a16:creationId xmlns:a16="http://schemas.microsoft.com/office/drawing/2014/main" id="{365D5A6F-8113-407C-980C-6D7BF3D8C1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6" name="Group 955">
                    <a:extLst>
                      <a:ext uri="{FF2B5EF4-FFF2-40B4-BE49-F238E27FC236}">
                        <a16:creationId xmlns:a16="http://schemas.microsoft.com/office/drawing/2014/main" id="{94EB9380-983A-4E60-8CEA-8A3D493AB43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1" name="Cube 960">
                      <a:extLst>
                        <a:ext uri="{FF2B5EF4-FFF2-40B4-BE49-F238E27FC236}">
                          <a16:creationId xmlns:a16="http://schemas.microsoft.com/office/drawing/2014/main" id="{08D5414B-34AC-4333-BF25-E65EA8FA0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2" name="Cube 961">
                      <a:extLst>
                        <a:ext uri="{FF2B5EF4-FFF2-40B4-BE49-F238E27FC236}">
                          <a16:creationId xmlns:a16="http://schemas.microsoft.com/office/drawing/2014/main" id="{2562D600-1EA1-4A0D-9E46-18F2A998A9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3" name="Cube 962">
                      <a:extLst>
                        <a:ext uri="{FF2B5EF4-FFF2-40B4-BE49-F238E27FC236}">
                          <a16:creationId xmlns:a16="http://schemas.microsoft.com/office/drawing/2014/main" id="{4B0159BE-11D5-413B-9FED-8D696C6B62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7" name="Group 956">
                    <a:extLst>
                      <a:ext uri="{FF2B5EF4-FFF2-40B4-BE49-F238E27FC236}">
                        <a16:creationId xmlns:a16="http://schemas.microsoft.com/office/drawing/2014/main" id="{76A4ED6C-339B-4122-9A06-DFD8F9D63EC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58" name="Cube 957">
                      <a:extLst>
                        <a:ext uri="{FF2B5EF4-FFF2-40B4-BE49-F238E27FC236}">
                          <a16:creationId xmlns:a16="http://schemas.microsoft.com/office/drawing/2014/main" id="{853AC6A4-7D51-472E-A842-323CFA6866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9" name="Cube 958">
                      <a:extLst>
                        <a:ext uri="{FF2B5EF4-FFF2-40B4-BE49-F238E27FC236}">
                          <a16:creationId xmlns:a16="http://schemas.microsoft.com/office/drawing/2014/main" id="{C208818A-2CDC-4D1E-8ABB-1D06FDE477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0" name="Cube 959">
                      <a:extLst>
                        <a:ext uri="{FF2B5EF4-FFF2-40B4-BE49-F238E27FC236}">
                          <a16:creationId xmlns:a16="http://schemas.microsoft.com/office/drawing/2014/main" id="{AF852AC8-C39A-4168-8B2E-A13B26B549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72" name="Group 871">
                <a:extLst>
                  <a:ext uri="{FF2B5EF4-FFF2-40B4-BE49-F238E27FC236}">
                    <a16:creationId xmlns:a16="http://schemas.microsoft.com/office/drawing/2014/main" id="{30F3D03D-4D40-4032-AC40-2322EEC1FFCF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75000"/>
                </a:schemeClr>
              </a:solidFill>
            </p:grpSpPr>
            <p:grpSp>
              <p:nvGrpSpPr>
                <p:cNvPr id="913" name="Group 912">
                  <a:extLst>
                    <a:ext uri="{FF2B5EF4-FFF2-40B4-BE49-F238E27FC236}">
                      <a16:creationId xmlns:a16="http://schemas.microsoft.com/office/drawing/2014/main" id="{5EB4B3A8-7B79-4B04-932E-77EE5CECF043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40" name="Group 939">
                    <a:extLst>
                      <a:ext uri="{FF2B5EF4-FFF2-40B4-BE49-F238E27FC236}">
                        <a16:creationId xmlns:a16="http://schemas.microsoft.com/office/drawing/2014/main" id="{0BFCF2F6-6B16-4C32-BA4D-20738AC821D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9" name="Cube 948">
                      <a:extLst>
                        <a:ext uri="{FF2B5EF4-FFF2-40B4-BE49-F238E27FC236}">
                          <a16:creationId xmlns:a16="http://schemas.microsoft.com/office/drawing/2014/main" id="{DBCACF2C-F9DA-448D-AF0B-712DCF5CBF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0" name="Cube 949">
                      <a:extLst>
                        <a:ext uri="{FF2B5EF4-FFF2-40B4-BE49-F238E27FC236}">
                          <a16:creationId xmlns:a16="http://schemas.microsoft.com/office/drawing/2014/main" id="{7390B1E6-3615-4068-9AAA-98E7651269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1" name="Cube 950">
                      <a:extLst>
                        <a:ext uri="{FF2B5EF4-FFF2-40B4-BE49-F238E27FC236}">
                          <a16:creationId xmlns:a16="http://schemas.microsoft.com/office/drawing/2014/main" id="{851177B2-E0F1-46C3-BE49-EC57015A82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1" name="Group 940">
                    <a:extLst>
                      <a:ext uri="{FF2B5EF4-FFF2-40B4-BE49-F238E27FC236}">
                        <a16:creationId xmlns:a16="http://schemas.microsoft.com/office/drawing/2014/main" id="{94F5F1D6-9667-4C66-A950-382946FCCE4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6" name="Cube 945">
                      <a:extLst>
                        <a:ext uri="{FF2B5EF4-FFF2-40B4-BE49-F238E27FC236}">
                          <a16:creationId xmlns:a16="http://schemas.microsoft.com/office/drawing/2014/main" id="{4D73545A-1D50-4E30-BCB4-876D874881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7" name="Cube 946">
                      <a:extLst>
                        <a:ext uri="{FF2B5EF4-FFF2-40B4-BE49-F238E27FC236}">
                          <a16:creationId xmlns:a16="http://schemas.microsoft.com/office/drawing/2014/main" id="{A44F30ED-6159-4A15-BE17-702921E732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8" name="Cube 947">
                      <a:extLst>
                        <a:ext uri="{FF2B5EF4-FFF2-40B4-BE49-F238E27FC236}">
                          <a16:creationId xmlns:a16="http://schemas.microsoft.com/office/drawing/2014/main" id="{DF34DF0E-D2BC-4AA6-9F85-FDAC1BE06B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2" name="Group 941">
                    <a:extLst>
                      <a:ext uri="{FF2B5EF4-FFF2-40B4-BE49-F238E27FC236}">
                        <a16:creationId xmlns:a16="http://schemas.microsoft.com/office/drawing/2014/main" id="{D3D6C149-8797-4AF9-BD4F-EDFD669054C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3" name="Cube 942">
                      <a:extLst>
                        <a:ext uri="{FF2B5EF4-FFF2-40B4-BE49-F238E27FC236}">
                          <a16:creationId xmlns:a16="http://schemas.microsoft.com/office/drawing/2014/main" id="{BF498815-5117-4DF5-AB60-2BC1B3D013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4" name="Cube 943">
                      <a:extLst>
                        <a:ext uri="{FF2B5EF4-FFF2-40B4-BE49-F238E27FC236}">
                          <a16:creationId xmlns:a16="http://schemas.microsoft.com/office/drawing/2014/main" id="{1B436475-75DB-4231-B93B-D6BFD4CD85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5" name="Cube 944">
                      <a:extLst>
                        <a:ext uri="{FF2B5EF4-FFF2-40B4-BE49-F238E27FC236}">
                          <a16:creationId xmlns:a16="http://schemas.microsoft.com/office/drawing/2014/main" id="{4DD6257D-5D9B-4001-98A3-99A8AF27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14" name="Group 913">
                  <a:extLst>
                    <a:ext uri="{FF2B5EF4-FFF2-40B4-BE49-F238E27FC236}">
                      <a16:creationId xmlns:a16="http://schemas.microsoft.com/office/drawing/2014/main" id="{2974DC16-2EBB-4696-A40F-31C27350B9A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28" name="Group 927">
                    <a:extLst>
                      <a:ext uri="{FF2B5EF4-FFF2-40B4-BE49-F238E27FC236}">
                        <a16:creationId xmlns:a16="http://schemas.microsoft.com/office/drawing/2014/main" id="{642B3B7A-07B5-4531-9827-E76CACA6A0B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7" name="Cube 936">
                      <a:extLst>
                        <a:ext uri="{FF2B5EF4-FFF2-40B4-BE49-F238E27FC236}">
                          <a16:creationId xmlns:a16="http://schemas.microsoft.com/office/drawing/2014/main" id="{B32B9771-53F3-409C-B3EF-529BBCEB5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8" name="Cube 937">
                      <a:extLst>
                        <a:ext uri="{FF2B5EF4-FFF2-40B4-BE49-F238E27FC236}">
                          <a16:creationId xmlns:a16="http://schemas.microsoft.com/office/drawing/2014/main" id="{6AC5EAB4-0182-4C7B-B441-90ABC1F5B4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9" name="Cube 938">
                      <a:extLst>
                        <a:ext uri="{FF2B5EF4-FFF2-40B4-BE49-F238E27FC236}">
                          <a16:creationId xmlns:a16="http://schemas.microsoft.com/office/drawing/2014/main" id="{39EB7426-1C1F-426A-8766-E981B6F42E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29" name="Group 928">
                    <a:extLst>
                      <a:ext uri="{FF2B5EF4-FFF2-40B4-BE49-F238E27FC236}">
                        <a16:creationId xmlns:a16="http://schemas.microsoft.com/office/drawing/2014/main" id="{19EECFB9-67E7-4CA2-83D2-4177A8BD524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4" name="Cube 933">
                      <a:extLst>
                        <a:ext uri="{FF2B5EF4-FFF2-40B4-BE49-F238E27FC236}">
                          <a16:creationId xmlns:a16="http://schemas.microsoft.com/office/drawing/2014/main" id="{ADA2EAA4-5D37-4C39-8698-2920E0B52A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5" name="Cube 934">
                      <a:extLst>
                        <a:ext uri="{FF2B5EF4-FFF2-40B4-BE49-F238E27FC236}">
                          <a16:creationId xmlns:a16="http://schemas.microsoft.com/office/drawing/2014/main" id="{3404758C-F38C-49CA-8C46-CC9510C17E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6" name="Cube 935">
                      <a:extLst>
                        <a:ext uri="{FF2B5EF4-FFF2-40B4-BE49-F238E27FC236}">
                          <a16:creationId xmlns:a16="http://schemas.microsoft.com/office/drawing/2014/main" id="{45C70D13-95FC-47AE-8FE7-DF2152001A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30" name="Group 929">
                    <a:extLst>
                      <a:ext uri="{FF2B5EF4-FFF2-40B4-BE49-F238E27FC236}">
                        <a16:creationId xmlns:a16="http://schemas.microsoft.com/office/drawing/2014/main" id="{30B08546-61BF-4FB4-B33F-FA94512C8E3E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1" name="Cube 930">
                      <a:extLst>
                        <a:ext uri="{FF2B5EF4-FFF2-40B4-BE49-F238E27FC236}">
                          <a16:creationId xmlns:a16="http://schemas.microsoft.com/office/drawing/2014/main" id="{3131102B-17A6-4F8E-94D4-334939B158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2" name="Cube 931">
                      <a:extLst>
                        <a:ext uri="{FF2B5EF4-FFF2-40B4-BE49-F238E27FC236}">
                          <a16:creationId xmlns:a16="http://schemas.microsoft.com/office/drawing/2014/main" id="{ABF7BE37-177B-4CB9-902F-398A0985EC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3" name="Cube 932">
                      <a:extLst>
                        <a:ext uri="{FF2B5EF4-FFF2-40B4-BE49-F238E27FC236}">
                          <a16:creationId xmlns:a16="http://schemas.microsoft.com/office/drawing/2014/main" id="{D180FD62-9534-40E5-905B-6846932355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15" name="Group 914">
                  <a:extLst>
                    <a:ext uri="{FF2B5EF4-FFF2-40B4-BE49-F238E27FC236}">
                      <a16:creationId xmlns:a16="http://schemas.microsoft.com/office/drawing/2014/main" id="{41473A76-0A87-4204-B027-0EE3CE4F719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16" name="Group 915">
                    <a:extLst>
                      <a:ext uri="{FF2B5EF4-FFF2-40B4-BE49-F238E27FC236}">
                        <a16:creationId xmlns:a16="http://schemas.microsoft.com/office/drawing/2014/main" id="{C483DEF3-17E2-410C-81DC-95CF92A1D22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5" name="Cube 924">
                      <a:extLst>
                        <a:ext uri="{FF2B5EF4-FFF2-40B4-BE49-F238E27FC236}">
                          <a16:creationId xmlns:a16="http://schemas.microsoft.com/office/drawing/2014/main" id="{D9E8E00E-EB25-45AE-BF88-C0C24C88E6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6" name="Cube 925">
                      <a:extLst>
                        <a:ext uri="{FF2B5EF4-FFF2-40B4-BE49-F238E27FC236}">
                          <a16:creationId xmlns:a16="http://schemas.microsoft.com/office/drawing/2014/main" id="{093ED7FF-7F64-4D3A-880E-F6AE18BFEB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7" name="Cube 926">
                      <a:extLst>
                        <a:ext uri="{FF2B5EF4-FFF2-40B4-BE49-F238E27FC236}">
                          <a16:creationId xmlns:a16="http://schemas.microsoft.com/office/drawing/2014/main" id="{F14E170C-656C-43A7-92E1-AF2DBAEDF4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7" name="Group 916">
                    <a:extLst>
                      <a:ext uri="{FF2B5EF4-FFF2-40B4-BE49-F238E27FC236}">
                        <a16:creationId xmlns:a16="http://schemas.microsoft.com/office/drawing/2014/main" id="{88167ECE-F809-4BE4-9E70-A0422EAA333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2" name="Cube 921">
                      <a:extLst>
                        <a:ext uri="{FF2B5EF4-FFF2-40B4-BE49-F238E27FC236}">
                          <a16:creationId xmlns:a16="http://schemas.microsoft.com/office/drawing/2014/main" id="{7441AF23-9F7C-452F-97D6-EDB1FA7257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3" name="Cube 922">
                      <a:extLst>
                        <a:ext uri="{FF2B5EF4-FFF2-40B4-BE49-F238E27FC236}">
                          <a16:creationId xmlns:a16="http://schemas.microsoft.com/office/drawing/2014/main" id="{32E061B0-AA8F-4615-9FE0-DF600DB918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4" name="Cube 923">
                      <a:extLst>
                        <a:ext uri="{FF2B5EF4-FFF2-40B4-BE49-F238E27FC236}">
                          <a16:creationId xmlns:a16="http://schemas.microsoft.com/office/drawing/2014/main" id="{473AC413-49D2-4D0E-8E4B-13DB58B18E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8" name="Group 917">
                    <a:extLst>
                      <a:ext uri="{FF2B5EF4-FFF2-40B4-BE49-F238E27FC236}">
                        <a16:creationId xmlns:a16="http://schemas.microsoft.com/office/drawing/2014/main" id="{9091E1CE-6846-43A0-8D02-53F386469D3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9" name="Cube 918">
                      <a:extLst>
                        <a:ext uri="{FF2B5EF4-FFF2-40B4-BE49-F238E27FC236}">
                          <a16:creationId xmlns:a16="http://schemas.microsoft.com/office/drawing/2014/main" id="{3F0BB8F6-5EB7-416C-AE1C-A827944FCC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0" name="Cube 919">
                      <a:extLst>
                        <a:ext uri="{FF2B5EF4-FFF2-40B4-BE49-F238E27FC236}">
                          <a16:creationId xmlns:a16="http://schemas.microsoft.com/office/drawing/2014/main" id="{AC3E5E4B-51A3-40B1-88A7-5DCE7E5E8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1" name="Cube 920">
                      <a:extLst>
                        <a:ext uri="{FF2B5EF4-FFF2-40B4-BE49-F238E27FC236}">
                          <a16:creationId xmlns:a16="http://schemas.microsoft.com/office/drawing/2014/main" id="{2D52D266-C8FA-471B-993F-45527E7C92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73" name="Group 872">
                <a:extLst>
                  <a:ext uri="{FF2B5EF4-FFF2-40B4-BE49-F238E27FC236}">
                    <a16:creationId xmlns:a16="http://schemas.microsoft.com/office/drawing/2014/main" id="{58BB0AA3-0FA1-4E2B-B47B-CFA5AA94959D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grpSp>
              <p:nvGrpSpPr>
                <p:cNvPr id="874" name="Group 873">
                  <a:extLst>
                    <a:ext uri="{FF2B5EF4-FFF2-40B4-BE49-F238E27FC236}">
                      <a16:creationId xmlns:a16="http://schemas.microsoft.com/office/drawing/2014/main" id="{1A22A4C7-DC3D-4A0B-9605-D187FD111CB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01" name="Group 900">
                    <a:extLst>
                      <a:ext uri="{FF2B5EF4-FFF2-40B4-BE49-F238E27FC236}">
                        <a16:creationId xmlns:a16="http://schemas.microsoft.com/office/drawing/2014/main" id="{696C4205-FFE8-4ABA-AC28-774E639B1FA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0" name="Cube 909">
                      <a:extLst>
                        <a:ext uri="{FF2B5EF4-FFF2-40B4-BE49-F238E27FC236}">
                          <a16:creationId xmlns:a16="http://schemas.microsoft.com/office/drawing/2014/main" id="{2555A89A-5643-4787-A9F9-0FDA09D25D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1" name="Cube 910">
                      <a:extLst>
                        <a:ext uri="{FF2B5EF4-FFF2-40B4-BE49-F238E27FC236}">
                          <a16:creationId xmlns:a16="http://schemas.microsoft.com/office/drawing/2014/main" id="{4D9436ED-9AC9-431B-84AC-480F1789EF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2" name="Cube 911">
                      <a:extLst>
                        <a:ext uri="{FF2B5EF4-FFF2-40B4-BE49-F238E27FC236}">
                          <a16:creationId xmlns:a16="http://schemas.microsoft.com/office/drawing/2014/main" id="{EFCB0A0D-8AAC-45BB-BACA-A586E3A2DD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2" name="Group 901">
                    <a:extLst>
                      <a:ext uri="{FF2B5EF4-FFF2-40B4-BE49-F238E27FC236}">
                        <a16:creationId xmlns:a16="http://schemas.microsoft.com/office/drawing/2014/main" id="{AD5F883E-6A32-44DF-AB59-B6F83A79989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7" name="Cube 906">
                      <a:extLst>
                        <a:ext uri="{FF2B5EF4-FFF2-40B4-BE49-F238E27FC236}">
                          <a16:creationId xmlns:a16="http://schemas.microsoft.com/office/drawing/2014/main" id="{852BDF1B-8427-4C2A-B5FC-52A8643815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8" name="Cube 907">
                      <a:extLst>
                        <a:ext uri="{FF2B5EF4-FFF2-40B4-BE49-F238E27FC236}">
                          <a16:creationId xmlns:a16="http://schemas.microsoft.com/office/drawing/2014/main" id="{65BD859C-7EF5-48F4-8BCF-8C2AC9E48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9" name="Cube 908">
                      <a:extLst>
                        <a:ext uri="{FF2B5EF4-FFF2-40B4-BE49-F238E27FC236}">
                          <a16:creationId xmlns:a16="http://schemas.microsoft.com/office/drawing/2014/main" id="{2B2D17E4-EFCF-40CE-9204-7449786CF0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3" name="Group 902">
                    <a:extLst>
                      <a:ext uri="{FF2B5EF4-FFF2-40B4-BE49-F238E27FC236}">
                        <a16:creationId xmlns:a16="http://schemas.microsoft.com/office/drawing/2014/main" id="{40CDD15C-6AFE-45A5-9710-6E475A61D3C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4" name="Cube 903">
                      <a:extLst>
                        <a:ext uri="{FF2B5EF4-FFF2-40B4-BE49-F238E27FC236}">
                          <a16:creationId xmlns:a16="http://schemas.microsoft.com/office/drawing/2014/main" id="{F29A7251-A380-4427-BE5A-B8117BC3E8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5" name="Cube 904">
                      <a:extLst>
                        <a:ext uri="{FF2B5EF4-FFF2-40B4-BE49-F238E27FC236}">
                          <a16:creationId xmlns:a16="http://schemas.microsoft.com/office/drawing/2014/main" id="{E1930CA4-B588-4546-A37D-A6CC9D5A2E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6" name="Cube 905">
                      <a:extLst>
                        <a:ext uri="{FF2B5EF4-FFF2-40B4-BE49-F238E27FC236}">
                          <a16:creationId xmlns:a16="http://schemas.microsoft.com/office/drawing/2014/main" id="{172A6387-57CB-450B-943F-461552669A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75" name="Group 874">
                  <a:extLst>
                    <a:ext uri="{FF2B5EF4-FFF2-40B4-BE49-F238E27FC236}">
                      <a16:creationId xmlns:a16="http://schemas.microsoft.com/office/drawing/2014/main" id="{922FAEBD-CC51-460B-AE1D-8830FD616AAF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89" name="Group 888">
                    <a:extLst>
                      <a:ext uri="{FF2B5EF4-FFF2-40B4-BE49-F238E27FC236}">
                        <a16:creationId xmlns:a16="http://schemas.microsoft.com/office/drawing/2014/main" id="{757A1D3F-25F6-43A2-9279-458BD8F2A3F3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8" name="Cube 897">
                      <a:extLst>
                        <a:ext uri="{FF2B5EF4-FFF2-40B4-BE49-F238E27FC236}">
                          <a16:creationId xmlns:a16="http://schemas.microsoft.com/office/drawing/2014/main" id="{F390E81E-270E-47ED-83B4-51168E4468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9" name="Cube 898">
                      <a:extLst>
                        <a:ext uri="{FF2B5EF4-FFF2-40B4-BE49-F238E27FC236}">
                          <a16:creationId xmlns:a16="http://schemas.microsoft.com/office/drawing/2014/main" id="{99AA149C-D37A-4F2D-8780-B405B0456C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0" name="Cube 899">
                      <a:extLst>
                        <a:ext uri="{FF2B5EF4-FFF2-40B4-BE49-F238E27FC236}">
                          <a16:creationId xmlns:a16="http://schemas.microsoft.com/office/drawing/2014/main" id="{476FC332-E63F-4AEE-B4D9-C8797B9020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90" name="Group 889">
                    <a:extLst>
                      <a:ext uri="{FF2B5EF4-FFF2-40B4-BE49-F238E27FC236}">
                        <a16:creationId xmlns:a16="http://schemas.microsoft.com/office/drawing/2014/main" id="{E6A61E05-FA9C-453C-A541-3F38F6D2838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5" name="Cube 894">
                      <a:extLst>
                        <a:ext uri="{FF2B5EF4-FFF2-40B4-BE49-F238E27FC236}">
                          <a16:creationId xmlns:a16="http://schemas.microsoft.com/office/drawing/2014/main" id="{DDC2654E-0FA7-4952-9D97-C6709875CF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6" name="Cube 895">
                      <a:extLst>
                        <a:ext uri="{FF2B5EF4-FFF2-40B4-BE49-F238E27FC236}">
                          <a16:creationId xmlns:a16="http://schemas.microsoft.com/office/drawing/2014/main" id="{6608E6FD-4703-4CE7-82AF-C938922FFC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7" name="Cube 896">
                      <a:extLst>
                        <a:ext uri="{FF2B5EF4-FFF2-40B4-BE49-F238E27FC236}">
                          <a16:creationId xmlns:a16="http://schemas.microsoft.com/office/drawing/2014/main" id="{C81E96F2-268A-4E8B-B44B-8C836B747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91" name="Group 890">
                    <a:extLst>
                      <a:ext uri="{FF2B5EF4-FFF2-40B4-BE49-F238E27FC236}">
                        <a16:creationId xmlns:a16="http://schemas.microsoft.com/office/drawing/2014/main" id="{1EFEE049-7306-485F-8D6A-AC53FE995C29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2" name="Cube 891">
                      <a:extLst>
                        <a:ext uri="{FF2B5EF4-FFF2-40B4-BE49-F238E27FC236}">
                          <a16:creationId xmlns:a16="http://schemas.microsoft.com/office/drawing/2014/main" id="{D84370D4-56EE-4892-AAEF-4B0E1858E7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3" name="Cube 892">
                      <a:extLst>
                        <a:ext uri="{FF2B5EF4-FFF2-40B4-BE49-F238E27FC236}">
                          <a16:creationId xmlns:a16="http://schemas.microsoft.com/office/drawing/2014/main" id="{80BC68F1-FBE9-4B40-B73E-A3FC86DA4E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4" name="Cube 893">
                      <a:extLst>
                        <a:ext uri="{FF2B5EF4-FFF2-40B4-BE49-F238E27FC236}">
                          <a16:creationId xmlns:a16="http://schemas.microsoft.com/office/drawing/2014/main" id="{D2F5AEDC-066B-4DAB-A7B5-26AE27410B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76" name="Group 875">
                  <a:extLst>
                    <a:ext uri="{FF2B5EF4-FFF2-40B4-BE49-F238E27FC236}">
                      <a16:creationId xmlns:a16="http://schemas.microsoft.com/office/drawing/2014/main" id="{1FEA80F9-5EC4-4231-9D04-036E7379BE4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77" name="Group 876">
                    <a:extLst>
                      <a:ext uri="{FF2B5EF4-FFF2-40B4-BE49-F238E27FC236}">
                        <a16:creationId xmlns:a16="http://schemas.microsoft.com/office/drawing/2014/main" id="{91058147-39AF-4AEC-92FD-83EAFA1E874A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6" name="Cube 885">
                      <a:extLst>
                        <a:ext uri="{FF2B5EF4-FFF2-40B4-BE49-F238E27FC236}">
                          <a16:creationId xmlns:a16="http://schemas.microsoft.com/office/drawing/2014/main" id="{C9772F8D-0569-4A61-A572-0D8AA20160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7" name="Cube 886">
                      <a:extLst>
                        <a:ext uri="{FF2B5EF4-FFF2-40B4-BE49-F238E27FC236}">
                          <a16:creationId xmlns:a16="http://schemas.microsoft.com/office/drawing/2014/main" id="{49515E35-2D9A-4553-A832-ED58F8DCF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8" name="Cube 887">
                      <a:extLst>
                        <a:ext uri="{FF2B5EF4-FFF2-40B4-BE49-F238E27FC236}">
                          <a16:creationId xmlns:a16="http://schemas.microsoft.com/office/drawing/2014/main" id="{55DC4337-BDCE-4B3A-84CC-DA6AA2760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8" name="Group 877">
                    <a:extLst>
                      <a:ext uri="{FF2B5EF4-FFF2-40B4-BE49-F238E27FC236}">
                        <a16:creationId xmlns:a16="http://schemas.microsoft.com/office/drawing/2014/main" id="{31518314-D0DF-4DCE-94DB-F2D5EDE8A52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3" name="Cube 882">
                      <a:extLst>
                        <a:ext uri="{FF2B5EF4-FFF2-40B4-BE49-F238E27FC236}">
                          <a16:creationId xmlns:a16="http://schemas.microsoft.com/office/drawing/2014/main" id="{5744BB50-626F-4CA4-8D59-36158B8276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4" name="Cube 883">
                      <a:extLst>
                        <a:ext uri="{FF2B5EF4-FFF2-40B4-BE49-F238E27FC236}">
                          <a16:creationId xmlns:a16="http://schemas.microsoft.com/office/drawing/2014/main" id="{68F60B2F-1672-4ED1-ABA3-57D5FFC0D7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5" name="Cube 884">
                      <a:extLst>
                        <a:ext uri="{FF2B5EF4-FFF2-40B4-BE49-F238E27FC236}">
                          <a16:creationId xmlns:a16="http://schemas.microsoft.com/office/drawing/2014/main" id="{84C61D85-E1CD-4CC5-A9E8-25AB3DA1CB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9" name="Group 878">
                    <a:extLst>
                      <a:ext uri="{FF2B5EF4-FFF2-40B4-BE49-F238E27FC236}">
                        <a16:creationId xmlns:a16="http://schemas.microsoft.com/office/drawing/2014/main" id="{C408E185-B531-4D5E-86F5-D78D60E406B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0" name="Cube 879">
                      <a:extLst>
                        <a:ext uri="{FF2B5EF4-FFF2-40B4-BE49-F238E27FC236}">
                          <a16:creationId xmlns:a16="http://schemas.microsoft.com/office/drawing/2014/main" id="{9B1B7C3B-517C-4236-AC0B-E57A00CB83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1" name="Cube 880">
                      <a:extLst>
                        <a:ext uri="{FF2B5EF4-FFF2-40B4-BE49-F238E27FC236}">
                          <a16:creationId xmlns:a16="http://schemas.microsoft.com/office/drawing/2014/main" id="{3DF843CD-1473-4C46-AB2C-8CA2BEE2E9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2" name="Cube 881">
                      <a:extLst>
                        <a:ext uri="{FF2B5EF4-FFF2-40B4-BE49-F238E27FC236}">
                          <a16:creationId xmlns:a16="http://schemas.microsoft.com/office/drawing/2014/main" id="{6D4DD18C-CEF7-4D79-88B9-F4CF803AAD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750" name="Group 749">
              <a:extLst>
                <a:ext uri="{FF2B5EF4-FFF2-40B4-BE49-F238E27FC236}">
                  <a16:creationId xmlns:a16="http://schemas.microsoft.com/office/drawing/2014/main" id="{10B699A5-B03E-4C84-B791-3D2C1A3D4611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</p:grpSpPr>
          <p:grpSp>
            <p:nvGrpSpPr>
              <p:cNvPr id="751" name="Group 750">
                <a:extLst>
                  <a:ext uri="{FF2B5EF4-FFF2-40B4-BE49-F238E27FC236}">
                    <a16:creationId xmlns:a16="http://schemas.microsoft.com/office/drawing/2014/main" id="{E779F10B-F08F-4BE8-965D-A42FA055B37B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832" name="Group 831">
                  <a:extLst>
                    <a:ext uri="{FF2B5EF4-FFF2-40B4-BE49-F238E27FC236}">
                      <a16:creationId xmlns:a16="http://schemas.microsoft.com/office/drawing/2014/main" id="{43D35ED9-7023-4D2E-95F3-89C4D0096622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59" name="Group 858">
                    <a:extLst>
                      <a:ext uri="{FF2B5EF4-FFF2-40B4-BE49-F238E27FC236}">
                        <a16:creationId xmlns:a16="http://schemas.microsoft.com/office/drawing/2014/main" id="{774BC4EF-78FA-458E-A185-188390090FD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8" name="Cube 867">
                      <a:extLst>
                        <a:ext uri="{FF2B5EF4-FFF2-40B4-BE49-F238E27FC236}">
                          <a16:creationId xmlns:a16="http://schemas.microsoft.com/office/drawing/2014/main" id="{58F0693C-9CB4-4FFE-9B5B-E7F437C51C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9" name="Cube 868">
                      <a:extLst>
                        <a:ext uri="{FF2B5EF4-FFF2-40B4-BE49-F238E27FC236}">
                          <a16:creationId xmlns:a16="http://schemas.microsoft.com/office/drawing/2014/main" id="{DAEEA19B-B245-4E91-83A9-7CE9CC4128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0" name="Cube 869">
                      <a:extLst>
                        <a:ext uri="{FF2B5EF4-FFF2-40B4-BE49-F238E27FC236}">
                          <a16:creationId xmlns:a16="http://schemas.microsoft.com/office/drawing/2014/main" id="{C9FAC94F-FA25-4C4B-8183-24E41D4718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60" name="Group 859">
                    <a:extLst>
                      <a:ext uri="{FF2B5EF4-FFF2-40B4-BE49-F238E27FC236}">
                        <a16:creationId xmlns:a16="http://schemas.microsoft.com/office/drawing/2014/main" id="{3B84B7DA-D87E-48CA-8678-9642359BAD5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5" name="Cube 864">
                      <a:extLst>
                        <a:ext uri="{FF2B5EF4-FFF2-40B4-BE49-F238E27FC236}">
                          <a16:creationId xmlns:a16="http://schemas.microsoft.com/office/drawing/2014/main" id="{6ADD20A8-624A-4171-8D89-CBA7B40B5D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6" name="Cube 865">
                      <a:extLst>
                        <a:ext uri="{FF2B5EF4-FFF2-40B4-BE49-F238E27FC236}">
                          <a16:creationId xmlns:a16="http://schemas.microsoft.com/office/drawing/2014/main" id="{C0E15FC0-599D-4CC7-BF75-637E62FB9B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7" name="Cube 866">
                      <a:extLst>
                        <a:ext uri="{FF2B5EF4-FFF2-40B4-BE49-F238E27FC236}">
                          <a16:creationId xmlns:a16="http://schemas.microsoft.com/office/drawing/2014/main" id="{D0C65631-2305-4F92-983F-7D7582DF47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61" name="Group 860">
                    <a:extLst>
                      <a:ext uri="{FF2B5EF4-FFF2-40B4-BE49-F238E27FC236}">
                        <a16:creationId xmlns:a16="http://schemas.microsoft.com/office/drawing/2014/main" id="{1D881917-7C89-437F-9A0E-3D23B09289D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2" name="Cube 861">
                      <a:extLst>
                        <a:ext uri="{FF2B5EF4-FFF2-40B4-BE49-F238E27FC236}">
                          <a16:creationId xmlns:a16="http://schemas.microsoft.com/office/drawing/2014/main" id="{A00A44AD-F54B-430F-8C16-232794A4B0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3" name="Cube 862">
                      <a:extLst>
                        <a:ext uri="{FF2B5EF4-FFF2-40B4-BE49-F238E27FC236}">
                          <a16:creationId xmlns:a16="http://schemas.microsoft.com/office/drawing/2014/main" id="{326C6A6B-E7E1-4B7C-A4B7-5B13E5A4DD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4" name="Cube 863">
                      <a:extLst>
                        <a:ext uri="{FF2B5EF4-FFF2-40B4-BE49-F238E27FC236}">
                          <a16:creationId xmlns:a16="http://schemas.microsoft.com/office/drawing/2014/main" id="{6E5FAB62-71DD-4529-9F76-E79AF693BC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33" name="Group 832">
                  <a:extLst>
                    <a:ext uri="{FF2B5EF4-FFF2-40B4-BE49-F238E27FC236}">
                      <a16:creationId xmlns:a16="http://schemas.microsoft.com/office/drawing/2014/main" id="{28FAEB98-8C92-4626-B34C-3415330AB27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47" name="Group 846">
                    <a:extLst>
                      <a:ext uri="{FF2B5EF4-FFF2-40B4-BE49-F238E27FC236}">
                        <a16:creationId xmlns:a16="http://schemas.microsoft.com/office/drawing/2014/main" id="{7B4B909E-633A-45FD-AAB9-2A508DCEC14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6" name="Cube 855">
                      <a:extLst>
                        <a:ext uri="{FF2B5EF4-FFF2-40B4-BE49-F238E27FC236}">
                          <a16:creationId xmlns:a16="http://schemas.microsoft.com/office/drawing/2014/main" id="{19F13751-F036-481D-BD56-13EC8EAE90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7" name="Cube 856">
                      <a:extLst>
                        <a:ext uri="{FF2B5EF4-FFF2-40B4-BE49-F238E27FC236}">
                          <a16:creationId xmlns:a16="http://schemas.microsoft.com/office/drawing/2014/main" id="{244E809D-D369-4300-B6B2-4C89A4048A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8" name="Cube 857">
                      <a:extLst>
                        <a:ext uri="{FF2B5EF4-FFF2-40B4-BE49-F238E27FC236}">
                          <a16:creationId xmlns:a16="http://schemas.microsoft.com/office/drawing/2014/main" id="{791457AD-E23B-490C-9BDA-ADF48B57B4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8" name="Group 847">
                    <a:extLst>
                      <a:ext uri="{FF2B5EF4-FFF2-40B4-BE49-F238E27FC236}">
                        <a16:creationId xmlns:a16="http://schemas.microsoft.com/office/drawing/2014/main" id="{FB55EADA-D3A1-43D5-BDBE-76E92544989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3" name="Cube 852">
                      <a:extLst>
                        <a:ext uri="{FF2B5EF4-FFF2-40B4-BE49-F238E27FC236}">
                          <a16:creationId xmlns:a16="http://schemas.microsoft.com/office/drawing/2014/main" id="{04EB8619-F49F-443F-ACFB-C884C3C069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4" name="Cube 853">
                      <a:extLst>
                        <a:ext uri="{FF2B5EF4-FFF2-40B4-BE49-F238E27FC236}">
                          <a16:creationId xmlns:a16="http://schemas.microsoft.com/office/drawing/2014/main" id="{F624EE48-9264-4EC3-99D4-D039F6C8FC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5" name="Cube 854">
                      <a:extLst>
                        <a:ext uri="{FF2B5EF4-FFF2-40B4-BE49-F238E27FC236}">
                          <a16:creationId xmlns:a16="http://schemas.microsoft.com/office/drawing/2014/main" id="{B471067E-38F2-45E9-B882-4A3D9B3B6F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9" name="Group 848">
                    <a:extLst>
                      <a:ext uri="{FF2B5EF4-FFF2-40B4-BE49-F238E27FC236}">
                        <a16:creationId xmlns:a16="http://schemas.microsoft.com/office/drawing/2014/main" id="{AFF6E7B9-ABBE-4E42-A08F-DC3D14B6C230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0" name="Cube 849">
                      <a:extLst>
                        <a:ext uri="{FF2B5EF4-FFF2-40B4-BE49-F238E27FC236}">
                          <a16:creationId xmlns:a16="http://schemas.microsoft.com/office/drawing/2014/main" id="{154CD2E1-7180-4B12-958B-A8425BD4D0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1" name="Cube 850">
                      <a:extLst>
                        <a:ext uri="{FF2B5EF4-FFF2-40B4-BE49-F238E27FC236}">
                          <a16:creationId xmlns:a16="http://schemas.microsoft.com/office/drawing/2014/main" id="{E7B7955B-EDFC-4EA8-AF13-7CC2FF9C05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2" name="Cube 851">
                      <a:extLst>
                        <a:ext uri="{FF2B5EF4-FFF2-40B4-BE49-F238E27FC236}">
                          <a16:creationId xmlns:a16="http://schemas.microsoft.com/office/drawing/2014/main" id="{3CF8000C-C382-4BAF-AC03-5B02C13770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34" name="Group 833">
                  <a:extLst>
                    <a:ext uri="{FF2B5EF4-FFF2-40B4-BE49-F238E27FC236}">
                      <a16:creationId xmlns:a16="http://schemas.microsoft.com/office/drawing/2014/main" id="{EFF1A8BA-2705-4C21-B3EF-83C69C4E4FA0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35" name="Group 834">
                    <a:extLst>
                      <a:ext uri="{FF2B5EF4-FFF2-40B4-BE49-F238E27FC236}">
                        <a16:creationId xmlns:a16="http://schemas.microsoft.com/office/drawing/2014/main" id="{0DC3F741-C0AB-4B62-926E-3410164845C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4" name="Cube 843">
                      <a:extLst>
                        <a:ext uri="{FF2B5EF4-FFF2-40B4-BE49-F238E27FC236}">
                          <a16:creationId xmlns:a16="http://schemas.microsoft.com/office/drawing/2014/main" id="{E68AC907-5013-4199-8DAB-9C52EBC7D4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5" name="Cube 844">
                      <a:extLst>
                        <a:ext uri="{FF2B5EF4-FFF2-40B4-BE49-F238E27FC236}">
                          <a16:creationId xmlns:a16="http://schemas.microsoft.com/office/drawing/2014/main" id="{3CA11F45-0D1D-4735-BD92-E26AD4312A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6" name="Cube 845">
                      <a:extLst>
                        <a:ext uri="{FF2B5EF4-FFF2-40B4-BE49-F238E27FC236}">
                          <a16:creationId xmlns:a16="http://schemas.microsoft.com/office/drawing/2014/main" id="{38483C08-5858-4D06-BBF0-EB5F8E0DC9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6" name="Group 835">
                    <a:extLst>
                      <a:ext uri="{FF2B5EF4-FFF2-40B4-BE49-F238E27FC236}">
                        <a16:creationId xmlns:a16="http://schemas.microsoft.com/office/drawing/2014/main" id="{E973E8D6-5445-491E-9DF8-FEFFB1B0FC7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1" name="Cube 840">
                      <a:extLst>
                        <a:ext uri="{FF2B5EF4-FFF2-40B4-BE49-F238E27FC236}">
                          <a16:creationId xmlns:a16="http://schemas.microsoft.com/office/drawing/2014/main" id="{D44B8AB2-EFA7-419A-8FEC-61F2CAAC0E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2" name="Cube 841">
                      <a:extLst>
                        <a:ext uri="{FF2B5EF4-FFF2-40B4-BE49-F238E27FC236}">
                          <a16:creationId xmlns:a16="http://schemas.microsoft.com/office/drawing/2014/main" id="{DB093145-2A26-43CC-BC48-C0BDD078B4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3" name="Cube 842">
                      <a:extLst>
                        <a:ext uri="{FF2B5EF4-FFF2-40B4-BE49-F238E27FC236}">
                          <a16:creationId xmlns:a16="http://schemas.microsoft.com/office/drawing/2014/main" id="{F35D9BA3-8C2C-4990-B5FA-932C8C8F6C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7" name="Group 836">
                    <a:extLst>
                      <a:ext uri="{FF2B5EF4-FFF2-40B4-BE49-F238E27FC236}">
                        <a16:creationId xmlns:a16="http://schemas.microsoft.com/office/drawing/2014/main" id="{F3DE3D72-001F-492B-9EBB-4940A358CFA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38" name="Cube 837">
                      <a:extLst>
                        <a:ext uri="{FF2B5EF4-FFF2-40B4-BE49-F238E27FC236}">
                          <a16:creationId xmlns:a16="http://schemas.microsoft.com/office/drawing/2014/main" id="{DB4FB745-8CD4-41F9-B939-87F919CB03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9" name="Cube 838">
                      <a:extLst>
                        <a:ext uri="{FF2B5EF4-FFF2-40B4-BE49-F238E27FC236}">
                          <a16:creationId xmlns:a16="http://schemas.microsoft.com/office/drawing/2014/main" id="{01852CE5-5F6C-4366-BB9A-DB041D9556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0" name="Cube 839">
                      <a:extLst>
                        <a:ext uri="{FF2B5EF4-FFF2-40B4-BE49-F238E27FC236}">
                          <a16:creationId xmlns:a16="http://schemas.microsoft.com/office/drawing/2014/main" id="{68FEEC8A-3CD1-4EAF-9717-5AE8F2E1A9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52" name="Group 751">
                <a:extLst>
                  <a:ext uri="{FF2B5EF4-FFF2-40B4-BE49-F238E27FC236}">
                    <a16:creationId xmlns:a16="http://schemas.microsoft.com/office/drawing/2014/main" id="{837D2103-F1D9-43EC-9E79-1D4D1B17F118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solidFill>
                <a:srgbClr val="FF0000"/>
              </a:solidFill>
            </p:grpSpPr>
            <p:grpSp>
              <p:nvGrpSpPr>
                <p:cNvPr id="793" name="Group 792">
                  <a:extLst>
                    <a:ext uri="{FF2B5EF4-FFF2-40B4-BE49-F238E27FC236}">
                      <a16:creationId xmlns:a16="http://schemas.microsoft.com/office/drawing/2014/main" id="{3156C692-BF58-4193-B50C-B6DF14A6EC16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20" name="Group 819">
                    <a:extLst>
                      <a:ext uri="{FF2B5EF4-FFF2-40B4-BE49-F238E27FC236}">
                        <a16:creationId xmlns:a16="http://schemas.microsoft.com/office/drawing/2014/main" id="{98E7CB70-1AFB-4039-B448-ED0CB5B64A7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9" name="Cube 828">
                      <a:extLst>
                        <a:ext uri="{FF2B5EF4-FFF2-40B4-BE49-F238E27FC236}">
                          <a16:creationId xmlns:a16="http://schemas.microsoft.com/office/drawing/2014/main" id="{A5BB1AF3-2D1B-4DE4-BD47-CD5C500A73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0" name="Cube 829">
                      <a:extLst>
                        <a:ext uri="{FF2B5EF4-FFF2-40B4-BE49-F238E27FC236}">
                          <a16:creationId xmlns:a16="http://schemas.microsoft.com/office/drawing/2014/main" id="{6D130AB8-00EF-4905-BE2B-630FD8B00B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1" name="Cube 830">
                      <a:extLst>
                        <a:ext uri="{FF2B5EF4-FFF2-40B4-BE49-F238E27FC236}">
                          <a16:creationId xmlns:a16="http://schemas.microsoft.com/office/drawing/2014/main" id="{55953BD5-B6E0-4FD8-9E14-8A2B445589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1" name="Group 820">
                    <a:extLst>
                      <a:ext uri="{FF2B5EF4-FFF2-40B4-BE49-F238E27FC236}">
                        <a16:creationId xmlns:a16="http://schemas.microsoft.com/office/drawing/2014/main" id="{6950F1CD-E88B-4A72-B3FD-5DFD17CEEBA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6" name="Cube 825">
                      <a:extLst>
                        <a:ext uri="{FF2B5EF4-FFF2-40B4-BE49-F238E27FC236}">
                          <a16:creationId xmlns:a16="http://schemas.microsoft.com/office/drawing/2014/main" id="{57089198-965F-42DA-AFF9-4726778A3B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7" name="Cube 826">
                      <a:extLst>
                        <a:ext uri="{FF2B5EF4-FFF2-40B4-BE49-F238E27FC236}">
                          <a16:creationId xmlns:a16="http://schemas.microsoft.com/office/drawing/2014/main" id="{FC970AFE-12BE-43CA-B4C8-C935417E47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8" name="Cube 827">
                      <a:extLst>
                        <a:ext uri="{FF2B5EF4-FFF2-40B4-BE49-F238E27FC236}">
                          <a16:creationId xmlns:a16="http://schemas.microsoft.com/office/drawing/2014/main" id="{076DE3FA-7634-4C12-9479-C5EA0D6588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2" name="Group 821">
                    <a:extLst>
                      <a:ext uri="{FF2B5EF4-FFF2-40B4-BE49-F238E27FC236}">
                        <a16:creationId xmlns:a16="http://schemas.microsoft.com/office/drawing/2014/main" id="{7207284A-BD8B-46D6-958E-90E57F393B1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3" name="Cube 822">
                      <a:extLst>
                        <a:ext uri="{FF2B5EF4-FFF2-40B4-BE49-F238E27FC236}">
                          <a16:creationId xmlns:a16="http://schemas.microsoft.com/office/drawing/2014/main" id="{7AFD1CAB-4D12-4BD1-9B63-B2157D035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4" name="Cube 823">
                      <a:extLst>
                        <a:ext uri="{FF2B5EF4-FFF2-40B4-BE49-F238E27FC236}">
                          <a16:creationId xmlns:a16="http://schemas.microsoft.com/office/drawing/2014/main" id="{05D51D3F-EB83-4995-B205-724E5E4BA0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5" name="Cube 824">
                      <a:extLst>
                        <a:ext uri="{FF2B5EF4-FFF2-40B4-BE49-F238E27FC236}">
                          <a16:creationId xmlns:a16="http://schemas.microsoft.com/office/drawing/2014/main" id="{DF796D92-6DA4-44AD-91E6-FE74C3EF3E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94" name="Group 793">
                  <a:extLst>
                    <a:ext uri="{FF2B5EF4-FFF2-40B4-BE49-F238E27FC236}">
                      <a16:creationId xmlns:a16="http://schemas.microsoft.com/office/drawing/2014/main" id="{126A4875-2E5C-4726-928A-B751CD09BF77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08" name="Group 807">
                    <a:extLst>
                      <a:ext uri="{FF2B5EF4-FFF2-40B4-BE49-F238E27FC236}">
                        <a16:creationId xmlns:a16="http://schemas.microsoft.com/office/drawing/2014/main" id="{ADFA1259-F4D7-49BA-9CC6-CEDE42DC059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7" name="Cube 816">
                      <a:extLst>
                        <a:ext uri="{FF2B5EF4-FFF2-40B4-BE49-F238E27FC236}">
                          <a16:creationId xmlns:a16="http://schemas.microsoft.com/office/drawing/2014/main" id="{716FAA25-F81E-432A-8E4C-8F4A209163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8" name="Cube 817">
                      <a:extLst>
                        <a:ext uri="{FF2B5EF4-FFF2-40B4-BE49-F238E27FC236}">
                          <a16:creationId xmlns:a16="http://schemas.microsoft.com/office/drawing/2014/main" id="{6B1AEB05-35B8-496F-BB09-02CA3E79E0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9" name="Cube 818">
                      <a:extLst>
                        <a:ext uri="{FF2B5EF4-FFF2-40B4-BE49-F238E27FC236}">
                          <a16:creationId xmlns:a16="http://schemas.microsoft.com/office/drawing/2014/main" id="{CE30FD57-6A2F-4138-9B01-5A3377FE1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09" name="Group 808">
                    <a:extLst>
                      <a:ext uri="{FF2B5EF4-FFF2-40B4-BE49-F238E27FC236}">
                        <a16:creationId xmlns:a16="http://schemas.microsoft.com/office/drawing/2014/main" id="{09E4530C-ED5F-4798-AEEA-1EBBB8DE639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4" name="Cube 813">
                      <a:extLst>
                        <a:ext uri="{FF2B5EF4-FFF2-40B4-BE49-F238E27FC236}">
                          <a16:creationId xmlns:a16="http://schemas.microsoft.com/office/drawing/2014/main" id="{F5BD28B6-5F69-46FF-A8EB-BC43BA3783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5" name="Cube 814">
                      <a:extLst>
                        <a:ext uri="{FF2B5EF4-FFF2-40B4-BE49-F238E27FC236}">
                          <a16:creationId xmlns:a16="http://schemas.microsoft.com/office/drawing/2014/main" id="{BB9662A2-10B6-4D7C-8EDE-803B0CA64D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6" name="Cube 815">
                      <a:extLst>
                        <a:ext uri="{FF2B5EF4-FFF2-40B4-BE49-F238E27FC236}">
                          <a16:creationId xmlns:a16="http://schemas.microsoft.com/office/drawing/2014/main" id="{8608CE5E-513B-4083-95A7-DC7DC83C30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10" name="Group 809">
                    <a:extLst>
                      <a:ext uri="{FF2B5EF4-FFF2-40B4-BE49-F238E27FC236}">
                        <a16:creationId xmlns:a16="http://schemas.microsoft.com/office/drawing/2014/main" id="{F2A8D7D7-3BCF-4FA0-A542-1C418513A4F0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1" name="Cube 810">
                      <a:extLst>
                        <a:ext uri="{FF2B5EF4-FFF2-40B4-BE49-F238E27FC236}">
                          <a16:creationId xmlns:a16="http://schemas.microsoft.com/office/drawing/2014/main" id="{9428CEA4-AE29-4E3C-B800-A5F730DD95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2" name="Cube 811">
                      <a:extLst>
                        <a:ext uri="{FF2B5EF4-FFF2-40B4-BE49-F238E27FC236}">
                          <a16:creationId xmlns:a16="http://schemas.microsoft.com/office/drawing/2014/main" id="{7ED5AF7D-8C78-44E3-A0F1-172E537DDB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3" name="Cube 812">
                      <a:extLst>
                        <a:ext uri="{FF2B5EF4-FFF2-40B4-BE49-F238E27FC236}">
                          <a16:creationId xmlns:a16="http://schemas.microsoft.com/office/drawing/2014/main" id="{E022EEF2-A570-412F-946F-468D00C4ED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95" name="Group 794">
                  <a:extLst>
                    <a:ext uri="{FF2B5EF4-FFF2-40B4-BE49-F238E27FC236}">
                      <a16:creationId xmlns:a16="http://schemas.microsoft.com/office/drawing/2014/main" id="{17EF0A37-456B-4F14-B653-3C2B39F9230C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96" name="Group 795">
                    <a:extLst>
                      <a:ext uri="{FF2B5EF4-FFF2-40B4-BE49-F238E27FC236}">
                        <a16:creationId xmlns:a16="http://schemas.microsoft.com/office/drawing/2014/main" id="{AE1EDEFB-D81F-419F-A461-B2E797F1AF3D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5" name="Cube 804">
                      <a:extLst>
                        <a:ext uri="{FF2B5EF4-FFF2-40B4-BE49-F238E27FC236}">
                          <a16:creationId xmlns:a16="http://schemas.microsoft.com/office/drawing/2014/main" id="{D1D332EB-1325-4702-B3F1-336A0995E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6" name="Cube 805">
                      <a:extLst>
                        <a:ext uri="{FF2B5EF4-FFF2-40B4-BE49-F238E27FC236}">
                          <a16:creationId xmlns:a16="http://schemas.microsoft.com/office/drawing/2014/main" id="{208EB93D-44E1-444F-9491-587659AD3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7" name="Cube 806">
                      <a:extLst>
                        <a:ext uri="{FF2B5EF4-FFF2-40B4-BE49-F238E27FC236}">
                          <a16:creationId xmlns:a16="http://schemas.microsoft.com/office/drawing/2014/main" id="{5AA6C03A-20BD-4338-A8E9-5BE606AB9D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7" name="Group 796">
                    <a:extLst>
                      <a:ext uri="{FF2B5EF4-FFF2-40B4-BE49-F238E27FC236}">
                        <a16:creationId xmlns:a16="http://schemas.microsoft.com/office/drawing/2014/main" id="{8224167A-8D37-4704-92DA-6853BE56601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2" name="Cube 801">
                      <a:extLst>
                        <a:ext uri="{FF2B5EF4-FFF2-40B4-BE49-F238E27FC236}">
                          <a16:creationId xmlns:a16="http://schemas.microsoft.com/office/drawing/2014/main" id="{E868BB06-A5EF-4503-BC70-A63EB88EE2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3" name="Cube 802">
                      <a:extLst>
                        <a:ext uri="{FF2B5EF4-FFF2-40B4-BE49-F238E27FC236}">
                          <a16:creationId xmlns:a16="http://schemas.microsoft.com/office/drawing/2014/main" id="{F180A81D-2EB2-409E-BF7A-E476C774EC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4" name="Cube 803">
                      <a:extLst>
                        <a:ext uri="{FF2B5EF4-FFF2-40B4-BE49-F238E27FC236}">
                          <a16:creationId xmlns:a16="http://schemas.microsoft.com/office/drawing/2014/main" id="{780FE943-D021-4976-B96C-026CE8437E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8" name="Group 797">
                    <a:extLst>
                      <a:ext uri="{FF2B5EF4-FFF2-40B4-BE49-F238E27FC236}">
                        <a16:creationId xmlns:a16="http://schemas.microsoft.com/office/drawing/2014/main" id="{A18017E3-BC7E-43C3-8E21-B7ACBCC12A8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9" name="Cube 798">
                      <a:extLst>
                        <a:ext uri="{FF2B5EF4-FFF2-40B4-BE49-F238E27FC236}">
                          <a16:creationId xmlns:a16="http://schemas.microsoft.com/office/drawing/2014/main" id="{5815F45C-BB96-46C8-BDE4-C1362ACEAD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0" name="Cube 799">
                      <a:extLst>
                        <a:ext uri="{FF2B5EF4-FFF2-40B4-BE49-F238E27FC236}">
                          <a16:creationId xmlns:a16="http://schemas.microsoft.com/office/drawing/2014/main" id="{92596729-4FE2-4FC5-BBBE-F00C18AE8B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1" name="Cube 800">
                      <a:extLst>
                        <a:ext uri="{FF2B5EF4-FFF2-40B4-BE49-F238E27FC236}">
                          <a16:creationId xmlns:a16="http://schemas.microsoft.com/office/drawing/2014/main" id="{9ACA9582-DEC9-42DE-A445-F8B27E3831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53" name="Group 752">
                <a:extLst>
                  <a:ext uri="{FF2B5EF4-FFF2-40B4-BE49-F238E27FC236}">
                    <a16:creationId xmlns:a16="http://schemas.microsoft.com/office/drawing/2014/main" id="{97CA119D-018E-4C77-8BC2-9CE512043DFC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solidFill>
                <a:srgbClr val="FFFF00"/>
              </a:solidFill>
            </p:grpSpPr>
            <p:grpSp>
              <p:nvGrpSpPr>
                <p:cNvPr id="754" name="Group 753">
                  <a:extLst>
                    <a:ext uri="{FF2B5EF4-FFF2-40B4-BE49-F238E27FC236}">
                      <a16:creationId xmlns:a16="http://schemas.microsoft.com/office/drawing/2014/main" id="{83C76051-4A99-4BBB-AA4A-5CF3B4FB9AC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81" name="Group 780">
                    <a:extLst>
                      <a:ext uri="{FF2B5EF4-FFF2-40B4-BE49-F238E27FC236}">
                        <a16:creationId xmlns:a16="http://schemas.microsoft.com/office/drawing/2014/main" id="{B2B6DA5E-5011-42A3-B10E-BEB09A54CCD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0" name="Cube 789">
                      <a:extLst>
                        <a:ext uri="{FF2B5EF4-FFF2-40B4-BE49-F238E27FC236}">
                          <a16:creationId xmlns:a16="http://schemas.microsoft.com/office/drawing/2014/main" id="{30E90439-B0FA-420B-8B3A-3BAD8D35D3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1" name="Cube 790">
                      <a:extLst>
                        <a:ext uri="{FF2B5EF4-FFF2-40B4-BE49-F238E27FC236}">
                          <a16:creationId xmlns:a16="http://schemas.microsoft.com/office/drawing/2014/main" id="{7D8074BA-7EBB-4D94-9822-D8BE03BB1B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2" name="Cube 791">
                      <a:extLst>
                        <a:ext uri="{FF2B5EF4-FFF2-40B4-BE49-F238E27FC236}">
                          <a16:creationId xmlns:a16="http://schemas.microsoft.com/office/drawing/2014/main" id="{CF901B0E-8D77-42EF-8043-AC28C0FF66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2" name="Group 781">
                    <a:extLst>
                      <a:ext uri="{FF2B5EF4-FFF2-40B4-BE49-F238E27FC236}">
                        <a16:creationId xmlns:a16="http://schemas.microsoft.com/office/drawing/2014/main" id="{78E54398-1C4C-4EB4-8708-1D7A0EB59C0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7" name="Cube 786">
                      <a:extLst>
                        <a:ext uri="{FF2B5EF4-FFF2-40B4-BE49-F238E27FC236}">
                          <a16:creationId xmlns:a16="http://schemas.microsoft.com/office/drawing/2014/main" id="{95AF559E-C03A-47EB-82E7-73173F43BD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8" name="Cube 787">
                      <a:extLst>
                        <a:ext uri="{FF2B5EF4-FFF2-40B4-BE49-F238E27FC236}">
                          <a16:creationId xmlns:a16="http://schemas.microsoft.com/office/drawing/2014/main" id="{7A0F9F06-5F12-448E-9E0D-87832EACF5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9" name="Cube 788">
                      <a:extLst>
                        <a:ext uri="{FF2B5EF4-FFF2-40B4-BE49-F238E27FC236}">
                          <a16:creationId xmlns:a16="http://schemas.microsoft.com/office/drawing/2014/main" id="{F168DC01-4866-4D45-A9D4-D70E100F5E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3" name="Group 782">
                    <a:extLst>
                      <a:ext uri="{FF2B5EF4-FFF2-40B4-BE49-F238E27FC236}">
                        <a16:creationId xmlns:a16="http://schemas.microsoft.com/office/drawing/2014/main" id="{BC0451BC-3E0D-4F9E-943F-A14A614017E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4" name="Cube 783">
                      <a:extLst>
                        <a:ext uri="{FF2B5EF4-FFF2-40B4-BE49-F238E27FC236}">
                          <a16:creationId xmlns:a16="http://schemas.microsoft.com/office/drawing/2014/main" id="{47FAE11C-1B48-4D1F-846B-8D4CAA07C0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5" name="Cube 784">
                      <a:extLst>
                        <a:ext uri="{FF2B5EF4-FFF2-40B4-BE49-F238E27FC236}">
                          <a16:creationId xmlns:a16="http://schemas.microsoft.com/office/drawing/2014/main" id="{10D72BBF-16DC-42D0-8AE9-A3EAAB6BA0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6" name="Cube 785">
                      <a:extLst>
                        <a:ext uri="{FF2B5EF4-FFF2-40B4-BE49-F238E27FC236}">
                          <a16:creationId xmlns:a16="http://schemas.microsoft.com/office/drawing/2014/main" id="{A576B33B-9A6D-4850-B20D-8A154103F9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55" name="Group 754">
                  <a:extLst>
                    <a:ext uri="{FF2B5EF4-FFF2-40B4-BE49-F238E27FC236}">
                      <a16:creationId xmlns:a16="http://schemas.microsoft.com/office/drawing/2014/main" id="{E6A59642-DBEB-4A7C-B042-5BBA9538D66B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69" name="Group 768">
                    <a:extLst>
                      <a:ext uri="{FF2B5EF4-FFF2-40B4-BE49-F238E27FC236}">
                        <a16:creationId xmlns:a16="http://schemas.microsoft.com/office/drawing/2014/main" id="{33898953-EBAF-45A3-A8D6-774AE2F396F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8" name="Cube 777">
                      <a:extLst>
                        <a:ext uri="{FF2B5EF4-FFF2-40B4-BE49-F238E27FC236}">
                          <a16:creationId xmlns:a16="http://schemas.microsoft.com/office/drawing/2014/main" id="{BBDF655F-D2E1-43E2-8A04-DB42244722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9" name="Cube 778">
                      <a:extLst>
                        <a:ext uri="{FF2B5EF4-FFF2-40B4-BE49-F238E27FC236}">
                          <a16:creationId xmlns:a16="http://schemas.microsoft.com/office/drawing/2014/main" id="{D724BA3D-2CA8-4C40-B394-6B4E8CA539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0" name="Cube 779">
                      <a:extLst>
                        <a:ext uri="{FF2B5EF4-FFF2-40B4-BE49-F238E27FC236}">
                          <a16:creationId xmlns:a16="http://schemas.microsoft.com/office/drawing/2014/main" id="{9252421A-1680-4342-851F-EA7CC0249F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70" name="Group 769">
                    <a:extLst>
                      <a:ext uri="{FF2B5EF4-FFF2-40B4-BE49-F238E27FC236}">
                        <a16:creationId xmlns:a16="http://schemas.microsoft.com/office/drawing/2014/main" id="{600D1AEC-1B94-436E-9A46-BE63BCD8A77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5" name="Cube 774">
                      <a:extLst>
                        <a:ext uri="{FF2B5EF4-FFF2-40B4-BE49-F238E27FC236}">
                          <a16:creationId xmlns:a16="http://schemas.microsoft.com/office/drawing/2014/main" id="{7E2F1A0B-4B45-4B43-891D-A2C3AC476B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6" name="Cube 775">
                      <a:extLst>
                        <a:ext uri="{FF2B5EF4-FFF2-40B4-BE49-F238E27FC236}">
                          <a16:creationId xmlns:a16="http://schemas.microsoft.com/office/drawing/2014/main" id="{F392FEBD-0241-4E90-B5BD-1BBABC330E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7" name="Cube 776">
                      <a:extLst>
                        <a:ext uri="{FF2B5EF4-FFF2-40B4-BE49-F238E27FC236}">
                          <a16:creationId xmlns:a16="http://schemas.microsoft.com/office/drawing/2014/main" id="{6C58E617-725E-4058-B95E-BFF7F6C0E0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71" name="Group 770">
                    <a:extLst>
                      <a:ext uri="{FF2B5EF4-FFF2-40B4-BE49-F238E27FC236}">
                        <a16:creationId xmlns:a16="http://schemas.microsoft.com/office/drawing/2014/main" id="{F59FA95C-5FDC-4183-AFAE-36580A83BC7C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72" name="Cube 771">
                      <a:extLst>
                        <a:ext uri="{FF2B5EF4-FFF2-40B4-BE49-F238E27FC236}">
                          <a16:creationId xmlns:a16="http://schemas.microsoft.com/office/drawing/2014/main" id="{CCF4BC15-1E06-477D-A509-53CABE28CB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3" name="Cube 772">
                      <a:extLst>
                        <a:ext uri="{FF2B5EF4-FFF2-40B4-BE49-F238E27FC236}">
                          <a16:creationId xmlns:a16="http://schemas.microsoft.com/office/drawing/2014/main" id="{4743DFCF-2B99-4D5A-95FD-F3F09D06DC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74" name="Cube 773">
                      <a:extLst>
                        <a:ext uri="{FF2B5EF4-FFF2-40B4-BE49-F238E27FC236}">
                          <a16:creationId xmlns:a16="http://schemas.microsoft.com/office/drawing/2014/main" id="{46746D38-31BC-4339-B628-4145590403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56" name="Group 755">
                  <a:extLst>
                    <a:ext uri="{FF2B5EF4-FFF2-40B4-BE49-F238E27FC236}">
                      <a16:creationId xmlns:a16="http://schemas.microsoft.com/office/drawing/2014/main" id="{D9B65B37-6702-45BD-945E-628A95C31C0F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57" name="Group 756">
                    <a:extLst>
                      <a:ext uri="{FF2B5EF4-FFF2-40B4-BE49-F238E27FC236}">
                        <a16:creationId xmlns:a16="http://schemas.microsoft.com/office/drawing/2014/main" id="{F7BD5D4E-920F-4317-A73A-65240E046DE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6" name="Cube 765">
                      <a:extLst>
                        <a:ext uri="{FF2B5EF4-FFF2-40B4-BE49-F238E27FC236}">
                          <a16:creationId xmlns:a16="http://schemas.microsoft.com/office/drawing/2014/main" id="{DD3F0D8F-058E-4371-8AA5-F11F99915F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7" name="Cube 766">
                      <a:extLst>
                        <a:ext uri="{FF2B5EF4-FFF2-40B4-BE49-F238E27FC236}">
                          <a16:creationId xmlns:a16="http://schemas.microsoft.com/office/drawing/2014/main" id="{73852330-FD9A-4B94-BCFD-DA543FD282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8" name="Cube 767">
                      <a:extLst>
                        <a:ext uri="{FF2B5EF4-FFF2-40B4-BE49-F238E27FC236}">
                          <a16:creationId xmlns:a16="http://schemas.microsoft.com/office/drawing/2014/main" id="{6D43F959-2C3D-4AE2-A2CC-8587F873E3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58" name="Group 757">
                    <a:extLst>
                      <a:ext uri="{FF2B5EF4-FFF2-40B4-BE49-F238E27FC236}">
                        <a16:creationId xmlns:a16="http://schemas.microsoft.com/office/drawing/2014/main" id="{61F806E1-15BD-4180-91B5-F20D9903C16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3" name="Cube 762">
                      <a:extLst>
                        <a:ext uri="{FF2B5EF4-FFF2-40B4-BE49-F238E27FC236}">
                          <a16:creationId xmlns:a16="http://schemas.microsoft.com/office/drawing/2014/main" id="{987E8BC2-BE80-4B74-88CE-08CB74F17F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4" name="Cube 763">
                      <a:extLst>
                        <a:ext uri="{FF2B5EF4-FFF2-40B4-BE49-F238E27FC236}">
                          <a16:creationId xmlns:a16="http://schemas.microsoft.com/office/drawing/2014/main" id="{D19AFBB3-C7C1-40E2-B379-BDF36D2AFF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5" name="Cube 764">
                      <a:extLst>
                        <a:ext uri="{FF2B5EF4-FFF2-40B4-BE49-F238E27FC236}">
                          <a16:creationId xmlns:a16="http://schemas.microsoft.com/office/drawing/2014/main" id="{6EF6FDD3-1894-49A6-B894-7246AB6BBB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59" name="Group 758">
                    <a:extLst>
                      <a:ext uri="{FF2B5EF4-FFF2-40B4-BE49-F238E27FC236}">
                        <a16:creationId xmlns:a16="http://schemas.microsoft.com/office/drawing/2014/main" id="{5101EBD7-E049-4932-9597-4F04D78DBB7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60" name="Cube 759">
                      <a:extLst>
                        <a:ext uri="{FF2B5EF4-FFF2-40B4-BE49-F238E27FC236}">
                          <a16:creationId xmlns:a16="http://schemas.microsoft.com/office/drawing/2014/main" id="{202652A4-4561-458F-977B-40130A57B7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1" name="Cube 760">
                      <a:extLst>
                        <a:ext uri="{FF2B5EF4-FFF2-40B4-BE49-F238E27FC236}">
                          <a16:creationId xmlns:a16="http://schemas.microsoft.com/office/drawing/2014/main" id="{07AEC53B-9BF5-423B-ACFA-75C655BAD3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62" name="Cube 761">
                      <a:extLst>
                        <a:ext uri="{FF2B5EF4-FFF2-40B4-BE49-F238E27FC236}">
                          <a16:creationId xmlns:a16="http://schemas.microsoft.com/office/drawing/2014/main" id="{0F59226A-4759-4DF8-87C1-FCAE05F183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  <p:sp>
        <p:nvSpPr>
          <p:cNvPr id="1108" name="TextBox 1107">
            <a:extLst>
              <a:ext uri="{FF2B5EF4-FFF2-40B4-BE49-F238E27FC236}">
                <a16:creationId xmlns:a16="http://schemas.microsoft.com/office/drawing/2014/main" id="{00750DC2-FC2C-4945-8BC7-D75754D64D45}"/>
              </a:ext>
            </a:extLst>
          </p:cNvPr>
          <p:cNvSpPr txBox="1"/>
          <p:nvPr/>
        </p:nvSpPr>
        <p:spPr>
          <a:xfrm>
            <a:off x="2197789" y="494051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109" name="TextBox 1108">
            <a:extLst>
              <a:ext uri="{FF2B5EF4-FFF2-40B4-BE49-F238E27FC236}">
                <a16:creationId xmlns:a16="http://schemas.microsoft.com/office/drawing/2014/main" id="{ACE345BE-EF49-476D-9F7D-BC555856E3EF}"/>
              </a:ext>
            </a:extLst>
          </p:cNvPr>
          <p:cNvSpPr txBox="1"/>
          <p:nvPr/>
        </p:nvSpPr>
        <p:spPr>
          <a:xfrm>
            <a:off x="1023986" y="493764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721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3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1108" grpId="0"/>
      <p:bldP spid="1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0D82D80-9A5C-4DE1-817F-ECB47719A972}"/>
              </a:ext>
            </a:extLst>
          </p:cNvPr>
          <p:cNvCxnSpPr>
            <a:cxnSpLocks/>
          </p:cNvCxnSpPr>
          <p:nvPr/>
        </p:nvCxnSpPr>
        <p:spPr>
          <a:xfrm>
            <a:off x="5839928" y="1144026"/>
            <a:ext cx="0" cy="21343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6" name="Straight Connector 1145">
            <a:extLst>
              <a:ext uri="{FF2B5EF4-FFF2-40B4-BE49-F238E27FC236}">
                <a16:creationId xmlns:a16="http://schemas.microsoft.com/office/drawing/2014/main" id="{9E51F0CD-228C-4F92-8F0B-0F6610FB9301}"/>
              </a:ext>
            </a:extLst>
          </p:cNvPr>
          <p:cNvCxnSpPr>
            <a:cxnSpLocks/>
          </p:cNvCxnSpPr>
          <p:nvPr/>
        </p:nvCxnSpPr>
        <p:spPr>
          <a:xfrm>
            <a:off x="5839928" y="3278407"/>
            <a:ext cx="2159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7" name="Straight Connector 1146">
            <a:extLst>
              <a:ext uri="{FF2B5EF4-FFF2-40B4-BE49-F238E27FC236}">
                <a16:creationId xmlns:a16="http://schemas.microsoft.com/office/drawing/2014/main" id="{964A28B8-602D-4D96-8B4D-2F50DA996535}"/>
              </a:ext>
            </a:extLst>
          </p:cNvPr>
          <p:cNvCxnSpPr>
            <a:cxnSpLocks/>
          </p:cNvCxnSpPr>
          <p:nvPr/>
        </p:nvCxnSpPr>
        <p:spPr>
          <a:xfrm flipH="1">
            <a:off x="5127830" y="3278407"/>
            <a:ext cx="712098" cy="7441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AF1BE910-F584-4729-91CA-36B3730FF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2102"/>
              </p:ext>
            </p:extLst>
          </p:nvPr>
        </p:nvGraphicFramePr>
        <p:xfrm>
          <a:off x="671124" y="4925906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3600" b="1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81AD5952-C9D5-4210-9BD8-F1F33BE721BF}"/>
              </a:ext>
            </a:extLst>
          </p:cNvPr>
          <p:cNvSpPr txBox="1"/>
          <p:nvPr/>
        </p:nvSpPr>
        <p:spPr>
          <a:xfrm>
            <a:off x="4653078" y="560316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DC568B-18CF-4842-8BA1-E50EEAED3FDA}"/>
              </a:ext>
            </a:extLst>
          </p:cNvPr>
          <p:cNvSpPr txBox="1"/>
          <p:nvPr/>
        </p:nvSpPr>
        <p:spPr>
          <a:xfrm>
            <a:off x="5909256" y="557597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C4B776-DF01-458E-BB56-932DB7806984}"/>
              </a:ext>
            </a:extLst>
          </p:cNvPr>
          <p:cNvSpPr txBox="1"/>
          <p:nvPr/>
        </p:nvSpPr>
        <p:spPr>
          <a:xfrm>
            <a:off x="7103842" y="557597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3775C8-EF78-4B48-B44F-099E37D960F8}"/>
              </a:ext>
            </a:extLst>
          </p:cNvPr>
          <p:cNvSpPr txBox="1"/>
          <p:nvPr/>
        </p:nvSpPr>
        <p:spPr>
          <a:xfrm>
            <a:off x="8256863" y="560316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A4C43E-D635-444A-8574-3D92C9201CFE}"/>
              </a:ext>
            </a:extLst>
          </p:cNvPr>
          <p:cNvSpPr txBox="1"/>
          <p:nvPr/>
        </p:nvSpPr>
        <p:spPr>
          <a:xfrm>
            <a:off x="4725003" y="494913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AF0FD7-CB99-41BC-9CDE-EEDECE22A182}"/>
              </a:ext>
            </a:extLst>
          </p:cNvPr>
          <p:cNvSpPr txBox="1"/>
          <p:nvPr/>
        </p:nvSpPr>
        <p:spPr>
          <a:xfrm>
            <a:off x="5902355" y="497798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CB0AC71-8930-4564-A504-45368A1DD35D}"/>
              </a:ext>
            </a:extLst>
          </p:cNvPr>
          <p:cNvSpPr txBox="1"/>
          <p:nvPr/>
        </p:nvSpPr>
        <p:spPr>
          <a:xfrm>
            <a:off x="7109965" y="49972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A224CD-C059-4276-984B-7DD6C8A0AE0A}"/>
              </a:ext>
            </a:extLst>
          </p:cNvPr>
          <p:cNvSpPr txBox="1"/>
          <p:nvPr/>
        </p:nvSpPr>
        <p:spPr>
          <a:xfrm>
            <a:off x="8312231" y="49972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0D1C07-BBBD-43FF-BBC0-952F8E7D6589}"/>
                  </a:ext>
                </a:extLst>
              </p:cNvPr>
              <p:cNvSpPr txBox="1"/>
              <p:nvPr/>
            </p:nvSpPr>
            <p:spPr>
              <a:xfrm>
                <a:off x="3465862" y="5054844"/>
                <a:ext cx="75283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NZ" sz="3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32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0D1C07-BBBD-43FF-BBC0-952F8E7D6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862" y="5054844"/>
                <a:ext cx="752835" cy="503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57BB71-14AC-42AD-A91D-45155B12F87B}"/>
                  </a:ext>
                </a:extLst>
              </p:cNvPr>
              <p:cNvSpPr txBox="1"/>
              <p:nvPr/>
            </p:nvSpPr>
            <p:spPr>
              <a:xfrm>
                <a:off x="3707684" y="5558443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2000" b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NZ" sz="20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NZ" sz="2000" b="1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57BB71-14AC-42AD-A91D-45155B12F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684" y="5558443"/>
                <a:ext cx="211596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ube 40">
            <a:extLst>
              <a:ext uri="{FF2B5EF4-FFF2-40B4-BE49-F238E27FC236}">
                <a16:creationId xmlns:a16="http://schemas.microsoft.com/office/drawing/2014/main" id="{9233019D-9AB2-4AA1-A0C1-860217566CA5}"/>
              </a:ext>
            </a:extLst>
          </p:cNvPr>
          <p:cNvSpPr/>
          <p:nvPr/>
        </p:nvSpPr>
        <p:spPr>
          <a:xfrm>
            <a:off x="5148069" y="1138359"/>
            <a:ext cx="2861978" cy="2861978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715EA02C-A7E4-4B77-826B-8E9A11D0EA82}"/>
              </a:ext>
            </a:extLst>
          </p:cNvPr>
          <p:cNvSpPr/>
          <p:nvPr/>
        </p:nvSpPr>
        <p:spPr>
          <a:xfrm>
            <a:off x="5621971" y="2577367"/>
            <a:ext cx="948057" cy="948056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D1433469-C18A-48A6-8EB7-649DF17C51BE}"/>
              </a:ext>
            </a:extLst>
          </p:cNvPr>
          <p:cNvSpPr/>
          <p:nvPr/>
        </p:nvSpPr>
        <p:spPr>
          <a:xfrm>
            <a:off x="5392704" y="2797341"/>
            <a:ext cx="948057" cy="948056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E00154D9-4F29-4379-BA34-49D3C32A9020}"/>
              </a:ext>
            </a:extLst>
          </p:cNvPr>
          <p:cNvSpPr/>
          <p:nvPr/>
        </p:nvSpPr>
        <p:spPr>
          <a:xfrm>
            <a:off x="5147945" y="3038999"/>
            <a:ext cx="948057" cy="948056"/>
          </a:xfrm>
          <a:prstGeom prst="cub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04A86D-ECAC-4F1E-991A-F852C32284F9}"/>
              </a:ext>
            </a:extLst>
          </p:cNvPr>
          <p:cNvGrpSpPr/>
          <p:nvPr/>
        </p:nvGrpSpPr>
        <p:grpSpPr>
          <a:xfrm>
            <a:off x="5866732" y="2577367"/>
            <a:ext cx="1422083" cy="1409688"/>
            <a:chOff x="3383281" y="2377439"/>
            <a:chExt cx="1076178" cy="1066799"/>
          </a:xfrm>
        </p:grpSpPr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D4D3D0E1-2913-4C66-80F2-A4DA94AD1803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6E3A436F-98D7-4F95-9E36-BC3F68A62D8C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13897E70-B608-4E1B-A8DD-7911DC2F4611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791150F-4FC1-4B39-A9E6-E03E6474528B}"/>
              </a:ext>
            </a:extLst>
          </p:cNvPr>
          <p:cNvGrpSpPr/>
          <p:nvPr/>
        </p:nvGrpSpPr>
        <p:grpSpPr>
          <a:xfrm>
            <a:off x="6577773" y="2577367"/>
            <a:ext cx="1422083" cy="1409688"/>
            <a:chOff x="3383281" y="2377439"/>
            <a:chExt cx="1076178" cy="1066799"/>
          </a:xfrm>
        </p:grpSpPr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29B3597D-D4DF-48F4-AE27-563B6A8D9FEC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AF79E348-7C4D-4BEC-8436-1A2FF21F1C8A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10AD0E19-B408-44B8-93B9-11D84DEA459D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1111" name="Group 1110">
            <a:extLst>
              <a:ext uri="{FF2B5EF4-FFF2-40B4-BE49-F238E27FC236}">
                <a16:creationId xmlns:a16="http://schemas.microsoft.com/office/drawing/2014/main" id="{5D7BD090-4E70-4BC5-96E9-6CC8DF31B7D3}"/>
              </a:ext>
            </a:extLst>
          </p:cNvPr>
          <p:cNvGrpSpPr/>
          <p:nvPr/>
        </p:nvGrpSpPr>
        <p:grpSpPr>
          <a:xfrm>
            <a:off x="5151085" y="1867702"/>
            <a:ext cx="2848812" cy="1409688"/>
            <a:chOff x="3383281" y="2377439"/>
            <a:chExt cx="2155872" cy="1066799"/>
          </a:xfrm>
        </p:grpSpPr>
        <p:grpSp>
          <p:nvGrpSpPr>
            <p:cNvPr id="1112" name="Group 1111">
              <a:extLst>
                <a:ext uri="{FF2B5EF4-FFF2-40B4-BE49-F238E27FC236}">
                  <a16:creationId xmlns:a16="http://schemas.microsoft.com/office/drawing/2014/main" id="{2A486144-D07B-4C28-9506-B55AF81550D7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</p:grpSpPr>
          <p:sp>
            <p:nvSpPr>
              <p:cNvPr id="1121" name="Cube 1120">
                <a:extLst>
                  <a:ext uri="{FF2B5EF4-FFF2-40B4-BE49-F238E27FC236}">
                    <a16:creationId xmlns:a16="http://schemas.microsoft.com/office/drawing/2014/main" id="{85CC5AA8-C2D0-4F1D-AFB9-D807C8A31D0F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22" name="Cube 1121">
                <a:extLst>
                  <a:ext uri="{FF2B5EF4-FFF2-40B4-BE49-F238E27FC236}">
                    <a16:creationId xmlns:a16="http://schemas.microsoft.com/office/drawing/2014/main" id="{FC1EC071-AAA5-4908-AFB7-15924EB2D501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23" name="Cube 1122">
                <a:extLst>
                  <a:ext uri="{FF2B5EF4-FFF2-40B4-BE49-F238E27FC236}">
                    <a16:creationId xmlns:a16="http://schemas.microsoft.com/office/drawing/2014/main" id="{88D31F73-CD8B-4C74-80B2-268DE8EFCB32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113" name="Group 1112">
              <a:extLst>
                <a:ext uri="{FF2B5EF4-FFF2-40B4-BE49-F238E27FC236}">
                  <a16:creationId xmlns:a16="http://schemas.microsoft.com/office/drawing/2014/main" id="{CA554A56-CEBD-4ECB-92C9-8BE1EC825782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</p:grpSpPr>
          <p:sp>
            <p:nvSpPr>
              <p:cNvPr id="1118" name="Cube 1117">
                <a:extLst>
                  <a:ext uri="{FF2B5EF4-FFF2-40B4-BE49-F238E27FC236}">
                    <a16:creationId xmlns:a16="http://schemas.microsoft.com/office/drawing/2014/main" id="{5D72E52D-92C5-4CEC-BEE1-A0008055C1D1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19" name="Cube 1118">
                <a:extLst>
                  <a:ext uri="{FF2B5EF4-FFF2-40B4-BE49-F238E27FC236}">
                    <a16:creationId xmlns:a16="http://schemas.microsoft.com/office/drawing/2014/main" id="{60A1760E-B521-496C-A1CC-DB25C1FBCFEE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20" name="Cube 1119">
                <a:extLst>
                  <a:ext uri="{FF2B5EF4-FFF2-40B4-BE49-F238E27FC236}">
                    <a16:creationId xmlns:a16="http://schemas.microsoft.com/office/drawing/2014/main" id="{0CF55D11-2A30-45A0-8686-F9EA2E759B4E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114" name="Group 1113">
              <a:extLst>
                <a:ext uri="{FF2B5EF4-FFF2-40B4-BE49-F238E27FC236}">
                  <a16:creationId xmlns:a16="http://schemas.microsoft.com/office/drawing/2014/main" id="{5EB593BF-BBC7-4C5A-869C-69E0CA2A54B9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</p:grpSpPr>
          <p:sp>
            <p:nvSpPr>
              <p:cNvPr id="1115" name="Cube 1114">
                <a:extLst>
                  <a:ext uri="{FF2B5EF4-FFF2-40B4-BE49-F238E27FC236}">
                    <a16:creationId xmlns:a16="http://schemas.microsoft.com/office/drawing/2014/main" id="{BAC73C92-08A3-4707-AA39-3FFA38C0B905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16" name="Cube 1115">
                <a:extLst>
                  <a:ext uri="{FF2B5EF4-FFF2-40B4-BE49-F238E27FC236}">
                    <a16:creationId xmlns:a16="http://schemas.microsoft.com/office/drawing/2014/main" id="{038AB53D-A024-4DCA-9713-A02694D968A9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17" name="Cube 1116">
                <a:extLst>
                  <a:ext uri="{FF2B5EF4-FFF2-40B4-BE49-F238E27FC236}">
                    <a16:creationId xmlns:a16="http://schemas.microsoft.com/office/drawing/2014/main" id="{19B1BF14-CB7D-4AF8-980C-DBB646C594FB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grpSp>
        <p:nvGrpSpPr>
          <p:cNvPr id="1124" name="Group 1123">
            <a:extLst>
              <a:ext uri="{FF2B5EF4-FFF2-40B4-BE49-F238E27FC236}">
                <a16:creationId xmlns:a16="http://schemas.microsoft.com/office/drawing/2014/main" id="{1B6CAEFB-DBB5-4E35-AE61-0343A024FC31}"/>
              </a:ext>
            </a:extLst>
          </p:cNvPr>
          <p:cNvGrpSpPr/>
          <p:nvPr/>
        </p:nvGrpSpPr>
        <p:grpSpPr>
          <a:xfrm>
            <a:off x="5151044" y="1162858"/>
            <a:ext cx="2848812" cy="1409688"/>
            <a:chOff x="3383281" y="2377439"/>
            <a:chExt cx="2155872" cy="1066799"/>
          </a:xfrm>
        </p:grpSpPr>
        <p:grpSp>
          <p:nvGrpSpPr>
            <p:cNvPr id="1125" name="Group 1124">
              <a:extLst>
                <a:ext uri="{FF2B5EF4-FFF2-40B4-BE49-F238E27FC236}">
                  <a16:creationId xmlns:a16="http://schemas.microsoft.com/office/drawing/2014/main" id="{28778A35-E661-4753-9388-32E98007F637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</p:grpSpPr>
          <p:sp>
            <p:nvSpPr>
              <p:cNvPr id="1134" name="Cube 1133">
                <a:extLst>
                  <a:ext uri="{FF2B5EF4-FFF2-40B4-BE49-F238E27FC236}">
                    <a16:creationId xmlns:a16="http://schemas.microsoft.com/office/drawing/2014/main" id="{418F642E-B9EE-427A-A132-E902666A114F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35" name="Cube 1134">
                <a:extLst>
                  <a:ext uri="{FF2B5EF4-FFF2-40B4-BE49-F238E27FC236}">
                    <a16:creationId xmlns:a16="http://schemas.microsoft.com/office/drawing/2014/main" id="{749056AE-8B25-4BB1-9BE5-6C9D92B8FFC9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36" name="Cube 1135">
                <a:extLst>
                  <a:ext uri="{FF2B5EF4-FFF2-40B4-BE49-F238E27FC236}">
                    <a16:creationId xmlns:a16="http://schemas.microsoft.com/office/drawing/2014/main" id="{013B5D64-0350-4D3A-8ADA-CEF8C69057A2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126" name="Group 1125">
              <a:extLst>
                <a:ext uri="{FF2B5EF4-FFF2-40B4-BE49-F238E27FC236}">
                  <a16:creationId xmlns:a16="http://schemas.microsoft.com/office/drawing/2014/main" id="{6059696F-F875-4645-B218-E3B627CC424B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</p:grpSpPr>
          <p:sp>
            <p:nvSpPr>
              <p:cNvPr id="1131" name="Cube 1130">
                <a:extLst>
                  <a:ext uri="{FF2B5EF4-FFF2-40B4-BE49-F238E27FC236}">
                    <a16:creationId xmlns:a16="http://schemas.microsoft.com/office/drawing/2014/main" id="{27F0149C-AF48-42A6-964F-7F3F0249ED26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32" name="Cube 1131">
                <a:extLst>
                  <a:ext uri="{FF2B5EF4-FFF2-40B4-BE49-F238E27FC236}">
                    <a16:creationId xmlns:a16="http://schemas.microsoft.com/office/drawing/2014/main" id="{3C38FA5F-C279-4332-B430-F94DC5A6EAB9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33" name="Cube 1132">
                <a:extLst>
                  <a:ext uri="{FF2B5EF4-FFF2-40B4-BE49-F238E27FC236}">
                    <a16:creationId xmlns:a16="http://schemas.microsoft.com/office/drawing/2014/main" id="{F8849FED-D56B-49D3-824F-98896D67104A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1127" name="Group 1126">
              <a:extLst>
                <a:ext uri="{FF2B5EF4-FFF2-40B4-BE49-F238E27FC236}">
                  <a16:creationId xmlns:a16="http://schemas.microsoft.com/office/drawing/2014/main" id="{5251D080-0E5D-41D0-B8CA-A4E10C87890F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</p:grpSpPr>
          <p:sp>
            <p:nvSpPr>
              <p:cNvPr id="1128" name="Cube 1127">
                <a:extLst>
                  <a:ext uri="{FF2B5EF4-FFF2-40B4-BE49-F238E27FC236}">
                    <a16:creationId xmlns:a16="http://schemas.microsoft.com/office/drawing/2014/main" id="{BDCFDE08-60CE-47E5-A776-9EBA711389CA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29" name="Cube 1128">
                <a:extLst>
                  <a:ext uri="{FF2B5EF4-FFF2-40B4-BE49-F238E27FC236}">
                    <a16:creationId xmlns:a16="http://schemas.microsoft.com/office/drawing/2014/main" id="{44FEA9F0-01F8-4207-B561-DE47AF4AA663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130" name="Cube 1129">
                <a:extLst>
                  <a:ext uri="{FF2B5EF4-FFF2-40B4-BE49-F238E27FC236}">
                    <a16:creationId xmlns:a16="http://schemas.microsoft.com/office/drawing/2014/main" id="{07A183B8-321B-448A-BD37-C82CCB4DF680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sp>
        <p:nvSpPr>
          <p:cNvPr id="1138" name="Cube 1137">
            <a:extLst>
              <a:ext uri="{FF2B5EF4-FFF2-40B4-BE49-F238E27FC236}">
                <a16:creationId xmlns:a16="http://schemas.microsoft.com/office/drawing/2014/main" id="{4CA69211-6898-4550-A3CC-0E22F0574211}"/>
              </a:ext>
            </a:extLst>
          </p:cNvPr>
          <p:cNvSpPr/>
          <p:nvPr/>
        </p:nvSpPr>
        <p:spPr>
          <a:xfrm>
            <a:off x="5137878" y="1141557"/>
            <a:ext cx="2861978" cy="2861978"/>
          </a:xfrm>
          <a:prstGeom prst="cub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39" name="TextBox 1138">
                <a:extLst>
                  <a:ext uri="{FF2B5EF4-FFF2-40B4-BE49-F238E27FC236}">
                    <a16:creationId xmlns:a16="http://schemas.microsoft.com/office/drawing/2014/main" id="{2B53A7F0-78DE-4B37-B56A-2D46DD69437B}"/>
                  </a:ext>
                </a:extLst>
              </p:cNvPr>
              <p:cNvSpPr txBox="1"/>
              <p:nvPr/>
            </p:nvSpPr>
            <p:spPr>
              <a:xfrm>
                <a:off x="2128125" y="5020981"/>
                <a:ext cx="7287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NZ" sz="3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39" name="TextBox 1138">
                <a:extLst>
                  <a:ext uri="{FF2B5EF4-FFF2-40B4-BE49-F238E27FC236}">
                    <a16:creationId xmlns:a16="http://schemas.microsoft.com/office/drawing/2014/main" id="{2B53A7F0-78DE-4B37-B56A-2D46DD6943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125" y="5020981"/>
                <a:ext cx="72878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0" name="TextBox 1139">
                <a:extLst>
                  <a:ext uri="{FF2B5EF4-FFF2-40B4-BE49-F238E27FC236}">
                    <a16:creationId xmlns:a16="http://schemas.microsoft.com/office/drawing/2014/main" id="{EDB7BED5-0DDD-45BC-BCE4-20C26170F5FD}"/>
                  </a:ext>
                </a:extLst>
              </p:cNvPr>
              <p:cNvSpPr txBox="1"/>
              <p:nvPr/>
            </p:nvSpPr>
            <p:spPr>
              <a:xfrm>
                <a:off x="2369947" y="5541513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2000" b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NZ" sz="2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NZ" sz="2000" b="1" dirty="0"/>
              </a:p>
            </p:txBody>
          </p:sp>
        </mc:Choice>
        <mc:Fallback>
          <p:sp>
            <p:nvSpPr>
              <p:cNvPr id="1140" name="TextBox 1139">
                <a:extLst>
                  <a:ext uri="{FF2B5EF4-FFF2-40B4-BE49-F238E27FC236}">
                    <a16:creationId xmlns:a16="http://schemas.microsoft.com/office/drawing/2014/main" id="{EDB7BED5-0DDD-45BC-BCE4-20C26170F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947" y="5541513"/>
                <a:ext cx="211596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4" name="TextBox 1143">
                <a:extLst>
                  <a:ext uri="{FF2B5EF4-FFF2-40B4-BE49-F238E27FC236}">
                    <a16:creationId xmlns:a16="http://schemas.microsoft.com/office/drawing/2014/main" id="{933616FF-3D34-467A-B744-B5DF0226AD4C}"/>
                  </a:ext>
                </a:extLst>
              </p:cNvPr>
              <p:cNvSpPr txBox="1"/>
              <p:nvPr/>
            </p:nvSpPr>
            <p:spPr>
              <a:xfrm>
                <a:off x="954645" y="5013361"/>
                <a:ext cx="7287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NZ" sz="3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44" name="TextBox 1143">
                <a:extLst>
                  <a:ext uri="{FF2B5EF4-FFF2-40B4-BE49-F238E27FC236}">
                    <a16:creationId xmlns:a16="http://schemas.microsoft.com/office/drawing/2014/main" id="{933616FF-3D34-467A-B744-B5DF0226A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45" y="5013361"/>
                <a:ext cx="72878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5" name="TextBox 1144">
                <a:extLst>
                  <a:ext uri="{FF2B5EF4-FFF2-40B4-BE49-F238E27FC236}">
                    <a16:creationId xmlns:a16="http://schemas.microsoft.com/office/drawing/2014/main" id="{B211B925-F157-43A5-B3BD-D57609770BA9}"/>
                  </a:ext>
                </a:extLst>
              </p:cNvPr>
              <p:cNvSpPr txBox="1"/>
              <p:nvPr/>
            </p:nvSpPr>
            <p:spPr>
              <a:xfrm>
                <a:off x="1196467" y="5533893"/>
                <a:ext cx="365485" cy="5765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2000" b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NZ" sz="20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den>
                      </m:f>
                    </m:oMath>
                  </m:oMathPara>
                </a14:m>
                <a:endParaRPr lang="en-NZ" sz="2000" b="1" dirty="0"/>
              </a:p>
            </p:txBody>
          </p:sp>
        </mc:Choice>
        <mc:Fallback>
          <p:sp>
            <p:nvSpPr>
              <p:cNvPr id="1145" name="TextBox 1144">
                <a:extLst>
                  <a:ext uri="{FF2B5EF4-FFF2-40B4-BE49-F238E27FC236}">
                    <a16:creationId xmlns:a16="http://schemas.microsoft.com/office/drawing/2014/main" id="{B211B925-F157-43A5-B3BD-D57609770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67" y="5533893"/>
                <a:ext cx="365485" cy="5765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73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3000"/>
                                        <p:tgtEl>
                                          <p:spTgt spid="1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3000"/>
                                        <p:tgtEl>
                                          <p:spTgt spid="1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5" grpId="0"/>
      <p:bldP spid="14" grpId="0"/>
      <p:bldP spid="41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1139" grpId="0"/>
      <p:bldP spid="1140" grpId="0"/>
      <p:bldP spid="1144" grpId="0"/>
      <p:bldP spid="1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0B66E9D0-F9EE-4493-B9D5-132A5C7E3D4F}"/>
              </a:ext>
            </a:extLst>
          </p:cNvPr>
          <p:cNvSpPr/>
          <p:nvPr/>
        </p:nvSpPr>
        <p:spPr>
          <a:xfrm>
            <a:off x="1969924" y="2876894"/>
            <a:ext cx="407486" cy="407486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4F1F0-3F76-476D-B866-EB3089589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33766"/>
              </p:ext>
            </p:extLst>
          </p:nvPr>
        </p:nvGraphicFramePr>
        <p:xfrm>
          <a:off x="229890" y="4410403"/>
          <a:ext cx="1173221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15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2044675910"/>
                    </a:ext>
                  </a:extLst>
                </a:gridCol>
                <a:gridCol w="1303580">
                  <a:extLst>
                    <a:ext uri="{9D8B030D-6E8A-4147-A177-3AD203B41FA5}">
                      <a16:colId xmlns:a16="http://schemas.microsoft.com/office/drawing/2014/main" val="1261973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Powers of two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3600" dirty="0"/>
                        <a:t>Powers of three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1B82DFE-057C-433A-A4BF-70441E54889A}"/>
              </a:ext>
            </a:extLst>
          </p:cNvPr>
          <p:cNvSpPr txBox="1"/>
          <p:nvPr/>
        </p:nvSpPr>
        <p:spPr>
          <a:xfrm>
            <a:off x="3159151" y="477295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6A688CA0-159E-40B4-A792-1FA0769A4C81}"/>
              </a:ext>
            </a:extLst>
          </p:cNvPr>
          <p:cNvSpPr/>
          <p:nvPr/>
        </p:nvSpPr>
        <p:spPr>
          <a:xfrm>
            <a:off x="1868878" y="2972566"/>
            <a:ext cx="407486" cy="407486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06561-2D6E-4133-8478-31949755F363}"/>
              </a:ext>
            </a:extLst>
          </p:cNvPr>
          <p:cNvSpPr txBox="1"/>
          <p:nvPr/>
        </p:nvSpPr>
        <p:spPr>
          <a:xfrm>
            <a:off x="4482954" y="477295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6AB8497-DADF-422C-9F18-0778E1D037AF}"/>
              </a:ext>
            </a:extLst>
          </p:cNvPr>
          <p:cNvGrpSpPr/>
          <p:nvPr/>
        </p:nvGrpSpPr>
        <p:grpSpPr>
          <a:xfrm>
            <a:off x="2172815" y="2873683"/>
            <a:ext cx="510796" cy="507663"/>
            <a:chOff x="2618798" y="2878015"/>
            <a:chExt cx="881714" cy="876305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0201D9C1-58CF-4A0F-B454-DC1D6A719EDA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A28EB48-0D8E-4F42-87CB-9FACC05C723B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CEDE2C9-3BA5-48D3-B191-7FE686FFAF20}"/>
              </a:ext>
            </a:extLst>
          </p:cNvPr>
          <p:cNvSpPr txBox="1"/>
          <p:nvPr/>
        </p:nvSpPr>
        <p:spPr>
          <a:xfrm>
            <a:off x="5749022" y="479974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B75A65-B3F8-4D81-B0AB-A1C1632D94B4}"/>
              </a:ext>
            </a:extLst>
          </p:cNvPr>
          <p:cNvGrpSpPr/>
          <p:nvPr/>
        </p:nvGrpSpPr>
        <p:grpSpPr>
          <a:xfrm>
            <a:off x="1874108" y="2568469"/>
            <a:ext cx="816280" cy="507663"/>
            <a:chOff x="2618798" y="2878015"/>
            <a:chExt cx="1409027" cy="87630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74F024E-EB22-43E0-B538-23BC2F0380C7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2982A9A-34BD-43CF-8C35-2D9045C669AA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653F76-4238-475B-AA9C-597C6B2CBB44}"/>
                </a:ext>
              </a:extLst>
            </p:cNvPr>
            <p:cNvGrpSpPr/>
            <p:nvPr/>
          </p:nvGrpSpPr>
          <p:grpSpPr>
            <a:xfrm>
              <a:off x="3146111" y="2878015"/>
              <a:ext cx="881714" cy="876305"/>
              <a:chOff x="2618798" y="2878015"/>
              <a:chExt cx="881714" cy="876305"/>
            </a:xfrm>
          </p:grpSpPr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F64166F6-0B3E-4E27-9A2C-EA08AD4E15BD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CCFFC20B-5A78-4652-8903-D4ED747FA722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8851895-DA82-4707-9686-FBC40175076F}"/>
              </a:ext>
            </a:extLst>
          </p:cNvPr>
          <p:cNvSpPr txBox="1"/>
          <p:nvPr/>
        </p:nvSpPr>
        <p:spPr>
          <a:xfrm>
            <a:off x="7000016" y="481944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1618583-30FC-4525-8786-C3B2D41B7237}"/>
              </a:ext>
            </a:extLst>
          </p:cNvPr>
          <p:cNvGrpSpPr/>
          <p:nvPr/>
        </p:nvGrpSpPr>
        <p:grpSpPr>
          <a:xfrm>
            <a:off x="1668246" y="2762333"/>
            <a:ext cx="816765" cy="811583"/>
            <a:chOff x="2617962" y="1951619"/>
            <a:chExt cx="1409863" cy="1400918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AA8739A-9D5E-4C3D-A5D4-316C049924BA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399AB16-7680-4B0C-941B-75B3805A57E6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9054CC1-1D13-4EC8-B3BE-18C111046319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2230DF07-A64A-4865-AACF-436CABA46E75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06B5625C-B06C-4686-A250-E19D18D38D0B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CA8856F-F99E-49B2-905C-244897287FE5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60418519-4382-49B8-A325-86F1FF6BFDEF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45AE52C-6E44-47B3-9D2C-918FC415D197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335FB9D-5D26-43AF-8482-F98A8AA1895D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7" name="Cube 26">
                  <a:extLst>
                    <a:ext uri="{FF2B5EF4-FFF2-40B4-BE49-F238E27FC236}">
                      <a16:creationId xmlns:a16="http://schemas.microsoft.com/office/drawing/2014/main" id="{FC107D54-31AF-4BC1-AADC-111E25E6F89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" name="Cube 27">
                  <a:extLst>
                    <a:ext uri="{FF2B5EF4-FFF2-40B4-BE49-F238E27FC236}">
                      <a16:creationId xmlns:a16="http://schemas.microsoft.com/office/drawing/2014/main" id="{434FF300-343B-4F03-B75A-385EA842D89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2B5F2DD-1DCC-4614-B50F-EA990BC71F02}"/>
              </a:ext>
            </a:extLst>
          </p:cNvPr>
          <p:cNvSpPr txBox="1"/>
          <p:nvPr/>
        </p:nvSpPr>
        <p:spPr>
          <a:xfrm>
            <a:off x="8356968" y="4784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grpSp>
        <p:nvGrpSpPr>
          <p:cNvPr id="1494" name="Group 1493">
            <a:extLst>
              <a:ext uri="{FF2B5EF4-FFF2-40B4-BE49-F238E27FC236}">
                <a16:creationId xmlns:a16="http://schemas.microsoft.com/office/drawing/2014/main" id="{73773197-7CB1-4374-BDE7-3C56767781D6}"/>
              </a:ext>
            </a:extLst>
          </p:cNvPr>
          <p:cNvGrpSpPr/>
          <p:nvPr/>
        </p:nvGrpSpPr>
        <p:grpSpPr>
          <a:xfrm>
            <a:off x="2285241" y="2566692"/>
            <a:ext cx="1022777" cy="1003826"/>
            <a:chOff x="3900508" y="2634333"/>
            <a:chExt cx="1022777" cy="1003826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D66C6840-2C45-4375-B869-039CCB38C54D}"/>
                </a:ext>
              </a:extLst>
            </p:cNvPr>
            <p:cNvSpPr/>
            <p:nvPr/>
          </p:nvSpPr>
          <p:spPr>
            <a:xfrm>
              <a:off x="4210313" y="2938253"/>
              <a:ext cx="407487" cy="407487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6FCBD09C-505A-4E8E-98E7-FF5E905F6CFF}"/>
                </a:ext>
              </a:extLst>
            </p:cNvPr>
            <p:cNvSpPr/>
            <p:nvPr/>
          </p:nvSpPr>
          <p:spPr>
            <a:xfrm>
              <a:off x="4107003" y="3038429"/>
              <a:ext cx="407487" cy="407487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3D1701A-F8AE-4581-A996-61BD0854BB61}"/>
                </a:ext>
              </a:extLst>
            </p:cNvPr>
            <p:cNvGrpSpPr/>
            <p:nvPr/>
          </p:nvGrpSpPr>
          <p:grpSpPr>
            <a:xfrm>
              <a:off x="4412488" y="2938253"/>
              <a:ext cx="510797" cy="507663"/>
              <a:chOff x="2618798" y="2878015"/>
              <a:chExt cx="881714" cy="876305"/>
            </a:xfrm>
          </p:grpSpPr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51FC9A37-FE02-4BF8-913E-F7E77DF25E4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7B1F6B5E-6D27-4C79-9AA7-E35DD43333FC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DB4391C-468B-4C5D-8853-F929393AE864}"/>
                </a:ext>
              </a:extLst>
            </p:cNvPr>
            <p:cNvGrpSpPr/>
            <p:nvPr/>
          </p:nvGrpSpPr>
          <p:grpSpPr>
            <a:xfrm>
              <a:off x="4106519" y="2634333"/>
              <a:ext cx="816281" cy="507663"/>
              <a:chOff x="2618798" y="2878015"/>
              <a:chExt cx="1409027" cy="876305"/>
            </a:xfrm>
          </p:grpSpPr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F4BBD993-7AF9-4C94-B1DA-97110DBF41B9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51E232D7-334F-4033-A99C-1346499A273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F45C7CA2-18E9-483F-A47F-8B3F8BE02EA6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7DC98456-5D52-4159-A453-77FBFD3C531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D0D396EA-D24D-4518-B48B-ED8E920D2855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F246B8D-7003-4CFB-A889-082F6238660C}"/>
                </a:ext>
              </a:extLst>
            </p:cNvPr>
            <p:cNvGrpSpPr/>
            <p:nvPr/>
          </p:nvGrpSpPr>
          <p:grpSpPr>
            <a:xfrm>
              <a:off x="3900508" y="2826576"/>
              <a:ext cx="816765" cy="811583"/>
              <a:chOff x="2617962" y="1951619"/>
              <a:chExt cx="1409863" cy="1400918"/>
            </a:xfrm>
          </p:grpSpPr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E9FF55B5-274F-432D-BEAE-6E0A11844BF8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BEA5D777-D704-44ED-B84C-8FAF21D3E872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9FCB479-3002-4771-B87F-E33609CF7DBC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7405D866-7660-4F05-9924-DE9C1F6F8CF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B858AC68-98EA-40FC-8BCC-6404E070C4A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97E49B27-BC5E-4732-8A39-359D9F8A3CE7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53B75F51-2F6F-478E-A2D2-20E88A357AED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13D74A16-3AF0-4393-A5B3-0CCE11222F2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4D151B6E-DE09-46EA-9B5E-95C4F5155192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50" name="Cube 49">
                    <a:extLst>
                      <a:ext uri="{FF2B5EF4-FFF2-40B4-BE49-F238E27FC236}">
                        <a16:creationId xmlns:a16="http://schemas.microsoft.com/office/drawing/2014/main" id="{40E1B93F-C650-40AE-9EFE-FBD56E56956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1" name="Cube 50">
                    <a:extLst>
                      <a:ext uri="{FF2B5EF4-FFF2-40B4-BE49-F238E27FC236}">
                        <a16:creationId xmlns:a16="http://schemas.microsoft.com/office/drawing/2014/main" id="{7B3FB914-FF41-4E07-AC5E-74E946A1132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5AB57D0-9EE1-40C0-9244-A217B05E5A89}"/>
              </a:ext>
            </a:extLst>
          </p:cNvPr>
          <p:cNvSpPr txBox="1"/>
          <p:nvPr/>
        </p:nvSpPr>
        <p:spPr>
          <a:xfrm>
            <a:off x="9713920" y="478476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3F4C39D-B297-4247-B1CA-AA9C9C1559AE}"/>
              </a:ext>
            </a:extLst>
          </p:cNvPr>
          <p:cNvGrpSpPr/>
          <p:nvPr/>
        </p:nvGrpSpPr>
        <p:grpSpPr>
          <a:xfrm>
            <a:off x="1670530" y="1941207"/>
            <a:ext cx="1634810" cy="1015326"/>
            <a:chOff x="2261178" y="1951619"/>
            <a:chExt cx="2821936" cy="175261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397B00E2-CBC1-4371-84BD-E9EA6D128BD9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ABA19E1E-1E77-4D34-8951-9DD011667AF8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8B514C-74BD-4DA0-8931-F84DB4F01EDC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045E1422-DE3B-4C6D-8666-4C9F42BB775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C695A63F-E38B-4897-84EF-F82422287D70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715EFB2-1F86-4295-8E2D-55C481894409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8439D1F-4B93-40C6-A5EF-F3CD0DFBE9E2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EF26E6E3-4BB8-4200-9BC5-5EF51482A16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0A022B40-DCF8-4D75-866F-7CAB436F631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758F65A7-15D4-4CF2-8F36-1D807A421A71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ECCC1803-4D93-4FC0-A34D-00E7ACFE2BE9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E9D1C07C-6522-4F9B-B1EF-E695792F089B}"/>
                </a:ext>
              </a:extLst>
            </p:cNvPr>
            <p:cNvGrpSpPr/>
            <p:nvPr/>
          </p:nvGrpSpPr>
          <p:grpSpPr>
            <a:xfrm>
              <a:off x="3673251" y="1951619"/>
              <a:ext cx="1409863" cy="1400918"/>
              <a:chOff x="2617962" y="1951619"/>
              <a:chExt cx="1409863" cy="1400918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ED320280-757E-4691-95A9-EF468D9E6D3C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E8137CC5-FB62-4DF6-AAC8-698CC704B684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E904F27-2123-45DC-97B7-37891D4ABBE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4C73483A-4DE6-49EC-95BC-794C9376796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D5BD430E-9B24-473E-B149-94B33A97CDC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E62F0A9-706E-4A71-8046-FAD1423DEF7F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74C4061A-9354-4C04-8EBF-B625595DD02A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D394DB3E-E1BA-41A7-AB72-C67AF2D5CCF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3550B815-12F1-4811-9631-6A4EF763FCF3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75" name="Cube 74">
                    <a:extLst>
                      <a:ext uri="{FF2B5EF4-FFF2-40B4-BE49-F238E27FC236}">
                        <a16:creationId xmlns:a16="http://schemas.microsoft.com/office/drawing/2014/main" id="{ECE0669A-918D-490B-B9A8-0EC33B497FC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6" name="Cube 75">
                    <a:extLst>
                      <a:ext uri="{FF2B5EF4-FFF2-40B4-BE49-F238E27FC236}">
                        <a16:creationId xmlns:a16="http://schemas.microsoft.com/office/drawing/2014/main" id="{94436413-18B7-4BE0-BDD3-70E5AAB4B8B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A63F63C-3BDE-4837-AED1-AA66F41D6E8F}"/>
                </a:ext>
              </a:extLst>
            </p:cNvPr>
            <p:cNvGrpSpPr/>
            <p:nvPr/>
          </p:nvGrpSpPr>
          <p:grpSpPr>
            <a:xfrm>
              <a:off x="2261178" y="2303311"/>
              <a:ext cx="2465152" cy="1400918"/>
              <a:chOff x="2108778" y="2150911"/>
              <a:chExt cx="2465152" cy="1400918"/>
            </a:xfrm>
          </p:grpSpPr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9C17BF52-F3B0-4A25-9B90-FD2A5A7A8102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4F09120-819B-4CB9-910D-15F8E9EB517B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DCAFE66-5030-40EF-8C88-BBB1B9EFD16D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01" name="Cube 100">
                  <a:extLst>
                    <a:ext uri="{FF2B5EF4-FFF2-40B4-BE49-F238E27FC236}">
                      <a16:creationId xmlns:a16="http://schemas.microsoft.com/office/drawing/2014/main" id="{0B993245-BE6C-4597-9FA6-AD4792A0903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2" name="Cube 101">
                  <a:extLst>
                    <a:ext uri="{FF2B5EF4-FFF2-40B4-BE49-F238E27FC236}">
                      <a16:creationId xmlns:a16="http://schemas.microsoft.com/office/drawing/2014/main" id="{E9B324F2-78A8-433B-A7D9-2DAFFDCCEE7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69619EF-1E9B-434C-B087-3944B25F784E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DCB9575-2954-4FF1-8904-F697944201F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DA73B0E-92C8-4DC9-A7DC-60756518701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6446B92A-A4E5-4C03-A94F-8CC18E4F0B44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9" name="Cube 98">
                    <a:extLst>
                      <a:ext uri="{FF2B5EF4-FFF2-40B4-BE49-F238E27FC236}">
                        <a16:creationId xmlns:a16="http://schemas.microsoft.com/office/drawing/2014/main" id="{07F13CB2-4732-457A-93EA-38A2DB3A7C2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0" name="Cube 99">
                    <a:extLst>
                      <a:ext uri="{FF2B5EF4-FFF2-40B4-BE49-F238E27FC236}">
                        <a16:creationId xmlns:a16="http://schemas.microsoft.com/office/drawing/2014/main" id="{67AB30CD-C0DD-4016-8BEF-F0417DB97C5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D6D1947D-22E3-4E61-83D9-7DF23378D5FA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4323EA3D-53AC-44A1-90A9-8DC9BEE02C15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19F0C9DF-068C-4414-A050-EB243A498823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D7BCBB8C-D09A-4ED0-87C2-A262FE2EBD2C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4" name="Cube 93">
                    <a:extLst>
                      <a:ext uri="{FF2B5EF4-FFF2-40B4-BE49-F238E27FC236}">
                        <a16:creationId xmlns:a16="http://schemas.microsoft.com/office/drawing/2014/main" id="{72C4D5E4-EEDA-46CE-A74B-896232D581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5" name="Cube 94">
                    <a:extLst>
                      <a:ext uri="{FF2B5EF4-FFF2-40B4-BE49-F238E27FC236}">
                        <a16:creationId xmlns:a16="http://schemas.microsoft.com/office/drawing/2014/main" id="{5DD10179-C9C2-4BFE-BEC1-938779345AF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8A0659E8-F150-495E-ACC5-35CCA1F41C2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89" name="Cube 88">
                    <a:extLst>
                      <a:ext uri="{FF2B5EF4-FFF2-40B4-BE49-F238E27FC236}">
                        <a16:creationId xmlns:a16="http://schemas.microsoft.com/office/drawing/2014/main" id="{FD1A471A-529A-4078-A229-41275AF0D4E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Cube 89">
                    <a:extLst>
                      <a:ext uri="{FF2B5EF4-FFF2-40B4-BE49-F238E27FC236}">
                        <a16:creationId xmlns:a16="http://schemas.microsoft.com/office/drawing/2014/main" id="{FF0C243A-7B47-497C-ABDD-DEC51AD2CC8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C970C38C-1891-4E23-81BD-F009CD363A1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92" name="Cube 91">
                      <a:extLst>
                        <a:ext uri="{FF2B5EF4-FFF2-40B4-BE49-F238E27FC236}">
                          <a16:creationId xmlns:a16="http://schemas.microsoft.com/office/drawing/2014/main" id="{64A43DF0-79BC-4F66-9447-D273A14D26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3" name="Cube 92">
                      <a:extLst>
                        <a:ext uri="{FF2B5EF4-FFF2-40B4-BE49-F238E27FC236}">
                          <a16:creationId xmlns:a16="http://schemas.microsoft.com/office/drawing/2014/main" id="{6FDF8A15-14C4-4736-A89E-5D5F034C42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32B030A2-A4F0-43E8-B7A6-09D52FEB430C}"/>
              </a:ext>
            </a:extLst>
          </p:cNvPr>
          <p:cNvSpPr txBox="1"/>
          <p:nvPr/>
        </p:nvSpPr>
        <p:spPr>
          <a:xfrm>
            <a:off x="10946839" y="478476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402" name="Cube 401">
            <a:extLst>
              <a:ext uri="{FF2B5EF4-FFF2-40B4-BE49-F238E27FC236}">
                <a16:creationId xmlns:a16="http://schemas.microsoft.com/office/drawing/2014/main" id="{B60F1442-E768-43AC-95EC-2FC50319E5DD}"/>
              </a:ext>
            </a:extLst>
          </p:cNvPr>
          <p:cNvSpPr/>
          <p:nvPr/>
        </p:nvSpPr>
        <p:spPr>
          <a:xfrm>
            <a:off x="8307090" y="2881508"/>
            <a:ext cx="421641" cy="42164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03" name="Cube 402">
            <a:extLst>
              <a:ext uri="{FF2B5EF4-FFF2-40B4-BE49-F238E27FC236}">
                <a16:creationId xmlns:a16="http://schemas.microsoft.com/office/drawing/2014/main" id="{FA4FD628-BAE0-446F-AA34-FE7C70FDB5DD}"/>
              </a:ext>
            </a:extLst>
          </p:cNvPr>
          <p:cNvSpPr/>
          <p:nvPr/>
        </p:nvSpPr>
        <p:spPr>
          <a:xfrm>
            <a:off x="8198457" y="2990361"/>
            <a:ext cx="421641" cy="42164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04" name="Cube 403">
            <a:extLst>
              <a:ext uri="{FF2B5EF4-FFF2-40B4-BE49-F238E27FC236}">
                <a16:creationId xmlns:a16="http://schemas.microsoft.com/office/drawing/2014/main" id="{35D19218-0E24-4499-AC9E-8E7D20E229C8}"/>
              </a:ext>
            </a:extLst>
          </p:cNvPr>
          <p:cNvSpPr/>
          <p:nvPr/>
        </p:nvSpPr>
        <p:spPr>
          <a:xfrm>
            <a:off x="8090788" y="3098621"/>
            <a:ext cx="421641" cy="42164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405" name="Group 404">
            <a:extLst>
              <a:ext uri="{FF2B5EF4-FFF2-40B4-BE49-F238E27FC236}">
                <a16:creationId xmlns:a16="http://schemas.microsoft.com/office/drawing/2014/main" id="{A589DA88-6F27-4BB0-9BE9-0820488A728C}"/>
              </a:ext>
            </a:extLst>
          </p:cNvPr>
          <p:cNvGrpSpPr/>
          <p:nvPr/>
        </p:nvGrpSpPr>
        <p:grpSpPr>
          <a:xfrm>
            <a:off x="8392095" y="2895261"/>
            <a:ext cx="632460" cy="626948"/>
            <a:chOff x="3383281" y="2377439"/>
            <a:chExt cx="1076178" cy="1066799"/>
          </a:xfrm>
          <a:solidFill>
            <a:srgbClr val="FFFF00"/>
          </a:solidFill>
        </p:grpSpPr>
        <p:sp>
          <p:nvSpPr>
            <p:cNvPr id="406" name="Cube 405">
              <a:extLst>
                <a:ext uri="{FF2B5EF4-FFF2-40B4-BE49-F238E27FC236}">
                  <a16:creationId xmlns:a16="http://schemas.microsoft.com/office/drawing/2014/main" id="{D81E652A-EECB-4133-828E-0E3FE34F4A61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07" name="Cube 406">
              <a:extLst>
                <a:ext uri="{FF2B5EF4-FFF2-40B4-BE49-F238E27FC236}">
                  <a16:creationId xmlns:a16="http://schemas.microsoft.com/office/drawing/2014/main" id="{11F90695-0B8B-4D71-B6DB-907F426CDC99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08" name="Cube 407">
              <a:extLst>
                <a:ext uri="{FF2B5EF4-FFF2-40B4-BE49-F238E27FC236}">
                  <a16:creationId xmlns:a16="http://schemas.microsoft.com/office/drawing/2014/main" id="{EC28B160-3501-4353-953E-2F8E132EEC14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409" name="Group 408">
            <a:extLst>
              <a:ext uri="{FF2B5EF4-FFF2-40B4-BE49-F238E27FC236}">
                <a16:creationId xmlns:a16="http://schemas.microsoft.com/office/drawing/2014/main" id="{93665A6B-71DB-4866-AD47-DD9509B4ADCF}"/>
              </a:ext>
            </a:extLst>
          </p:cNvPr>
          <p:cNvGrpSpPr/>
          <p:nvPr/>
        </p:nvGrpSpPr>
        <p:grpSpPr>
          <a:xfrm>
            <a:off x="8708669" y="2895608"/>
            <a:ext cx="632460" cy="626948"/>
            <a:chOff x="3383281" y="2377439"/>
            <a:chExt cx="1076178" cy="1066799"/>
          </a:xfrm>
          <a:solidFill>
            <a:srgbClr val="FFFF00"/>
          </a:solidFill>
        </p:grpSpPr>
        <p:sp>
          <p:nvSpPr>
            <p:cNvPr id="410" name="Cube 409">
              <a:extLst>
                <a:ext uri="{FF2B5EF4-FFF2-40B4-BE49-F238E27FC236}">
                  <a16:creationId xmlns:a16="http://schemas.microsoft.com/office/drawing/2014/main" id="{D1003228-AB9A-489C-8A33-E202675FCB64}"/>
                </a:ext>
              </a:extLst>
            </p:cNvPr>
            <p:cNvSpPr/>
            <p:nvPr/>
          </p:nvSpPr>
          <p:spPr>
            <a:xfrm>
              <a:off x="3742006" y="2377439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11" name="Cube 410">
              <a:extLst>
                <a:ext uri="{FF2B5EF4-FFF2-40B4-BE49-F238E27FC236}">
                  <a16:creationId xmlns:a16="http://schemas.microsoft.com/office/drawing/2014/main" id="{B885A257-1634-4A43-B092-B8D0AE5B85CF}"/>
                </a:ext>
              </a:extLst>
            </p:cNvPr>
            <p:cNvSpPr/>
            <p:nvPr/>
          </p:nvSpPr>
          <p:spPr>
            <a:xfrm>
              <a:off x="3568505" y="2543907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12" name="Cube 411">
              <a:extLst>
                <a:ext uri="{FF2B5EF4-FFF2-40B4-BE49-F238E27FC236}">
                  <a16:creationId xmlns:a16="http://schemas.microsoft.com/office/drawing/2014/main" id="{64F855FF-6D4A-402B-BE12-31D840FA9B50}"/>
                </a:ext>
              </a:extLst>
            </p:cNvPr>
            <p:cNvSpPr/>
            <p:nvPr/>
          </p:nvSpPr>
          <p:spPr>
            <a:xfrm>
              <a:off x="3383281" y="2726785"/>
              <a:ext cx="717453" cy="717453"/>
            </a:xfrm>
            <a:prstGeom prst="cub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6904907A-0B6C-4ABE-B9AC-41D0C36865E0}"/>
              </a:ext>
            </a:extLst>
          </p:cNvPr>
          <p:cNvGrpSpPr/>
          <p:nvPr/>
        </p:nvGrpSpPr>
        <p:grpSpPr>
          <a:xfrm>
            <a:off x="8079166" y="2578812"/>
            <a:ext cx="1266987" cy="626948"/>
            <a:chOff x="3383281" y="2377439"/>
            <a:chExt cx="2155872" cy="1066799"/>
          </a:xfrm>
          <a:solidFill>
            <a:srgbClr val="FFFF00"/>
          </a:solidFill>
        </p:grpSpPr>
        <p:grpSp>
          <p:nvGrpSpPr>
            <p:cNvPr id="414" name="Group 413">
              <a:extLst>
                <a:ext uri="{FF2B5EF4-FFF2-40B4-BE49-F238E27FC236}">
                  <a16:creationId xmlns:a16="http://schemas.microsoft.com/office/drawing/2014/main" id="{36A6D6DD-D05F-4281-A81D-95089929F593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23" name="Cube 422">
                <a:extLst>
                  <a:ext uri="{FF2B5EF4-FFF2-40B4-BE49-F238E27FC236}">
                    <a16:creationId xmlns:a16="http://schemas.microsoft.com/office/drawing/2014/main" id="{4ABC4C42-21EA-43C3-8F24-D37D299D1C70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24" name="Cube 423">
                <a:extLst>
                  <a:ext uri="{FF2B5EF4-FFF2-40B4-BE49-F238E27FC236}">
                    <a16:creationId xmlns:a16="http://schemas.microsoft.com/office/drawing/2014/main" id="{14B6456A-D45D-459F-BA45-8F7FDAC0F554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25" name="Cube 424">
                <a:extLst>
                  <a:ext uri="{FF2B5EF4-FFF2-40B4-BE49-F238E27FC236}">
                    <a16:creationId xmlns:a16="http://schemas.microsoft.com/office/drawing/2014/main" id="{4C5FD6D8-CBBC-4E36-8B04-6DEF705F9CB1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415" name="Group 414">
              <a:extLst>
                <a:ext uri="{FF2B5EF4-FFF2-40B4-BE49-F238E27FC236}">
                  <a16:creationId xmlns:a16="http://schemas.microsoft.com/office/drawing/2014/main" id="{7E390001-C5EC-43CF-82C7-C047910E283D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20" name="Cube 419">
                <a:extLst>
                  <a:ext uri="{FF2B5EF4-FFF2-40B4-BE49-F238E27FC236}">
                    <a16:creationId xmlns:a16="http://schemas.microsoft.com/office/drawing/2014/main" id="{FF738800-A7C7-4DBA-A435-5BB662B93271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21" name="Cube 420">
                <a:extLst>
                  <a:ext uri="{FF2B5EF4-FFF2-40B4-BE49-F238E27FC236}">
                    <a16:creationId xmlns:a16="http://schemas.microsoft.com/office/drawing/2014/main" id="{21EF440E-C2AD-4DB5-AC57-056E0588D740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22" name="Cube 421">
                <a:extLst>
                  <a:ext uri="{FF2B5EF4-FFF2-40B4-BE49-F238E27FC236}">
                    <a16:creationId xmlns:a16="http://schemas.microsoft.com/office/drawing/2014/main" id="{4FC2DDDA-B6D1-4B55-BD67-059A2B959EE2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B3FEF89C-DC73-48B1-B814-831AB4647504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17" name="Cube 416">
                <a:extLst>
                  <a:ext uri="{FF2B5EF4-FFF2-40B4-BE49-F238E27FC236}">
                    <a16:creationId xmlns:a16="http://schemas.microsoft.com/office/drawing/2014/main" id="{AC7E12FA-BDF6-4DB5-82C3-C74343F38B25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18" name="Cube 417">
                <a:extLst>
                  <a:ext uri="{FF2B5EF4-FFF2-40B4-BE49-F238E27FC236}">
                    <a16:creationId xmlns:a16="http://schemas.microsoft.com/office/drawing/2014/main" id="{1E2D3A7D-5525-4A49-A5E5-B789AE3C721E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19" name="Cube 418">
                <a:extLst>
                  <a:ext uri="{FF2B5EF4-FFF2-40B4-BE49-F238E27FC236}">
                    <a16:creationId xmlns:a16="http://schemas.microsoft.com/office/drawing/2014/main" id="{115B8976-FFF8-48D5-A83E-255DEFC6213F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7030D284-C7DF-4D7D-A235-C4BD1457602F}"/>
              </a:ext>
            </a:extLst>
          </p:cNvPr>
          <p:cNvGrpSpPr/>
          <p:nvPr/>
        </p:nvGrpSpPr>
        <p:grpSpPr>
          <a:xfrm>
            <a:off x="8082149" y="2262316"/>
            <a:ext cx="1266987" cy="626948"/>
            <a:chOff x="3383281" y="2377439"/>
            <a:chExt cx="2155872" cy="1066799"/>
          </a:xfrm>
          <a:solidFill>
            <a:srgbClr val="FFFF00"/>
          </a:solidFill>
        </p:grpSpPr>
        <p:grpSp>
          <p:nvGrpSpPr>
            <p:cNvPr id="427" name="Group 426">
              <a:extLst>
                <a:ext uri="{FF2B5EF4-FFF2-40B4-BE49-F238E27FC236}">
                  <a16:creationId xmlns:a16="http://schemas.microsoft.com/office/drawing/2014/main" id="{B4D70264-8E01-4C3A-9B07-5CA944402F0D}"/>
                </a:ext>
              </a:extLst>
            </p:cNvPr>
            <p:cNvGrpSpPr/>
            <p:nvPr/>
          </p:nvGrpSpPr>
          <p:grpSpPr>
            <a:xfrm>
              <a:off x="3383281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36" name="Cube 435">
                <a:extLst>
                  <a:ext uri="{FF2B5EF4-FFF2-40B4-BE49-F238E27FC236}">
                    <a16:creationId xmlns:a16="http://schemas.microsoft.com/office/drawing/2014/main" id="{139842A1-6949-4E6B-A3B6-2A9752E2F277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7" name="Cube 436">
                <a:extLst>
                  <a:ext uri="{FF2B5EF4-FFF2-40B4-BE49-F238E27FC236}">
                    <a16:creationId xmlns:a16="http://schemas.microsoft.com/office/drawing/2014/main" id="{571909AF-0EF7-49C3-A23E-6602A52E5033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8" name="Cube 437">
                <a:extLst>
                  <a:ext uri="{FF2B5EF4-FFF2-40B4-BE49-F238E27FC236}">
                    <a16:creationId xmlns:a16="http://schemas.microsoft.com/office/drawing/2014/main" id="{C07443E3-83AD-4371-9E12-30EC2C683804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428" name="Group 427">
              <a:extLst>
                <a:ext uri="{FF2B5EF4-FFF2-40B4-BE49-F238E27FC236}">
                  <a16:creationId xmlns:a16="http://schemas.microsoft.com/office/drawing/2014/main" id="{64CB92DA-D31D-4B70-8A8D-5CA5D8AED006}"/>
                </a:ext>
              </a:extLst>
            </p:cNvPr>
            <p:cNvGrpSpPr/>
            <p:nvPr/>
          </p:nvGrpSpPr>
          <p:grpSpPr>
            <a:xfrm>
              <a:off x="3927231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33" name="Cube 432">
                <a:extLst>
                  <a:ext uri="{FF2B5EF4-FFF2-40B4-BE49-F238E27FC236}">
                    <a16:creationId xmlns:a16="http://schemas.microsoft.com/office/drawing/2014/main" id="{5B233381-DF1A-430E-8C9D-0A283FF74712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4" name="Cube 433">
                <a:extLst>
                  <a:ext uri="{FF2B5EF4-FFF2-40B4-BE49-F238E27FC236}">
                    <a16:creationId xmlns:a16="http://schemas.microsoft.com/office/drawing/2014/main" id="{95608A1A-9159-406A-B44A-79812BE24E50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5" name="Cube 434">
                <a:extLst>
                  <a:ext uri="{FF2B5EF4-FFF2-40B4-BE49-F238E27FC236}">
                    <a16:creationId xmlns:a16="http://schemas.microsoft.com/office/drawing/2014/main" id="{D8772AC9-3414-48C8-892B-DDD14636D2B5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id="{4CF0BEC4-1DA5-481C-B76E-4734BCA2541F}"/>
                </a:ext>
              </a:extLst>
            </p:cNvPr>
            <p:cNvGrpSpPr/>
            <p:nvPr/>
          </p:nvGrpSpPr>
          <p:grpSpPr>
            <a:xfrm>
              <a:off x="4462975" y="2377439"/>
              <a:ext cx="1076178" cy="1066799"/>
              <a:chOff x="3383281" y="2377439"/>
              <a:chExt cx="1076178" cy="1066799"/>
            </a:xfrm>
            <a:grpFill/>
          </p:grpSpPr>
          <p:sp>
            <p:nvSpPr>
              <p:cNvPr id="430" name="Cube 429">
                <a:extLst>
                  <a:ext uri="{FF2B5EF4-FFF2-40B4-BE49-F238E27FC236}">
                    <a16:creationId xmlns:a16="http://schemas.microsoft.com/office/drawing/2014/main" id="{FB436496-A444-4C84-9BB8-8E45897D95E1}"/>
                  </a:ext>
                </a:extLst>
              </p:cNvPr>
              <p:cNvSpPr/>
              <p:nvPr/>
            </p:nvSpPr>
            <p:spPr>
              <a:xfrm>
                <a:off x="3742006" y="2377439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1" name="Cube 430">
                <a:extLst>
                  <a:ext uri="{FF2B5EF4-FFF2-40B4-BE49-F238E27FC236}">
                    <a16:creationId xmlns:a16="http://schemas.microsoft.com/office/drawing/2014/main" id="{5EBF2A9F-E7DB-4B21-BAA7-0D379E5618EB}"/>
                  </a:ext>
                </a:extLst>
              </p:cNvPr>
              <p:cNvSpPr/>
              <p:nvPr/>
            </p:nvSpPr>
            <p:spPr>
              <a:xfrm>
                <a:off x="3568505" y="2543907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32" name="Cube 431">
                <a:extLst>
                  <a:ext uri="{FF2B5EF4-FFF2-40B4-BE49-F238E27FC236}">
                    <a16:creationId xmlns:a16="http://schemas.microsoft.com/office/drawing/2014/main" id="{48937E3B-9973-48BB-A8E3-42A4F54573DD}"/>
                  </a:ext>
                </a:extLst>
              </p:cNvPr>
              <p:cNvSpPr/>
              <p:nvPr/>
            </p:nvSpPr>
            <p:spPr>
              <a:xfrm>
                <a:off x="3383281" y="2726785"/>
                <a:ext cx="717453" cy="717453"/>
              </a:xfrm>
              <a:prstGeom prst="cub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sp>
        <p:nvSpPr>
          <p:cNvPr id="439" name="TextBox 438">
            <a:extLst>
              <a:ext uri="{FF2B5EF4-FFF2-40B4-BE49-F238E27FC236}">
                <a16:creationId xmlns:a16="http://schemas.microsoft.com/office/drawing/2014/main" id="{B2C316B7-5BB3-41A6-8192-625517A1DFED}"/>
              </a:ext>
            </a:extLst>
          </p:cNvPr>
          <p:cNvSpPr txBox="1"/>
          <p:nvPr/>
        </p:nvSpPr>
        <p:spPr>
          <a:xfrm>
            <a:off x="3119408" y="58658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CAAD364F-DA29-4CC8-B3C8-F97D751DB6E1}"/>
              </a:ext>
            </a:extLst>
          </p:cNvPr>
          <p:cNvSpPr txBox="1"/>
          <p:nvPr/>
        </p:nvSpPr>
        <p:spPr>
          <a:xfrm>
            <a:off x="4469544" y="580494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3D0E61B9-AD4B-4DAF-B15B-401EA8DCAAB8}"/>
              </a:ext>
            </a:extLst>
          </p:cNvPr>
          <p:cNvSpPr txBox="1"/>
          <p:nvPr/>
        </p:nvSpPr>
        <p:spPr>
          <a:xfrm>
            <a:off x="5771948" y="575582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9D95C3A1-7736-4CB3-AF35-CD1C776F4D2E}"/>
              </a:ext>
            </a:extLst>
          </p:cNvPr>
          <p:cNvSpPr txBox="1"/>
          <p:nvPr/>
        </p:nvSpPr>
        <p:spPr>
          <a:xfrm>
            <a:off x="7047586" y="578403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649EF478-C8E7-4860-8AE6-9B8605221518}"/>
              </a:ext>
            </a:extLst>
          </p:cNvPr>
          <p:cNvSpPr txBox="1"/>
          <p:nvPr/>
        </p:nvSpPr>
        <p:spPr>
          <a:xfrm>
            <a:off x="8339599" y="580163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C29C5550-9CDE-431A-949E-0B112B4C88BF}"/>
              </a:ext>
            </a:extLst>
          </p:cNvPr>
          <p:cNvSpPr txBox="1"/>
          <p:nvPr/>
        </p:nvSpPr>
        <p:spPr>
          <a:xfrm>
            <a:off x="9545568" y="5782047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0503A7AD-622B-43E6-AEC0-553D8CB1DC94}"/>
              </a:ext>
            </a:extLst>
          </p:cNvPr>
          <p:cNvSpPr txBox="1"/>
          <p:nvPr/>
        </p:nvSpPr>
        <p:spPr>
          <a:xfrm>
            <a:off x="10836260" y="5801637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grpSp>
        <p:nvGrpSpPr>
          <p:cNvPr id="446" name="Group 445">
            <a:extLst>
              <a:ext uri="{FF2B5EF4-FFF2-40B4-BE49-F238E27FC236}">
                <a16:creationId xmlns:a16="http://schemas.microsoft.com/office/drawing/2014/main" id="{FDD6AC9B-ADC4-4BC9-A277-5F16F507F798}"/>
              </a:ext>
            </a:extLst>
          </p:cNvPr>
          <p:cNvGrpSpPr/>
          <p:nvPr/>
        </p:nvGrpSpPr>
        <p:grpSpPr>
          <a:xfrm>
            <a:off x="7754355" y="2578365"/>
            <a:ext cx="1274221" cy="1264917"/>
            <a:chOff x="3383281" y="2825265"/>
            <a:chExt cx="2168182" cy="2152351"/>
          </a:xfrm>
          <a:solidFill>
            <a:srgbClr val="FFFF00"/>
          </a:solidFill>
        </p:grpSpPr>
        <p:grpSp>
          <p:nvGrpSpPr>
            <p:cNvPr id="447" name="Group 446">
              <a:extLst>
                <a:ext uri="{FF2B5EF4-FFF2-40B4-BE49-F238E27FC236}">
                  <a16:creationId xmlns:a16="http://schemas.microsoft.com/office/drawing/2014/main" id="{8BCBE0FC-E466-4BF5-994D-C1C3F092E33B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474" name="Group 473">
                <a:extLst>
                  <a:ext uri="{FF2B5EF4-FFF2-40B4-BE49-F238E27FC236}">
                    <a16:creationId xmlns:a16="http://schemas.microsoft.com/office/drawing/2014/main" id="{8882E00F-A077-426D-9A4C-DE610B71E174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83" name="Cube 482">
                  <a:extLst>
                    <a:ext uri="{FF2B5EF4-FFF2-40B4-BE49-F238E27FC236}">
                      <a16:creationId xmlns:a16="http://schemas.microsoft.com/office/drawing/2014/main" id="{51671383-5389-453E-BE9F-D88DAC6490C2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84" name="Cube 483">
                  <a:extLst>
                    <a:ext uri="{FF2B5EF4-FFF2-40B4-BE49-F238E27FC236}">
                      <a16:creationId xmlns:a16="http://schemas.microsoft.com/office/drawing/2014/main" id="{6E2EDCB9-69E5-4115-9D88-47C18D8E542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85" name="Cube 484">
                  <a:extLst>
                    <a:ext uri="{FF2B5EF4-FFF2-40B4-BE49-F238E27FC236}">
                      <a16:creationId xmlns:a16="http://schemas.microsoft.com/office/drawing/2014/main" id="{98EE372F-D6E2-4108-84D3-C24DBA828F6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75" name="Group 474">
                <a:extLst>
                  <a:ext uri="{FF2B5EF4-FFF2-40B4-BE49-F238E27FC236}">
                    <a16:creationId xmlns:a16="http://schemas.microsoft.com/office/drawing/2014/main" id="{B96CEE34-5362-4127-8622-D0EF5BAD7C9D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80" name="Cube 479">
                  <a:extLst>
                    <a:ext uri="{FF2B5EF4-FFF2-40B4-BE49-F238E27FC236}">
                      <a16:creationId xmlns:a16="http://schemas.microsoft.com/office/drawing/2014/main" id="{90C8B237-A0FE-4DAB-A3BE-FF494E0EA579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81" name="Cube 480">
                  <a:extLst>
                    <a:ext uri="{FF2B5EF4-FFF2-40B4-BE49-F238E27FC236}">
                      <a16:creationId xmlns:a16="http://schemas.microsoft.com/office/drawing/2014/main" id="{E5FED3F6-2D6B-44E9-983E-BCFC5224C2AD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82" name="Cube 481">
                  <a:extLst>
                    <a:ext uri="{FF2B5EF4-FFF2-40B4-BE49-F238E27FC236}">
                      <a16:creationId xmlns:a16="http://schemas.microsoft.com/office/drawing/2014/main" id="{4B1233F8-5B8E-457F-BDA4-48CF167BD126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76" name="Group 475">
                <a:extLst>
                  <a:ext uri="{FF2B5EF4-FFF2-40B4-BE49-F238E27FC236}">
                    <a16:creationId xmlns:a16="http://schemas.microsoft.com/office/drawing/2014/main" id="{5FB410FB-29D6-4E63-AAED-585B467CE000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77" name="Cube 476">
                  <a:extLst>
                    <a:ext uri="{FF2B5EF4-FFF2-40B4-BE49-F238E27FC236}">
                      <a16:creationId xmlns:a16="http://schemas.microsoft.com/office/drawing/2014/main" id="{CF61D30D-0F9C-4842-A1F4-171BA2D37FBA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78" name="Cube 477">
                  <a:extLst>
                    <a:ext uri="{FF2B5EF4-FFF2-40B4-BE49-F238E27FC236}">
                      <a16:creationId xmlns:a16="http://schemas.microsoft.com/office/drawing/2014/main" id="{351AEEBE-1B81-4D1D-90DE-D6B4D7F63BAF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79" name="Cube 478">
                  <a:extLst>
                    <a:ext uri="{FF2B5EF4-FFF2-40B4-BE49-F238E27FC236}">
                      <a16:creationId xmlns:a16="http://schemas.microsoft.com/office/drawing/2014/main" id="{D6185EED-1C09-4F68-B6BA-2AB5812BB0F7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448" name="Group 447">
              <a:extLst>
                <a:ext uri="{FF2B5EF4-FFF2-40B4-BE49-F238E27FC236}">
                  <a16:creationId xmlns:a16="http://schemas.microsoft.com/office/drawing/2014/main" id="{8449DCD9-BBB2-4C1B-A5DA-74D35CDA0BD3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462" name="Group 461">
                <a:extLst>
                  <a:ext uri="{FF2B5EF4-FFF2-40B4-BE49-F238E27FC236}">
                    <a16:creationId xmlns:a16="http://schemas.microsoft.com/office/drawing/2014/main" id="{C658F98F-A75C-4E82-A4B5-EC1533D493C6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71" name="Cube 470">
                  <a:extLst>
                    <a:ext uri="{FF2B5EF4-FFF2-40B4-BE49-F238E27FC236}">
                      <a16:creationId xmlns:a16="http://schemas.microsoft.com/office/drawing/2014/main" id="{9DAEF035-E531-4E91-A9E2-548F9AA4EEE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72" name="Cube 471">
                  <a:extLst>
                    <a:ext uri="{FF2B5EF4-FFF2-40B4-BE49-F238E27FC236}">
                      <a16:creationId xmlns:a16="http://schemas.microsoft.com/office/drawing/2014/main" id="{A8CC44A5-A363-47C0-A2AE-C3ED60C4FDD7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73" name="Cube 472">
                  <a:extLst>
                    <a:ext uri="{FF2B5EF4-FFF2-40B4-BE49-F238E27FC236}">
                      <a16:creationId xmlns:a16="http://schemas.microsoft.com/office/drawing/2014/main" id="{7E0A2605-A830-4DBF-A02E-4E2CFBC091B2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63" name="Group 462">
                <a:extLst>
                  <a:ext uri="{FF2B5EF4-FFF2-40B4-BE49-F238E27FC236}">
                    <a16:creationId xmlns:a16="http://schemas.microsoft.com/office/drawing/2014/main" id="{B4AB279C-0E30-4836-8F85-F0C6D74B76C3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68" name="Cube 467">
                  <a:extLst>
                    <a:ext uri="{FF2B5EF4-FFF2-40B4-BE49-F238E27FC236}">
                      <a16:creationId xmlns:a16="http://schemas.microsoft.com/office/drawing/2014/main" id="{E09A7815-9A17-4DA3-B7ED-BDF239CE2D7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69" name="Cube 468">
                  <a:extLst>
                    <a:ext uri="{FF2B5EF4-FFF2-40B4-BE49-F238E27FC236}">
                      <a16:creationId xmlns:a16="http://schemas.microsoft.com/office/drawing/2014/main" id="{E5E71D3D-25AB-47CA-9F37-81CC77AD2379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70" name="Cube 469">
                  <a:extLst>
                    <a:ext uri="{FF2B5EF4-FFF2-40B4-BE49-F238E27FC236}">
                      <a16:creationId xmlns:a16="http://schemas.microsoft.com/office/drawing/2014/main" id="{BC1CD569-8C01-411E-8F6A-0BBACE3CA449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64" name="Group 463">
                <a:extLst>
                  <a:ext uri="{FF2B5EF4-FFF2-40B4-BE49-F238E27FC236}">
                    <a16:creationId xmlns:a16="http://schemas.microsoft.com/office/drawing/2014/main" id="{CE0D821B-38FE-43E6-A48F-662BBC88F227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65" name="Cube 464">
                  <a:extLst>
                    <a:ext uri="{FF2B5EF4-FFF2-40B4-BE49-F238E27FC236}">
                      <a16:creationId xmlns:a16="http://schemas.microsoft.com/office/drawing/2014/main" id="{E5724CAA-779F-4EB2-AB58-80E3A2A417E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66" name="Cube 465">
                  <a:extLst>
                    <a:ext uri="{FF2B5EF4-FFF2-40B4-BE49-F238E27FC236}">
                      <a16:creationId xmlns:a16="http://schemas.microsoft.com/office/drawing/2014/main" id="{0D2289F2-9630-40E2-96A7-79658AC8FA88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67" name="Cube 466">
                  <a:extLst>
                    <a:ext uri="{FF2B5EF4-FFF2-40B4-BE49-F238E27FC236}">
                      <a16:creationId xmlns:a16="http://schemas.microsoft.com/office/drawing/2014/main" id="{4910CFAF-DB7A-44AD-9906-B7EBB92F0FDB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449" name="Group 448">
              <a:extLst>
                <a:ext uri="{FF2B5EF4-FFF2-40B4-BE49-F238E27FC236}">
                  <a16:creationId xmlns:a16="http://schemas.microsoft.com/office/drawing/2014/main" id="{EC866FB8-89B8-4145-8BC2-9D2AD0999910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C67BA8B6-EE74-4A4F-83BA-C54E7E45AD8D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59" name="Cube 458">
                  <a:extLst>
                    <a:ext uri="{FF2B5EF4-FFF2-40B4-BE49-F238E27FC236}">
                      <a16:creationId xmlns:a16="http://schemas.microsoft.com/office/drawing/2014/main" id="{59D2291E-9ADF-417F-9E6C-E869894CB975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60" name="Cube 459">
                  <a:extLst>
                    <a:ext uri="{FF2B5EF4-FFF2-40B4-BE49-F238E27FC236}">
                      <a16:creationId xmlns:a16="http://schemas.microsoft.com/office/drawing/2014/main" id="{70EBBA33-6E85-449A-8374-EF950B876EF1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61" name="Cube 460">
                  <a:extLst>
                    <a:ext uri="{FF2B5EF4-FFF2-40B4-BE49-F238E27FC236}">
                      <a16:creationId xmlns:a16="http://schemas.microsoft.com/office/drawing/2014/main" id="{187E079D-7B5F-4BE9-B06F-21AC262BC936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51" name="Group 450">
                <a:extLst>
                  <a:ext uri="{FF2B5EF4-FFF2-40B4-BE49-F238E27FC236}">
                    <a16:creationId xmlns:a16="http://schemas.microsoft.com/office/drawing/2014/main" id="{18CC436C-05A6-4BC2-8C91-9E837C444D8F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56" name="Cube 455">
                  <a:extLst>
                    <a:ext uri="{FF2B5EF4-FFF2-40B4-BE49-F238E27FC236}">
                      <a16:creationId xmlns:a16="http://schemas.microsoft.com/office/drawing/2014/main" id="{86032005-9D4F-4F59-9DEB-ADF6842B79A5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57" name="Cube 456">
                  <a:extLst>
                    <a:ext uri="{FF2B5EF4-FFF2-40B4-BE49-F238E27FC236}">
                      <a16:creationId xmlns:a16="http://schemas.microsoft.com/office/drawing/2014/main" id="{5AB0012B-1718-46DE-8E21-94284324D601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58" name="Cube 457">
                  <a:extLst>
                    <a:ext uri="{FF2B5EF4-FFF2-40B4-BE49-F238E27FC236}">
                      <a16:creationId xmlns:a16="http://schemas.microsoft.com/office/drawing/2014/main" id="{7907BF64-6C59-4725-8338-6B7849B98BF2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52" name="Group 451">
                <a:extLst>
                  <a:ext uri="{FF2B5EF4-FFF2-40B4-BE49-F238E27FC236}">
                    <a16:creationId xmlns:a16="http://schemas.microsoft.com/office/drawing/2014/main" id="{A291C446-8100-401F-9329-4796A9B2DD36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53" name="Cube 452">
                  <a:extLst>
                    <a:ext uri="{FF2B5EF4-FFF2-40B4-BE49-F238E27FC236}">
                      <a16:creationId xmlns:a16="http://schemas.microsoft.com/office/drawing/2014/main" id="{1A5E6A17-FB8C-47EA-8798-ED37B3C5D112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54" name="Cube 453">
                  <a:extLst>
                    <a:ext uri="{FF2B5EF4-FFF2-40B4-BE49-F238E27FC236}">
                      <a16:creationId xmlns:a16="http://schemas.microsoft.com/office/drawing/2014/main" id="{CD54E0A3-8BF6-4A7D-AC3B-C6A4E0F5018A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55" name="Cube 454">
                  <a:extLst>
                    <a:ext uri="{FF2B5EF4-FFF2-40B4-BE49-F238E27FC236}">
                      <a16:creationId xmlns:a16="http://schemas.microsoft.com/office/drawing/2014/main" id="{54F3E192-B0AC-4A4D-A99C-69D3A9CF3DD1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486" name="Group 485">
            <a:extLst>
              <a:ext uri="{FF2B5EF4-FFF2-40B4-BE49-F238E27FC236}">
                <a16:creationId xmlns:a16="http://schemas.microsoft.com/office/drawing/2014/main" id="{48D39428-05AB-4C1F-B5CD-8590F17A9ABC}"/>
              </a:ext>
            </a:extLst>
          </p:cNvPr>
          <p:cNvGrpSpPr/>
          <p:nvPr/>
        </p:nvGrpSpPr>
        <p:grpSpPr>
          <a:xfrm>
            <a:off x="7423483" y="2889123"/>
            <a:ext cx="1274221" cy="1264917"/>
            <a:chOff x="3383281" y="2825265"/>
            <a:chExt cx="2168182" cy="2152351"/>
          </a:xfrm>
          <a:solidFill>
            <a:srgbClr val="FFFF00"/>
          </a:solidFill>
        </p:grpSpPr>
        <p:grpSp>
          <p:nvGrpSpPr>
            <p:cNvPr id="487" name="Group 486">
              <a:extLst>
                <a:ext uri="{FF2B5EF4-FFF2-40B4-BE49-F238E27FC236}">
                  <a16:creationId xmlns:a16="http://schemas.microsoft.com/office/drawing/2014/main" id="{E0EC28C3-1F96-4F34-AA66-D78F2712F170}"/>
                </a:ext>
              </a:extLst>
            </p:cNvPr>
            <p:cNvGrpSpPr/>
            <p:nvPr/>
          </p:nvGrpSpPr>
          <p:grpSpPr>
            <a:xfrm>
              <a:off x="3383281" y="391081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514" name="Group 513">
                <a:extLst>
                  <a:ext uri="{FF2B5EF4-FFF2-40B4-BE49-F238E27FC236}">
                    <a16:creationId xmlns:a16="http://schemas.microsoft.com/office/drawing/2014/main" id="{327E655B-DB83-4AF1-9C7D-C57B5EF121D9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23" name="Cube 522">
                  <a:extLst>
                    <a:ext uri="{FF2B5EF4-FFF2-40B4-BE49-F238E27FC236}">
                      <a16:creationId xmlns:a16="http://schemas.microsoft.com/office/drawing/2014/main" id="{52193F8E-960A-4F8B-977F-D0BDF1712B17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24" name="Cube 523">
                  <a:extLst>
                    <a:ext uri="{FF2B5EF4-FFF2-40B4-BE49-F238E27FC236}">
                      <a16:creationId xmlns:a16="http://schemas.microsoft.com/office/drawing/2014/main" id="{60913F43-A302-43F4-BD80-D0F6C1F2876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25" name="Cube 524">
                  <a:extLst>
                    <a:ext uri="{FF2B5EF4-FFF2-40B4-BE49-F238E27FC236}">
                      <a16:creationId xmlns:a16="http://schemas.microsoft.com/office/drawing/2014/main" id="{44E8A2D2-6A20-4304-85BE-E19946E49B74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515" name="Group 514">
                <a:extLst>
                  <a:ext uri="{FF2B5EF4-FFF2-40B4-BE49-F238E27FC236}">
                    <a16:creationId xmlns:a16="http://schemas.microsoft.com/office/drawing/2014/main" id="{8A638522-96DF-461A-B3A0-12202EAE14AF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20" name="Cube 519">
                  <a:extLst>
                    <a:ext uri="{FF2B5EF4-FFF2-40B4-BE49-F238E27FC236}">
                      <a16:creationId xmlns:a16="http://schemas.microsoft.com/office/drawing/2014/main" id="{181CAC29-E2E3-4096-B3AD-689AC3341BA3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21" name="Cube 520">
                  <a:extLst>
                    <a:ext uri="{FF2B5EF4-FFF2-40B4-BE49-F238E27FC236}">
                      <a16:creationId xmlns:a16="http://schemas.microsoft.com/office/drawing/2014/main" id="{65751CFF-E51D-440E-B762-7B2CE11F43DB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22" name="Cube 521">
                  <a:extLst>
                    <a:ext uri="{FF2B5EF4-FFF2-40B4-BE49-F238E27FC236}">
                      <a16:creationId xmlns:a16="http://schemas.microsoft.com/office/drawing/2014/main" id="{921B5D4F-2A18-4307-A527-6690CAFD856A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516" name="Group 515">
                <a:extLst>
                  <a:ext uri="{FF2B5EF4-FFF2-40B4-BE49-F238E27FC236}">
                    <a16:creationId xmlns:a16="http://schemas.microsoft.com/office/drawing/2014/main" id="{97C96584-47B5-4402-8C5E-057D1D2D335D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17" name="Cube 516">
                  <a:extLst>
                    <a:ext uri="{FF2B5EF4-FFF2-40B4-BE49-F238E27FC236}">
                      <a16:creationId xmlns:a16="http://schemas.microsoft.com/office/drawing/2014/main" id="{6BF657AD-D56F-46C8-A328-00113020A20E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18" name="Cube 517">
                  <a:extLst>
                    <a:ext uri="{FF2B5EF4-FFF2-40B4-BE49-F238E27FC236}">
                      <a16:creationId xmlns:a16="http://schemas.microsoft.com/office/drawing/2014/main" id="{B30A8AE2-08CB-4AF7-A910-834EE384FC6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19" name="Cube 518">
                  <a:extLst>
                    <a:ext uri="{FF2B5EF4-FFF2-40B4-BE49-F238E27FC236}">
                      <a16:creationId xmlns:a16="http://schemas.microsoft.com/office/drawing/2014/main" id="{366CFECD-0713-4637-A1B5-D2B26A7B0D1A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488" name="Group 487">
              <a:extLst>
                <a:ext uri="{FF2B5EF4-FFF2-40B4-BE49-F238E27FC236}">
                  <a16:creationId xmlns:a16="http://schemas.microsoft.com/office/drawing/2014/main" id="{3D67F674-FBDF-4A33-BB74-0223022D3600}"/>
                </a:ext>
              </a:extLst>
            </p:cNvPr>
            <p:cNvGrpSpPr/>
            <p:nvPr/>
          </p:nvGrpSpPr>
          <p:grpSpPr>
            <a:xfrm>
              <a:off x="3393245" y="3361007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3B1826CB-A1AD-4287-8811-FC38F3E1A7A3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11" name="Cube 510">
                  <a:extLst>
                    <a:ext uri="{FF2B5EF4-FFF2-40B4-BE49-F238E27FC236}">
                      <a16:creationId xmlns:a16="http://schemas.microsoft.com/office/drawing/2014/main" id="{B9EA8224-9208-477A-AC61-399541690506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12" name="Cube 511">
                  <a:extLst>
                    <a:ext uri="{FF2B5EF4-FFF2-40B4-BE49-F238E27FC236}">
                      <a16:creationId xmlns:a16="http://schemas.microsoft.com/office/drawing/2014/main" id="{E78942DF-11D7-4992-83EA-4EEA905CA336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13" name="Cube 512">
                  <a:extLst>
                    <a:ext uri="{FF2B5EF4-FFF2-40B4-BE49-F238E27FC236}">
                      <a16:creationId xmlns:a16="http://schemas.microsoft.com/office/drawing/2014/main" id="{DA37ABEC-6CC0-4620-8822-10AC43E511CC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503" name="Group 502">
                <a:extLst>
                  <a:ext uri="{FF2B5EF4-FFF2-40B4-BE49-F238E27FC236}">
                    <a16:creationId xmlns:a16="http://schemas.microsoft.com/office/drawing/2014/main" id="{84821FD5-62D1-4182-8366-950957E4EB21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08" name="Cube 507">
                  <a:extLst>
                    <a:ext uri="{FF2B5EF4-FFF2-40B4-BE49-F238E27FC236}">
                      <a16:creationId xmlns:a16="http://schemas.microsoft.com/office/drawing/2014/main" id="{CA11870C-3028-43F3-8013-C6C724BA2BE5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09" name="Cube 508">
                  <a:extLst>
                    <a:ext uri="{FF2B5EF4-FFF2-40B4-BE49-F238E27FC236}">
                      <a16:creationId xmlns:a16="http://schemas.microsoft.com/office/drawing/2014/main" id="{7F3D483D-1E9C-4819-8DFF-FFA6F661AF6E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10" name="Cube 509">
                  <a:extLst>
                    <a:ext uri="{FF2B5EF4-FFF2-40B4-BE49-F238E27FC236}">
                      <a16:creationId xmlns:a16="http://schemas.microsoft.com/office/drawing/2014/main" id="{826AE397-1113-4A31-95DF-30A951901BB9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504" name="Group 503">
                <a:extLst>
                  <a:ext uri="{FF2B5EF4-FFF2-40B4-BE49-F238E27FC236}">
                    <a16:creationId xmlns:a16="http://schemas.microsoft.com/office/drawing/2014/main" id="{D33C46A8-91AF-49B7-8D85-9D3B08591C19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505" name="Cube 504">
                  <a:extLst>
                    <a:ext uri="{FF2B5EF4-FFF2-40B4-BE49-F238E27FC236}">
                      <a16:creationId xmlns:a16="http://schemas.microsoft.com/office/drawing/2014/main" id="{81804D3C-DA51-433C-930B-D1A3E04D8AA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06" name="Cube 505">
                  <a:extLst>
                    <a:ext uri="{FF2B5EF4-FFF2-40B4-BE49-F238E27FC236}">
                      <a16:creationId xmlns:a16="http://schemas.microsoft.com/office/drawing/2014/main" id="{6DA8D91E-70E5-45D5-AC68-B67A54D90DC5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07" name="Cube 506">
                  <a:extLst>
                    <a:ext uri="{FF2B5EF4-FFF2-40B4-BE49-F238E27FC236}">
                      <a16:creationId xmlns:a16="http://schemas.microsoft.com/office/drawing/2014/main" id="{46B4A1C4-4A74-4983-AAB1-72F6880B909A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489" name="Group 488">
              <a:extLst>
                <a:ext uri="{FF2B5EF4-FFF2-40B4-BE49-F238E27FC236}">
                  <a16:creationId xmlns:a16="http://schemas.microsoft.com/office/drawing/2014/main" id="{CB1C7DE7-C0DF-4B59-98BC-8F1B1420D19C}"/>
                </a:ext>
              </a:extLst>
            </p:cNvPr>
            <p:cNvGrpSpPr/>
            <p:nvPr/>
          </p:nvGrpSpPr>
          <p:grpSpPr>
            <a:xfrm>
              <a:off x="3395591" y="2825265"/>
              <a:ext cx="2155872" cy="1066799"/>
              <a:chOff x="3383281" y="2377439"/>
              <a:chExt cx="2155872" cy="1066799"/>
            </a:xfrm>
            <a:grpFill/>
          </p:grpSpPr>
          <p:grpSp>
            <p:nvGrpSpPr>
              <p:cNvPr id="490" name="Group 489">
                <a:extLst>
                  <a:ext uri="{FF2B5EF4-FFF2-40B4-BE49-F238E27FC236}">
                    <a16:creationId xmlns:a16="http://schemas.microsoft.com/office/drawing/2014/main" id="{921A59BB-E52B-4B78-9076-FFF22BBE6AD7}"/>
                  </a:ext>
                </a:extLst>
              </p:cNvPr>
              <p:cNvGrpSpPr/>
              <p:nvPr/>
            </p:nvGrpSpPr>
            <p:grpSpPr>
              <a:xfrm>
                <a:off x="338328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99" name="Cube 498">
                  <a:extLst>
                    <a:ext uri="{FF2B5EF4-FFF2-40B4-BE49-F238E27FC236}">
                      <a16:creationId xmlns:a16="http://schemas.microsoft.com/office/drawing/2014/main" id="{4702F314-95F8-41F5-861B-5DD3ABBA59D4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00" name="Cube 499">
                  <a:extLst>
                    <a:ext uri="{FF2B5EF4-FFF2-40B4-BE49-F238E27FC236}">
                      <a16:creationId xmlns:a16="http://schemas.microsoft.com/office/drawing/2014/main" id="{A8A753DE-426E-4240-94C5-38A919C8052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501" name="Cube 500">
                  <a:extLst>
                    <a:ext uri="{FF2B5EF4-FFF2-40B4-BE49-F238E27FC236}">
                      <a16:creationId xmlns:a16="http://schemas.microsoft.com/office/drawing/2014/main" id="{183DBD54-D077-460E-B140-2D633BBCA75D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91" name="Group 490">
                <a:extLst>
                  <a:ext uri="{FF2B5EF4-FFF2-40B4-BE49-F238E27FC236}">
                    <a16:creationId xmlns:a16="http://schemas.microsoft.com/office/drawing/2014/main" id="{0BEBFEBD-8A69-455E-BE70-30955EDC4ACC}"/>
                  </a:ext>
                </a:extLst>
              </p:cNvPr>
              <p:cNvGrpSpPr/>
              <p:nvPr/>
            </p:nvGrpSpPr>
            <p:grpSpPr>
              <a:xfrm>
                <a:off x="3927231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96" name="Cube 495">
                  <a:extLst>
                    <a:ext uri="{FF2B5EF4-FFF2-40B4-BE49-F238E27FC236}">
                      <a16:creationId xmlns:a16="http://schemas.microsoft.com/office/drawing/2014/main" id="{D1C6B5EF-22FD-4861-82CB-2CDBAD7E2238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7" name="Cube 496">
                  <a:extLst>
                    <a:ext uri="{FF2B5EF4-FFF2-40B4-BE49-F238E27FC236}">
                      <a16:creationId xmlns:a16="http://schemas.microsoft.com/office/drawing/2014/main" id="{3C519415-6013-406E-8933-4C79278BF72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8" name="Cube 497">
                  <a:extLst>
                    <a:ext uri="{FF2B5EF4-FFF2-40B4-BE49-F238E27FC236}">
                      <a16:creationId xmlns:a16="http://schemas.microsoft.com/office/drawing/2014/main" id="{16091126-F7B8-42CA-998B-05D9AF434C81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492" name="Group 491">
                <a:extLst>
                  <a:ext uri="{FF2B5EF4-FFF2-40B4-BE49-F238E27FC236}">
                    <a16:creationId xmlns:a16="http://schemas.microsoft.com/office/drawing/2014/main" id="{5DAF9A6A-4D7B-4599-89AC-7A37DA0ED8A1}"/>
                  </a:ext>
                </a:extLst>
              </p:cNvPr>
              <p:cNvGrpSpPr/>
              <p:nvPr/>
            </p:nvGrpSpPr>
            <p:grpSpPr>
              <a:xfrm>
                <a:off x="4462975" y="2377439"/>
                <a:ext cx="1076178" cy="1066799"/>
                <a:chOff x="3383281" y="2377439"/>
                <a:chExt cx="1076178" cy="1066799"/>
              </a:xfrm>
              <a:grpFill/>
            </p:grpSpPr>
            <p:sp>
              <p:nvSpPr>
                <p:cNvPr id="493" name="Cube 492">
                  <a:extLst>
                    <a:ext uri="{FF2B5EF4-FFF2-40B4-BE49-F238E27FC236}">
                      <a16:creationId xmlns:a16="http://schemas.microsoft.com/office/drawing/2014/main" id="{C3E8A25E-4AA5-4D15-8743-A319A82E38FB}"/>
                    </a:ext>
                  </a:extLst>
                </p:cNvPr>
                <p:cNvSpPr/>
                <p:nvPr/>
              </p:nvSpPr>
              <p:spPr>
                <a:xfrm>
                  <a:off x="3742006" y="2377439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4" name="Cube 493">
                  <a:extLst>
                    <a:ext uri="{FF2B5EF4-FFF2-40B4-BE49-F238E27FC236}">
                      <a16:creationId xmlns:a16="http://schemas.microsoft.com/office/drawing/2014/main" id="{BACEED3C-9B0D-4A3A-843D-0EB005AC39D0}"/>
                    </a:ext>
                  </a:extLst>
                </p:cNvPr>
                <p:cNvSpPr/>
                <p:nvPr/>
              </p:nvSpPr>
              <p:spPr>
                <a:xfrm>
                  <a:off x="3568505" y="2543907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5" name="Cube 494">
                  <a:extLst>
                    <a:ext uri="{FF2B5EF4-FFF2-40B4-BE49-F238E27FC236}">
                      <a16:creationId xmlns:a16="http://schemas.microsoft.com/office/drawing/2014/main" id="{EAEDA9AD-13E2-4AAA-B756-A03A534613C3}"/>
                    </a:ext>
                  </a:extLst>
                </p:cNvPr>
                <p:cNvSpPr/>
                <p:nvPr/>
              </p:nvSpPr>
              <p:spPr>
                <a:xfrm>
                  <a:off x="3383281" y="2726785"/>
                  <a:ext cx="717453" cy="717453"/>
                </a:xfrm>
                <a:prstGeom prst="cub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</p:grpSp>
      <p:grpSp>
        <p:nvGrpSpPr>
          <p:cNvPr id="526" name="Group 525">
            <a:extLst>
              <a:ext uri="{FF2B5EF4-FFF2-40B4-BE49-F238E27FC236}">
                <a16:creationId xmlns:a16="http://schemas.microsoft.com/office/drawing/2014/main" id="{94CD892F-FE95-4E61-824E-FD4CB19C8A58}"/>
              </a:ext>
            </a:extLst>
          </p:cNvPr>
          <p:cNvGrpSpPr/>
          <p:nvPr/>
        </p:nvGrpSpPr>
        <p:grpSpPr>
          <a:xfrm>
            <a:off x="8376060" y="2268863"/>
            <a:ext cx="1935147" cy="1891462"/>
            <a:chOff x="4954801" y="2160001"/>
            <a:chExt cx="1896005" cy="1853204"/>
          </a:xfrm>
          <a:solidFill>
            <a:srgbClr val="FFFF00"/>
          </a:solidFill>
        </p:grpSpPr>
        <p:grpSp>
          <p:nvGrpSpPr>
            <p:cNvPr id="527" name="Group 526">
              <a:extLst>
                <a:ext uri="{FF2B5EF4-FFF2-40B4-BE49-F238E27FC236}">
                  <a16:creationId xmlns:a16="http://schemas.microsoft.com/office/drawing/2014/main" id="{4631304D-4595-4207-B4D6-32C65C1B4E2F}"/>
                </a:ext>
              </a:extLst>
            </p:cNvPr>
            <p:cNvGrpSpPr/>
            <p:nvPr/>
          </p:nvGrpSpPr>
          <p:grpSpPr>
            <a:xfrm>
              <a:off x="5576585" y="2160001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608" name="Group 607">
                <a:extLst>
                  <a:ext uri="{FF2B5EF4-FFF2-40B4-BE49-F238E27FC236}">
                    <a16:creationId xmlns:a16="http://schemas.microsoft.com/office/drawing/2014/main" id="{43F022B2-6C7B-4063-9295-AAA497B9F031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35" name="Group 634">
                  <a:extLst>
                    <a:ext uri="{FF2B5EF4-FFF2-40B4-BE49-F238E27FC236}">
                      <a16:creationId xmlns:a16="http://schemas.microsoft.com/office/drawing/2014/main" id="{A234479C-DA80-4CB9-BA00-54CFB7A08D5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44" name="Cube 643">
                    <a:extLst>
                      <a:ext uri="{FF2B5EF4-FFF2-40B4-BE49-F238E27FC236}">
                        <a16:creationId xmlns:a16="http://schemas.microsoft.com/office/drawing/2014/main" id="{1F412DEA-598D-4986-AD32-8791BE13256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45" name="Cube 644">
                    <a:extLst>
                      <a:ext uri="{FF2B5EF4-FFF2-40B4-BE49-F238E27FC236}">
                        <a16:creationId xmlns:a16="http://schemas.microsoft.com/office/drawing/2014/main" id="{A5A2E108-7571-4570-AD99-8ACCEF4DD6D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46" name="Cube 645">
                    <a:extLst>
                      <a:ext uri="{FF2B5EF4-FFF2-40B4-BE49-F238E27FC236}">
                        <a16:creationId xmlns:a16="http://schemas.microsoft.com/office/drawing/2014/main" id="{9D7F3EC4-1517-4313-A2F3-4A7FB6DA580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36" name="Group 635">
                  <a:extLst>
                    <a:ext uri="{FF2B5EF4-FFF2-40B4-BE49-F238E27FC236}">
                      <a16:creationId xmlns:a16="http://schemas.microsoft.com/office/drawing/2014/main" id="{C2E445B8-7200-45B4-82F9-6E859E8D7DBB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41" name="Cube 640">
                    <a:extLst>
                      <a:ext uri="{FF2B5EF4-FFF2-40B4-BE49-F238E27FC236}">
                        <a16:creationId xmlns:a16="http://schemas.microsoft.com/office/drawing/2014/main" id="{B6766405-54FC-4BAB-9BA5-684791FC1E1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42" name="Cube 641">
                    <a:extLst>
                      <a:ext uri="{FF2B5EF4-FFF2-40B4-BE49-F238E27FC236}">
                        <a16:creationId xmlns:a16="http://schemas.microsoft.com/office/drawing/2014/main" id="{8EC45849-AF5C-42AB-8C00-6454D5591F8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43" name="Cube 642">
                    <a:extLst>
                      <a:ext uri="{FF2B5EF4-FFF2-40B4-BE49-F238E27FC236}">
                        <a16:creationId xmlns:a16="http://schemas.microsoft.com/office/drawing/2014/main" id="{88910F3A-1EC2-4504-B94C-0924D2FD6C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37" name="Group 636">
                  <a:extLst>
                    <a:ext uri="{FF2B5EF4-FFF2-40B4-BE49-F238E27FC236}">
                      <a16:creationId xmlns:a16="http://schemas.microsoft.com/office/drawing/2014/main" id="{09F29AE9-6C76-4915-A3DF-F5C17E76AD98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38" name="Cube 637">
                    <a:extLst>
                      <a:ext uri="{FF2B5EF4-FFF2-40B4-BE49-F238E27FC236}">
                        <a16:creationId xmlns:a16="http://schemas.microsoft.com/office/drawing/2014/main" id="{8DA912AB-D8E1-408E-9864-9EE0834A373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39" name="Cube 638">
                    <a:extLst>
                      <a:ext uri="{FF2B5EF4-FFF2-40B4-BE49-F238E27FC236}">
                        <a16:creationId xmlns:a16="http://schemas.microsoft.com/office/drawing/2014/main" id="{AA051852-BB22-4A23-92A8-6D840193507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40" name="Cube 639">
                    <a:extLst>
                      <a:ext uri="{FF2B5EF4-FFF2-40B4-BE49-F238E27FC236}">
                        <a16:creationId xmlns:a16="http://schemas.microsoft.com/office/drawing/2014/main" id="{1E877987-E6FD-46F1-A2D3-00820F0BAD2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09" name="Group 608">
                <a:extLst>
                  <a:ext uri="{FF2B5EF4-FFF2-40B4-BE49-F238E27FC236}">
                    <a16:creationId xmlns:a16="http://schemas.microsoft.com/office/drawing/2014/main" id="{AF750336-3F3B-4901-A173-9396A73B7B32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23" name="Group 622">
                  <a:extLst>
                    <a:ext uri="{FF2B5EF4-FFF2-40B4-BE49-F238E27FC236}">
                      <a16:creationId xmlns:a16="http://schemas.microsoft.com/office/drawing/2014/main" id="{1086D519-F0DE-49AE-B878-BAD1A7526D1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32" name="Cube 631">
                    <a:extLst>
                      <a:ext uri="{FF2B5EF4-FFF2-40B4-BE49-F238E27FC236}">
                        <a16:creationId xmlns:a16="http://schemas.microsoft.com/office/drawing/2014/main" id="{178FCDB2-2C8E-466C-83C2-B189BAEDC84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33" name="Cube 632">
                    <a:extLst>
                      <a:ext uri="{FF2B5EF4-FFF2-40B4-BE49-F238E27FC236}">
                        <a16:creationId xmlns:a16="http://schemas.microsoft.com/office/drawing/2014/main" id="{A06541E3-BC9B-47B1-A3DD-FA91BA7249D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34" name="Cube 633">
                    <a:extLst>
                      <a:ext uri="{FF2B5EF4-FFF2-40B4-BE49-F238E27FC236}">
                        <a16:creationId xmlns:a16="http://schemas.microsoft.com/office/drawing/2014/main" id="{E59C0C28-78DC-4345-9EA6-D8675C9F439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24" name="Group 623">
                  <a:extLst>
                    <a:ext uri="{FF2B5EF4-FFF2-40B4-BE49-F238E27FC236}">
                      <a16:creationId xmlns:a16="http://schemas.microsoft.com/office/drawing/2014/main" id="{68B14086-F3C0-4DBF-A3F4-FEB093A292E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29" name="Cube 628">
                    <a:extLst>
                      <a:ext uri="{FF2B5EF4-FFF2-40B4-BE49-F238E27FC236}">
                        <a16:creationId xmlns:a16="http://schemas.microsoft.com/office/drawing/2014/main" id="{01D69456-675D-40F4-8D71-63537F39069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30" name="Cube 629">
                    <a:extLst>
                      <a:ext uri="{FF2B5EF4-FFF2-40B4-BE49-F238E27FC236}">
                        <a16:creationId xmlns:a16="http://schemas.microsoft.com/office/drawing/2014/main" id="{8B258571-29F5-4C1A-925F-170D2021839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31" name="Cube 630">
                    <a:extLst>
                      <a:ext uri="{FF2B5EF4-FFF2-40B4-BE49-F238E27FC236}">
                        <a16:creationId xmlns:a16="http://schemas.microsoft.com/office/drawing/2014/main" id="{A9099860-6B78-4BEF-84C2-6E6EA781D9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25" name="Group 624">
                  <a:extLst>
                    <a:ext uri="{FF2B5EF4-FFF2-40B4-BE49-F238E27FC236}">
                      <a16:creationId xmlns:a16="http://schemas.microsoft.com/office/drawing/2014/main" id="{0DAA672F-B1D0-4C87-B6DC-F24060FAD072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26" name="Cube 625">
                    <a:extLst>
                      <a:ext uri="{FF2B5EF4-FFF2-40B4-BE49-F238E27FC236}">
                        <a16:creationId xmlns:a16="http://schemas.microsoft.com/office/drawing/2014/main" id="{8459E770-1D75-4D61-9A27-715F5E7420C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27" name="Cube 626">
                    <a:extLst>
                      <a:ext uri="{FF2B5EF4-FFF2-40B4-BE49-F238E27FC236}">
                        <a16:creationId xmlns:a16="http://schemas.microsoft.com/office/drawing/2014/main" id="{91BC18C8-5FB8-49AF-A341-C63721859FD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28" name="Cube 627">
                    <a:extLst>
                      <a:ext uri="{FF2B5EF4-FFF2-40B4-BE49-F238E27FC236}">
                        <a16:creationId xmlns:a16="http://schemas.microsoft.com/office/drawing/2014/main" id="{C043D3E5-0347-4FFA-AC50-5F5AF1C09C0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10" name="Group 609">
                <a:extLst>
                  <a:ext uri="{FF2B5EF4-FFF2-40B4-BE49-F238E27FC236}">
                    <a16:creationId xmlns:a16="http://schemas.microsoft.com/office/drawing/2014/main" id="{35BDC586-FB11-45EA-8A2B-176F0E2DBC53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11" name="Group 610">
                  <a:extLst>
                    <a:ext uri="{FF2B5EF4-FFF2-40B4-BE49-F238E27FC236}">
                      <a16:creationId xmlns:a16="http://schemas.microsoft.com/office/drawing/2014/main" id="{E98FB804-3DBD-4F25-8B57-72DD3DCDB076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20" name="Cube 619">
                    <a:extLst>
                      <a:ext uri="{FF2B5EF4-FFF2-40B4-BE49-F238E27FC236}">
                        <a16:creationId xmlns:a16="http://schemas.microsoft.com/office/drawing/2014/main" id="{F72BDEF3-C03A-4154-8F82-598D117A892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21" name="Cube 620">
                    <a:extLst>
                      <a:ext uri="{FF2B5EF4-FFF2-40B4-BE49-F238E27FC236}">
                        <a16:creationId xmlns:a16="http://schemas.microsoft.com/office/drawing/2014/main" id="{6EC3F8E8-375F-406D-A794-692A17855D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22" name="Cube 621">
                    <a:extLst>
                      <a:ext uri="{FF2B5EF4-FFF2-40B4-BE49-F238E27FC236}">
                        <a16:creationId xmlns:a16="http://schemas.microsoft.com/office/drawing/2014/main" id="{B2F93740-E81D-4C7E-B979-283541A884E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12" name="Group 611">
                  <a:extLst>
                    <a:ext uri="{FF2B5EF4-FFF2-40B4-BE49-F238E27FC236}">
                      <a16:creationId xmlns:a16="http://schemas.microsoft.com/office/drawing/2014/main" id="{D0C3A794-2403-4A90-91AC-29188180D9B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17" name="Cube 616">
                    <a:extLst>
                      <a:ext uri="{FF2B5EF4-FFF2-40B4-BE49-F238E27FC236}">
                        <a16:creationId xmlns:a16="http://schemas.microsoft.com/office/drawing/2014/main" id="{8D558BB5-B9C3-47FA-90A9-515AD28763C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18" name="Cube 617">
                    <a:extLst>
                      <a:ext uri="{FF2B5EF4-FFF2-40B4-BE49-F238E27FC236}">
                        <a16:creationId xmlns:a16="http://schemas.microsoft.com/office/drawing/2014/main" id="{98D4B85E-23CF-4DD9-A8F3-29DCC467375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19" name="Cube 618">
                    <a:extLst>
                      <a:ext uri="{FF2B5EF4-FFF2-40B4-BE49-F238E27FC236}">
                        <a16:creationId xmlns:a16="http://schemas.microsoft.com/office/drawing/2014/main" id="{2C3B8AF8-8DEF-41F5-B101-1A9D3CD76A1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13" name="Group 612">
                  <a:extLst>
                    <a:ext uri="{FF2B5EF4-FFF2-40B4-BE49-F238E27FC236}">
                      <a16:creationId xmlns:a16="http://schemas.microsoft.com/office/drawing/2014/main" id="{5B36D748-1C6A-4BD1-876A-E0C6662CFBA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14" name="Cube 613">
                    <a:extLst>
                      <a:ext uri="{FF2B5EF4-FFF2-40B4-BE49-F238E27FC236}">
                        <a16:creationId xmlns:a16="http://schemas.microsoft.com/office/drawing/2014/main" id="{757EFB45-46F9-494E-884E-40E3258161D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15" name="Cube 614">
                    <a:extLst>
                      <a:ext uri="{FF2B5EF4-FFF2-40B4-BE49-F238E27FC236}">
                        <a16:creationId xmlns:a16="http://schemas.microsoft.com/office/drawing/2014/main" id="{B61881E0-DA05-47C6-8121-651D581A04B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16" name="Cube 615">
                    <a:extLst>
                      <a:ext uri="{FF2B5EF4-FFF2-40B4-BE49-F238E27FC236}">
                        <a16:creationId xmlns:a16="http://schemas.microsoft.com/office/drawing/2014/main" id="{A9AE432F-D4E0-40E3-A391-ED81A67177C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528" name="Group 527">
              <a:extLst>
                <a:ext uri="{FF2B5EF4-FFF2-40B4-BE49-F238E27FC236}">
                  <a16:creationId xmlns:a16="http://schemas.microsoft.com/office/drawing/2014/main" id="{67106CD5-D980-4F31-896B-68103563967A}"/>
                </a:ext>
              </a:extLst>
            </p:cNvPr>
            <p:cNvGrpSpPr/>
            <p:nvPr/>
          </p:nvGrpSpPr>
          <p:grpSpPr>
            <a:xfrm>
              <a:off x="5266382" y="2453487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569" name="Group 568">
                <a:extLst>
                  <a:ext uri="{FF2B5EF4-FFF2-40B4-BE49-F238E27FC236}">
                    <a16:creationId xmlns:a16="http://schemas.microsoft.com/office/drawing/2014/main" id="{78226270-AAAE-4248-81F7-2879BD59A8CC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96" name="Group 595">
                  <a:extLst>
                    <a:ext uri="{FF2B5EF4-FFF2-40B4-BE49-F238E27FC236}">
                      <a16:creationId xmlns:a16="http://schemas.microsoft.com/office/drawing/2014/main" id="{1CB126DC-C41D-456E-9457-A28B0C1A8115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05" name="Cube 604">
                    <a:extLst>
                      <a:ext uri="{FF2B5EF4-FFF2-40B4-BE49-F238E27FC236}">
                        <a16:creationId xmlns:a16="http://schemas.microsoft.com/office/drawing/2014/main" id="{82DBCBF7-7491-4A97-A8C6-5EF6D694C5C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6" name="Cube 605">
                    <a:extLst>
                      <a:ext uri="{FF2B5EF4-FFF2-40B4-BE49-F238E27FC236}">
                        <a16:creationId xmlns:a16="http://schemas.microsoft.com/office/drawing/2014/main" id="{932BDBFE-71B9-4EFC-A1EB-1F567C14E84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7" name="Cube 606">
                    <a:extLst>
                      <a:ext uri="{FF2B5EF4-FFF2-40B4-BE49-F238E27FC236}">
                        <a16:creationId xmlns:a16="http://schemas.microsoft.com/office/drawing/2014/main" id="{9628ACB9-A8A9-47A5-B82E-2F8951E8E34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97" name="Group 596">
                  <a:extLst>
                    <a:ext uri="{FF2B5EF4-FFF2-40B4-BE49-F238E27FC236}">
                      <a16:creationId xmlns:a16="http://schemas.microsoft.com/office/drawing/2014/main" id="{A262A139-A3D5-4080-BAC2-23D7B7DE4E8F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02" name="Cube 601">
                    <a:extLst>
                      <a:ext uri="{FF2B5EF4-FFF2-40B4-BE49-F238E27FC236}">
                        <a16:creationId xmlns:a16="http://schemas.microsoft.com/office/drawing/2014/main" id="{06AED136-D5F2-4158-9452-52D7B8C91F9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3" name="Cube 602">
                    <a:extLst>
                      <a:ext uri="{FF2B5EF4-FFF2-40B4-BE49-F238E27FC236}">
                        <a16:creationId xmlns:a16="http://schemas.microsoft.com/office/drawing/2014/main" id="{7FFB5374-A714-452A-8FEC-579904A1E07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4" name="Cube 603">
                    <a:extLst>
                      <a:ext uri="{FF2B5EF4-FFF2-40B4-BE49-F238E27FC236}">
                        <a16:creationId xmlns:a16="http://schemas.microsoft.com/office/drawing/2014/main" id="{753E2BD1-0D50-4ADA-80CA-2723E9C98EC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98" name="Group 597">
                  <a:extLst>
                    <a:ext uri="{FF2B5EF4-FFF2-40B4-BE49-F238E27FC236}">
                      <a16:creationId xmlns:a16="http://schemas.microsoft.com/office/drawing/2014/main" id="{A79B2106-3C6E-45F7-8E28-FDB7B0103EAA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99" name="Cube 598">
                    <a:extLst>
                      <a:ext uri="{FF2B5EF4-FFF2-40B4-BE49-F238E27FC236}">
                        <a16:creationId xmlns:a16="http://schemas.microsoft.com/office/drawing/2014/main" id="{E59B562B-0F51-43BF-9055-A5845F6265A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0" name="Cube 599">
                    <a:extLst>
                      <a:ext uri="{FF2B5EF4-FFF2-40B4-BE49-F238E27FC236}">
                        <a16:creationId xmlns:a16="http://schemas.microsoft.com/office/drawing/2014/main" id="{9D300AE5-9407-4B61-9FAE-CBEAF83A93B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01" name="Cube 600">
                    <a:extLst>
                      <a:ext uri="{FF2B5EF4-FFF2-40B4-BE49-F238E27FC236}">
                        <a16:creationId xmlns:a16="http://schemas.microsoft.com/office/drawing/2014/main" id="{83BE23F0-9D1F-40E0-B269-E6F8817FAB7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570" name="Group 569">
                <a:extLst>
                  <a:ext uri="{FF2B5EF4-FFF2-40B4-BE49-F238E27FC236}">
                    <a16:creationId xmlns:a16="http://schemas.microsoft.com/office/drawing/2014/main" id="{949A5B35-F535-4DC1-B40F-AD7B77C836D1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84" name="Group 583">
                  <a:extLst>
                    <a:ext uri="{FF2B5EF4-FFF2-40B4-BE49-F238E27FC236}">
                      <a16:creationId xmlns:a16="http://schemas.microsoft.com/office/drawing/2014/main" id="{D6BE4D7A-D1B7-4619-AD73-B072786DB42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93" name="Cube 592">
                    <a:extLst>
                      <a:ext uri="{FF2B5EF4-FFF2-40B4-BE49-F238E27FC236}">
                        <a16:creationId xmlns:a16="http://schemas.microsoft.com/office/drawing/2014/main" id="{34B1A498-79EA-42A9-BFE2-86B42C04073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94" name="Cube 593">
                    <a:extLst>
                      <a:ext uri="{FF2B5EF4-FFF2-40B4-BE49-F238E27FC236}">
                        <a16:creationId xmlns:a16="http://schemas.microsoft.com/office/drawing/2014/main" id="{764DE0B1-6555-44DB-9EBD-F39A10AF64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95" name="Cube 594">
                    <a:extLst>
                      <a:ext uri="{FF2B5EF4-FFF2-40B4-BE49-F238E27FC236}">
                        <a16:creationId xmlns:a16="http://schemas.microsoft.com/office/drawing/2014/main" id="{641090A9-417B-4677-91B0-BCF5A748278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85" name="Group 584">
                  <a:extLst>
                    <a:ext uri="{FF2B5EF4-FFF2-40B4-BE49-F238E27FC236}">
                      <a16:creationId xmlns:a16="http://schemas.microsoft.com/office/drawing/2014/main" id="{CC96E6D2-AFD3-4F75-A41E-F277AFA76015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90" name="Cube 589">
                    <a:extLst>
                      <a:ext uri="{FF2B5EF4-FFF2-40B4-BE49-F238E27FC236}">
                        <a16:creationId xmlns:a16="http://schemas.microsoft.com/office/drawing/2014/main" id="{6291EE06-315B-4872-8261-B41C1E6875D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91" name="Cube 590">
                    <a:extLst>
                      <a:ext uri="{FF2B5EF4-FFF2-40B4-BE49-F238E27FC236}">
                        <a16:creationId xmlns:a16="http://schemas.microsoft.com/office/drawing/2014/main" id="{97074997-2E5B-4622-A39E-0CA37B8A639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92" name="Cube 591">
                    <a:extLst>
                      <a:ext uri="{FF2B5EF4-FFF2-40B4-BE49-F238E27FC236}">
                        <a16:creationId xmlns:a16="http://schemas.microsoft.com/office/drawing/2014/main" id="{8B6E2E17-B7B1-4CBD-AC8C-77362365364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86" name="Group 585">
                  <a:extLst>
                    <a:ext uri="{FF2B5EF4-FFF2-40B4-BE49-F238E27FC236}">
                      <a16:creationId xmlns:a16="http://schemas.microsoft.com/office/drawing/2014/main" id="{FEF52A4C-0138-4BEC-85B3-B2ACFCD46F4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87" name="Cube 586">
                    <a:extLst>
                      <a:ext uri="{FF2B5EF4-FFF2-40B4-BE49-F238E27FC236}">
                        <a16:creationId xmlns:a16="http://schemas.microsoft.com/office/drawing/2014/main" id="{43788F5A-166A-44C1-A906-8D88BDC7534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88" name="Cube 587">
                    <a:extLst>
                      <a:ext uri="{FF2B5EF4-FFF2-40B4-BE49-F238E27FC236}">
                        <a16:creationId xmlns:a16="http://schemas.microsoft.com/office/drawing/2014/main" id="{52038615-1D89-4C38-AABA-A07EAFC0050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89" name="Cube 588">
                    <a:extLst>
                      <a:ext uri="{FF2B5EF4-FFF2-40B4-BE49-F238E27FC236}">
                        <a16:creationId xmlns:a16="http://schemas.microsoft.com/office/drawing/2014/main" id="{354FF46E-EF43-4155-A98C-7AAB534A967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571" name="Group 570">
                <a:extLst>
                  <a:ext uri="{FF2B5EF4-FFF2-40B4-BE49-F238E27FC236}">
                    <a16:creationId xmlns:a16="http://schemas.microsoft.com/office/drawing/2014/main" id="{D500541B-AA3B-4E59-8F29-980C4F2DEBFC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72" name="Group 571">
                  <a:extLst>
                    <a:ext uri="{FF2B5EF4-FFF2-40B4-BE49-F238E27FC236}">
                      <a16:creationId xmlns:a16="http://schemas.microsoft.com/office/drawing/2014/main" id="{00EB329D-67B3-498B-B38B-F630FCE9221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81" name="Cube 580">
                    <a:extLst>
                      <a:ext uri="{FF2B5EF4-FFF2-40B4-BE49-F238E27FC236}">
                        <a16:creationId xmlns:a16="http://schemas.microsoft.com/office/drawing/2014/main" id="{278E913A-596E-454B-98D1-3A484B9860A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82" name="Cube 581">
                    <a:extLst>
                      <a:ext uri="{FF2B5EF4-FFF2-40B4-BE49-F238E27FC236}">
                        <a16:creationId xmlns:a16="http://schemas.microsoft.com/office/drawing/2014/main" id="{70F4511D-6989-4BDB-8A17-4EC00C33F40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83" name="Cube 582">
                    <a:extLst>
                      <a:ext uri="{FF2B5EF4-FFF2-40B4-BE49-F238E27FC236}">
                        <a16:creationId xmlns:a16="http://schemas.microsoft.com/office/drawing/2014/main" id="{1336E8C1-76DE-4A40-8441-611A9A86DB2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73" name="Group 572">
                  <a:extLst>
                    <a:ext uri="{FF2B5EF4-FFF2-40B4-BE49-F238E27FC236}">
                      <a16:creationId xmlns:a16="http://schemas.microsoft.com/office/drawing/2014/main" id="{563082BA-6EF8-4354-9216-76EC78A73F5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78" name="Cube 577">
                    <a:extLst>
                      <a:ext uri="{FF2B5EF4-FFF2-40B4-BE49-F238E27FC236}">
                        <a16:creationId xmlns:a16="http://schemas.microsoft.com/office/drawing/2014/main" id="{6419E912-C688-4A50-B7EA-27895D29DC3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79" name="Cube 578">
                    <a:extLst>
                      <a:ext uri="{FF2B5EF4-FFF2-40B4-BE49-F238E27FC236}">
                        <a16:creationId xmlns:a16="http://schemas.microsoft.com/office/drawing/2014/main" id="{4848CDEF-8627-40F0-BEEC-0B95CA4903E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80" name="Cube 579">
                    <a:extLst>
                      <a:ext uri="{FF2B5EF4-FFF2-40B4-BE49-F238E27FC236}">
                        <a16:creationId xmlns:a16="http://schemas.microsoft.com/office/drawing/2014/main" id="{C3577DBD-6941-4BCD-9D69-B36DCC2FE4B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74" name="Group 573">
                  <a:extLst>
                    <a:ext uri="{FF2B5EF4-FFF2-40B4-BE49-F238E27FC236}">
                      <a16:creationId xmlns:a16="http://schemas.microsoft.com/office/drawing/2014/main" id="{396E68DB-EF79-4585-886D-86076E296E9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75" name="Cube 574">
                    <a:extLst>
                      <a:ext uri="{FF2B5EF4-FFF2-40B4-BE49-F238E27FC236}">
                        <a16:creationId xmlns:a16="http://schemas.microsoft.com/office/drawing/2014/main" id="{5774EDF0-8F75-405D-A8E9-7D467E15D7D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76" name="Cube 575">
                    <a:extLst>
                      <a:ext uri="{FF2B5EF4-FFF2-40B4-BE49-F238E27FC236}">
                        <a16:creationId xmlns:a16="http://schemas.microsoft.com/office/drawing/2014/main" id="{91EB350B-83E1-45F7-AF29-ADE955BCD9E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77" name="Cube 576">
                    <a:extLst>
                      <a:ext uri="{FF2B5EF4-FFF2-40B4-BE49-F238E27FC236}">
                        <a16:creationId xmlns:a16="http://schemas.microsoft.com/office/drawing/2014/main" id="{F6C0A600-88B2-40AF-B9ED-9ED35A29FC0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A6BDBF96-D2BF-4253-BA9D-E97BE720503E}"/>
                </a:ext>
              </a:extLst>
            </p:cNvPr>
            <p:cNvGrpSpPr/>
            <p:nvPr/>
          </p:nvGrpSpPr>
          <p:grpSpPr>
            <a:xfrm>
              <a:off x="4954801" y="2748288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530" name="Group 529">
                <a:extLst>
                  <a:ext uri="{FF2B5EF4-FFF2-40B4-BE49-F238E27FC236}">
                    <a16:creationId xmlns:a16="http://schemas.microsoft.com/office/drawing/2014/main" id="{EAD142B7-42E6-434C-B726-F44F8F415395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57" name="Group 556">
                  <a:extLst>
                    <a:ext uri="{FF2B5EF4-FFF2-40B4-BE49-F238E27FC236}">
                      <a16:creationId xmlns:a16="http://schemas.microsoft.com/office/drawing/2014/main" id="{32E1856E-CE13-444F-9416-04A1204ECC2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66" name="Cube 565">
                    <a:extLst>
                      <a:ext uri="{FF2B5EF4-FFF2-40B4-BE49-F238E27FC236}">
                        <a16:creationId xmlns:a16="http://schemas.microsoft.com/office/drawing/2014/main" id="{42230732-766F-47A1-983A-6A525D1D9C5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7" name="Cube 566">
                    <a:extLst>
                      <a:ext uri="{FF2B5EF4-FFF2-40B4-BE49-F238E27FC236}">
                        <a16:creationId xmlns:a16="http://schemas.microsoft.com/office/drawing/2014/main" id="{83A47AD1-66B9-4B4F-93D7-11F9E4AE29A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8" name="Cube 567">
                    <a:extLst>
                      <a:ext uri="{FF2B5EF4-FFF2-40B4-BE49-F238E27FC236}">
                        <a16:creationId xmlns:a16="http://schemas.microsoft.com/office/drawing/2014/main" id="{9B231FF0-D334-4424-9CFB-E82CFAB2973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58" name="Group 557">
                  <a:extLst>
                    <a:ext uri="{FF2B5EF4-FFF2-40B4-BE49-F238E27FC236}">
                      <a16:creationId xmlns:a16="http://schemas.microsoft.com/office/drawing/2014/main" id="{AF96D6A6-1F5B-4573-AD20-2CCA1C64777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63" name="Cube 562">
                    <a:extLst>
                      <a:ext uri="{FF2B5EF4-FFF2-40B4-BE49-F238E27FC236}">
                        <a16:creationId xmlns:a16="http://schemas.microsoft.com/office/drawing/2014/main" id="{DE88C514-7F92-4267-8568-62919B54DB8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4" name="Cube 563">
                    <a:extLst>
                      <a:ext uri="{FF2B5EF4-FFF2-40B4-BE49-F238E27FC236}">
                        <a16:creationId xmlns:a16="http://schemas.microsoft.com/office/drawing/2014/main" id="{D2896CE6-3006-46F0-B5E9-5F4D0296FD8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5" name="Cube 564">
                    <a:extLst>
                      <a:ext uri="{FF2B5EF4-FFF2-40B4-BE49-F238E27FC236}">
                        <a16:creationId xmlns:a16="http://schemas.microsoft.com/office/drawing/2014/main" id="{6C6E7868-6C46-41FA-9C05-F43B599B26E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59" name="Group 558">
                  <a:extLst>
                    <a:ext uri="{FF2B5EF4-FFF2-40B4-BE49-F238E27FC236}">
                      <a16:creationId xmlns:a16="http://schemas.microsoft.com/office/drawing/2014/main" id="{AA9E64D7-0D99-41C2-8A6D-C5A934B59BB6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60" name="Cube 559">
                    <a:extLst>
                      <a:ext uri="{FF2B5EF4-FFF2-40B4-BE49-F238E27FC236}">
                        <a16:creationId xmlns:a16="http://schemas.microsoft.com/office/drawing/2014/main" id="{5EDBCBF6-5EE5-4B38-8B0D-F890DC2ECAA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1" name="Cube 560">
                    <a:extLst>
                      <a:ext uri="{FF2B5EF4-FFF2-40B4-BE49-F238E27FC236}">
                        <a16:creationId xmlns:a16="http://schemas.microsoft.com/office/drawing/2014/main" id="{C07E7C8C-608E-4354-A565-227C3B5FA9A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62" name="Cube 561">
                    <a:extLst>
                      <a:ext uri="{FF2B5EF4-FFF2-40B4-BE49-F238E27FC236}">
                        <a16:creationId xmlns:a16="http://schemas.microsoft.com/office/drawing/2014/main" id="{4680D4BA-939B-4739-9D04-215E3217016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531" name="Group 530">
                <a:extLst>
                  <a:ext uri="{FF2B5EF4-FFF2-40B4-BE49-F238E27FC236}">
                    <a16:creationId xmlns:a16="http://schemas.microsoft.com/office/drawing/2014/main" id="{C52CAC45-1AA2-425E-ADD2-5B7C3D2B627D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45" name="Group 544">
                  <a:extLst>
                    <a:ext uri="{FF2B5EF4-FFF2-40B4-BE49-F238E27FC236}">
                      <a16:creationId xmlns:a16="http://schemas.microsoft.com/office/drawing/2014/main" id="{40164D02-EEA5-4F8F-8A67-5E6752AD57C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54" name="Cube 553">
                    <a:extLst>
                      <a:ext uri="{FF2B5EF4-FFF2-40B4-BE49-F238E27FC236}">
                        <a16:creationId xmlns:a16="http://schemas.microsoft.com/office/drawing/2014/main" id="{60843C1C-669C-488D-902A-E06833D425A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55" name="Cube 554">
                    <a:extLst>
                      <a:ext uri="{FF2B5EF4-FFF2-40B4-BE49-F238E27FC236}">
                        <a16:creationId xmlns:a16="http://schemas.microsoft.com/office/drawing/2014/main" id="{E86C3D4B-24B0-499E-9EF2-5B53544447B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56" name="Cube 555">
                    <a:extLst>
                      <a:ext uri="{FF2B5EF4-FFF2-40B4-BE49-F238E27FC236}">
                        <a16:creationId xmlns:a16="http://schemas.microsoft.com/office/drawing/2014/main" id="{391F4C1C-950F-40D7-BDAD-3134A93970A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46" name="Group 545">
                  <a:extLst>
                    <a:ext uri="{FF2B5EF4-FFF2-40B4-BE49-F238E27FC236}">
                      <a16:creationId xmlns:a16="http://schemas.microsoft.com/office/drawing/2014/main" id="{993F96F9-A95F-4EB2-A965-4E1297103239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51" name="Cube 550">
                    <a:extLst>
                      <a:ext uri="{FF2B5EF4-FFF2-40B4-BE49-F238E27FC236}">
                        <a16:creationId xmlns:a16="http://schemas.microsoft.com/office/drawing/2014/main" id="{29CD4A52-893E-40AA-AA69-5A066D0CB12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52" name="Cube 551">
                    <a:extLst>
                      <a:ext uri="{FF2B5EF4-FFF2-40B4-BE49-F238E27FC236}">
                        <a16:creationId xmlns:a16="http://schemas.microsoft.com/office/drawing/2014/main" id="{533BA33F-E556-42C7-9A77-226017947AF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53" name="Cube 552">
                    <a:extLst>
                      <a:ext uri="{FF2B5EF4-FFF2-40B4-BE49-F238E27FC236}">
                        <a16:creationId xmlns:a16="http://schemas.microsoft.com/office/drawing/2014/main" id="{850A7C9E-3959-4850-9D7C-4C1B66B94AF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47" name="Group 546">
                  <a:extLst>
                    <a:ext uri="{FF2B5EF4-FFF2-40B4-BE49-F238E27FC236}">
                      <a16:creationId xmlns:a16="http://schemas.microsoft.com/office/drawing/2014/main" id="{6ADD71D9-2E8F-4B7D-903A-570C60FBED26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48" name="Cube 547">
                    <a:extLst>
                      <a:ext uri="{FF2B5EF4-FFF2-40B4-BE49-F238E27FC236}">
                        <a16:creationId xmlns:a16="http://schemas.microsoft.com/office/drawing/2014/main" id="{F454E66B-371F-43D3-A428-BACB0EB5B54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49" name="Cube 548">
                    <a:extLst>
                      <a:ext uri="{FF2B5EF4-FFF2-40B4-BE49-F238E27FC236}">
                        <a16:creationId xmlns:a16="http://schemas.microsoft.com/office/drawing/2014/main" id="{05DB9970-891C-4FD6-915C-E80185CEE92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50" name="Cube 549">
                    <a:extLst>
                      <a:ext uri="{FF2B5EF4-FFF2-40B4-BE49-F238E27FC236}">
                        <a16:creationId xmlns:a16="http://schemas.microsoft.com/office/drawing/2014/main" id="{323012C8-D78C-4D08-B6E3-70F70DB4A4F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532" name="Group 531">
                <a:extLst>
                  <a:ext uri="{FF2B5EF4-FFF2-40B4-BE49-F238E27FC236}">
                    <a16:creationId xmlns:a16="http://schemas.microsoft.com/office/drawing/2014/main" id="{67943992-A888-47FD-84D3-85B1A24FA44B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533" name="Group 532">
                  <a:extLst>
                    <a:ext uri="{FF2B5EF4-FFF2-40B4-BE49-F238E27FC236}">
                      <a16:creationId xmlns:a16="http://schemas.microsoft.com/office/drawing/2014/main" id="{205AFA20-5BA3-4CA7-A8E0-4E5C3BE71AC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42" name="Cube 541">
                    <a:extLst>
                      <a:ext uri="{FF2B5EF4-FFF2-40B4-BE49-F238E27FC236}">
                        <a16:creationId xmlns:a16="http://schemas.microsoft.com/office/drawing/2014/main" id="{C38A365D-8B37-4C13-89A4-2B6C99CB248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43" name="Cube 542">
                    <a:extLst>
                      <a:ext uri="{FF2B5EF4-FFF2-40B4-BE49-F238E27FC236}">
                        <a16:creationId xmlns:a16="http://schemas.microsoft.com/office/drawing/2014/main" id="{3D972418-9440-4F76-9618-31F29AB3EDA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44" name="Cube 543">
                    <a:extLst>
                      <a:ext uri="{FF2B5EF4-FFF2-40B4-BE49-F238E27FC236}">
                        <a16:creationId xmlns:a16="http://schemas.microsoft.com/office/drawing/2014/main" id="{C299E824-F5E6-42F6-96AB-3161F9B4732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34" name="Group 533">
                  <a:extLst>
                    <a:ext uri="{FF2B5EF4-FFF2-40B4-BE49-F238E27FC236}">
                      <a16:creationId xmlns:a16="http://schemas.microsoft.com/office/drawing/2014/main" id="{71413EF5-57C3-4518-B99E-4A3E2B1DD8C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39" name="Cube 538">
                    <a:extLst>
                      <a:ext uri="{FF2B5EF4-FFF2-40B4-BE49-F238E27FC236}">
                        <a16:creationId xmlns:a16="http://schemas.microsoft.com/office/drawing/2014/main" id="{55A610FD-897C-48A2-A8AA-CABE16AE557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40" name="Cube 539">
                    <a:extLst>
                      <a:ext uri="{FF2B5EF4-FFF2-40B4-BE49-F238E27FC236}">
                        <a16:creationId xmlns:a16="http://schemas.microsoft.com/office/drawing/2014/main" id="{374769ED-ACAF-4313-9A2E-6E5246071AE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41" name="Cube 540">
                    <a:extLst>
                      <a:ext uri="{FF2B5EF4-FFF2-40B4-BE49-F238E27FC236}">
                        <a16:creationId xmlns:a16="http://schemas.microsoft.com/office/drawing/2014/main" id="{43E9BB5C-27CB-4214-8ABD-D62CCA24D63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535" name="Group 534">
                  <a:extLst>
                    <a:ext uri="{FF2B5EF4-FFF2-40B4-BE49-F238E27FC236}">
                      <a16:creationId xmlns:a16="http://schemas.microsoft.com/office/drawing/2014/main" id="{76417622-E02F-483F-879A-BC3C272110A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536" name="Cube 535">
                    <a:extLst>
                      <a:ext uri="{FF2B5EF4-FFF2-40B4-BE49-F238E27FC236}">
                        <a16:creationId xmlns:a16="http://schemas.microsoft.com/office/drawing/2014/main" id="{16DC9691-56C1-4CD6-9616-48482FE721F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37" name="Cube 536">
                    <a:extLst>
                      <a:ext uri="{FF2B5EF4-FFF2-40B4-BE49-F238E27FC236}">
                        <a16:creationId xmlns:a16="http://schemas.microsoft.com/office/drawing/2014/main" id="{3F50C6C2-96CD-4EE5-9DDD-BD014338A2A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538" name="Cube 537">
                    <a:extLst>
                      <a:ext uri="{FF2B5EF4-FFF2-40B4-BE49-F238E27FC236}">
                        <a16:creationId xmlns:a16="http://schemas.microsoft.com/office/drawing/2014/main" id="{B3086ABD-7C8E-4F0E-8DFC-CAB360200150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647" name="Group 646">
            <a:extLst>
              <a:ext uri="{FF2B5EF4-FFF2-40B4-BE49-F238E27FC236}">
                <a16:creationId xmlns:a16="http://schemas.microsoft.com/office/drawing/2014/main" id="{585D2351-A574-45C6-8757-763E055AAE2E}"/>
              </a:ext>
            </a:extLst>
          </p:cNvPr>
          <p:cNvGrpSpPr/>
          <p:nvPr/>
        </p:nvGrpSpPr>
        <p:grpSpPr>
          <a:xfrm>
            <a:off x="9335597" y="2271253"/>
            <a:ext cx="1935147" cy="1891462"/>
            <a:chOff x="7658779" y="2184102"/>
            <a:chExt cx="1896005" cy="1853204"/>
          </a:xfrm>
          <a:solidFill>
            <a:srgbClr val="FFFF00"/>
          </a:solidFill>
        </p:grpSpPr>
        <p:grpSp>
          <p:nvGrpSpPr>
            <p:cNvPr id="648" name="Group 647">
              <a:extLst>
                <a:ext uri="{FF2B5EF4-FFF2-40B4-BE49-F238E27FC236}">
                  <a16:creationId xmlns:a16="http://schemas.microsoft.com/office/drawing/2014/main" id="{DA987C23-7592-4ADD-BA05-5BE68FA27804}"/>
                </a:ext>
              </a:extLst>
            </p:cNvPr>
            <p:cNvGrpSpPr/>
            <p:nvPr/>
          </p:nvGrpSpPr>
          <p:grpSpPr>
            <a:xfrm>
              <a:off x="8280563" y="2184102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729" name="Group 728">
                <a:extLst>
                  <a:ext uri="{FF2B5EF4-FFF2-40B4-BE49-F238E27FC236}">
                    <a16:creationId xmlns:a16="http://schemas.microsoft.com/office/drawing/2014/main" id="{4C2D74E9-4543-459C-BC6C-803CEFF875A0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756" name="Group 755">
                  <a:extLst>
                    <a:ext uri="{FF2B5EF4-FFF2-40B4-BE49-F238E27FC236}">
                      <a16:creationId xmlns:a16="http://schemas.microsoft.com/office/drawing/2014/main" id="{9A8986C3-C555-48D5-A0EF-8E10E25FE637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65" name="Cube 764">
                    <a:extLst>
                      <a:ext uri="{FF2B5EF4-FFF2-40B4-BE49-F238E27FC236}">
                        <a16:creationId xmlns:a16="http://schemas.microsoft.com/office/drawing/2014/main" id="{B68429C8-54D7-48EE-888C-CB7F3CFBA0B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6" name="Cube 765">
                    <a:extLst>
                      <a:ext uri="{FF2B5EF4-FFF2-40B4-BE49-F238E27FC236}">
                        <a16:creationId xmlns:a16="http://schemas.microsoft.com/office/drawing/2014/main" id="{BB28432B-4A0B-43AE-9C09-1D416806359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7" name="Cube 766">
                    <a:extLst>
                      <a:ext uri="{FF2B5EF4-FFF2-40B4-BE49-F238E27FC236}">
                        <a16:creationId xmlns:a16="http://schemas.microsoft.com/office/drawing/2014/main" id="{B2B13147-03AD-46B4-A810-182B5657EB6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57" name="Group 756">
                  <a:extLst>
                    <a:ext uri="{FF2B5EF4-FFF2-40B4-BE49-F238E27FC236}">
                      <a16:creationId xmlns:a16="http://schemas.microsoft.com/office/drawing/2014/main" id="{12D33396-BBD1-4184-8F22-0B3CB1E45825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62" name="Cube 761">
                    <a:extLst>
                      <a:ext uri="{FF2B5EF4-FFF2-40B4-BE49-F238E27FC236}">
                        <a16:creationId xmlns:a16="http://schemas.microsoft.com/office/drawing/2014/main" id="{0D1ECFFD-533C-41E5-8B63-BDA4495B99A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3" name="Cube 762">
                    <a:extLst>
                      <a:ext uri="{FF2B5EF4-FFF2-40B4-BE49-F238E27FC236}">
                        <a16:creationId xmlns:a16="http://schemas.microsoft.com/office/drawing/2014/main" id="{727C5460-2748-4A63-931A-8D83DC1BE19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4" name="Cube 763">
                    <a:extLst>
                      <a:ext uri="{FF2B5EF4-FFF2-40B4-BE49-F238E27FC236}">
                        <a16:creationId xmlns:a16="http://schemas.microsoft.com/office/drawing/2014/main" id="{8857F20A-1AB2-44CE-AC6E-DBEBF513A57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58" name="Group 757">
                  <a:extLst>
                    <a:ext uri="{FF2B5EF4-FFF2-40B4-BE49-F238E27FC236}">
                      <a16:creationId xmlns:a16="http://schemas.microsoft.com/office/drawing/2014/main" id="{AC9FCF1F-8B2C-4542-B143-EEB2F6CDF95E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59" name="Cube 758">
                    <a:extLst>
                      <a:ext uri="{FF2B5EF4-FFF2-40B4-BE49-F238E27FC236}">
                        <a16:creationId xmlns:a16="http://schemas.microsoft.com/office/drawing/2014/main" id="{8F1ED957-CE66-4E55-B80E-08875DAF64D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0" name="Cube 759">
                    <a:extLst>
                      <a:ext uri="{FF2B5EF4-FFF2-40B4-BE49-F238E27FC236}">
                        <a16:creationId xmlns:a16="http://schemas.microsoft.com/office/drawing/2014/main" id="{5989255C-FBB0-4A72-8778-DDEA3166551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61" name="Cube 760">
                    <a:extLst>
                      <a:ext uri="{FF2B5EF4-FFF2-40B4-BE49-F238E27FC236}">
                        <a16:creationId xmlns:a16="http://schemas.microsoft.com/office/drawing/2014/main" id="{458FFD24-EB11-454B-8DF5-BF506746A86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730" name="Group 729">
                <a:extLst>
                  <a:ext uri="{FF2B5EF4-FFF2-40B4-BE49-F238E27FC236}">
                    <a16:creationId xmlns:a16="http://schemas.microsoft.com/office/drawing/2014/main" id="{7A529344-EBB9-4D32-8A28-C79422532725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744" name="Group 743">
                  <a:extLst>
                    <a:ext uri="{FF2B5EF4-FFF2-40B4-BE49-F238E27FC236}">
                      <a16:creationId xmlns:a16="http://schemas.microsoft.com/office/drawing/2014/main" id="{F45D9465-74E7-4446-B9E8-A381899FD37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53" name="Cube 752">
                    <a:extLst>
                      <a:ext uri="{FF2B5EF4-FFF2-40B4-BE49-F238E27FC236}">
                        <a16:creationId xmlns:a16="http://schemas.microsoft.com/office/drawing/2014/main" id="{B38CFD95-4B5D-4951-89AA-6283FDF4FC5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54" name="Cube 753">
                    <a:extLst>
                      <a:ext uri="{FF2B5EF4-FFF2-40B4-BE49-F238E27FC236}">
                        <a16:creationId xmlns:a16="http://schemas.microsoft.com/office/drawing/2014/main" id="{6C397F27-5455-406F-A733-0B8A0696C2B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55" name="Cube 754">
                    <a:extLst>
                      <a:ext uri="{FF2B5EF4-FFF2-40B4-BE49-F238E27FC236}">
                        <a16:creationId xmlns:a16="http://schemas.microsoft.com/office/drawing/2014/main" id="{4033C916-B733-4DEE-9C2E-C0FF54F1154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45" name="Group 744">
                  <a:extLst>
                    <a:ext uri="{FF2B5EF4-FFF2-40B4-BE49-F238E27FC236}">
                      <a16:creationId xmlns:a16="http://schemas.microsoft.com/office/drawing/2014/main" id="{0A8C683C-1778-40EF-B229-B65065DC479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50" name="Cube 749">
                    <a:extLst>
                      <a:ext uri="{FF2B5EF4-FFF2-40B4-BE49-F238E27FC236}">
                        <a16:creationId xmlns:a16="http://schemas.microsoft.com/office/drawing/2014/main" id="{DA2253B0-A97C-410A-932F-57B61BA4639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51" name="Cube 750">
                    <a:extLst>
                      <a:ext uri="{FF2B5EF4-FFF2-40B4-BE49-F238E27FC236}">
                        <a16:creationId xmlns:a16="http://schemas.microsoft.com/office/drawing/2014/main" id="{5770DFFB-8F09-4B6A-BA68-57FE0BA110E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52" name="Cube 751">
                    <a:extLst>
                      <a:ext uri="{FF2B5EF4-FFF2-40B4-BE49-F238E27FC236}">
                        <a16:creationId xmlns:a16="http://schemas.microsoft.com/office/drawing/2014/main" id="{C46B1F0C-0996-44DE-82B2-F2C9751E80E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46" name="Group 745">
                  <a:extLst>
                    <a:ext uri="{FF2B5EF4-FFF2-40B4-BE49-F238E27FC236}">
                      <a16:creationId xmlns:a16="http://schemas.microsoft.com/office/drawing/2014/main" id="{18826C9F-C62A-421C-89C3-5090E00950D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47" name="Cube 746">
                    <a:extLst>
                      <a:ext uri="{FF2B5EF4-FFF2-40B4-BE49-F238E27FC236}">
                        <a16:creationId xmlns:a16="http://schemas.microsoft.com/office/drawing/2014/main" id="{972E4FC9-AA76-40EE-80BE-DF7ED52ABDF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48" name="Cube 747">
                    <a:extLst>
                      <a:ext uri="{FF2B5EF4-FFF2-40B4-BE49-F238E27FC236}">
                        <a16:creationId xmlns:a16="http://schemas.microsoft.com/office/drawing/2014/main" id="{3CAE8894-B92B-401D-8925-1C4EE5F98C4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49" name="Cube 748">
                    <a:extLst>
                      <a:ext uri="{FF2B5EF4-FFF2-40B4-BE49-F238E27FC236}">
                        <a16:creationId xmlns:a16="http://schemas.microsoft.com/office/drawing/2014/main" id="{5BAA2BAD-FD9F-494F-A740-94E7A6C2492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731" name="Group 730">
                <a:extLst>
                  <a:ext uri="{FF2B5EF4-FFF2-40B4-BE49-F238E27FC236}">
                    <a16:creationId xmlns:a16="http://schemas.microsoft.com/office/drawing/2014/main" id="{F7661781-86F9-471A-8146-2B1EEEB97026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732" name="Group 731">
                  <a:extLst>
                    <a:ext uri="{FF2B5EF4-FFF2-40B4-BE49-F238E27FC236}">
                      <a16:creationId xmlns:a16="http://schemas.microsoft.com/office/drawing/2014/main" id="{B4002D68-4956-4153-A821-6904DE971C1E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41" name="Cube 740">
                    <a:extLst>
                      <a:ext uri="{FF2B5EF4-FFF2-40B4-BE49-F238E27FC236}">
                        <a16:creationId xmlns:a16="http://schemas.microsoft.com/office/drawing/2014/main" id="{5AE0AE2B-9A06-48EF-BE75-1216A7071FD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42" name="Cube 741">
                    <a:extLst>
                      <a:ext uri="{FF2B5EF4-FFF2-40B4-BE49-F238E27FC236}">
                        <a16:creationId xmlns:a16="http://schemas.microsoft.com/office/drawing/2014/main" id="{F16A959F-B82B-463B-8015-1AE2A367328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43" name="Cube 742">
                    <a:extLst>
                      <a:ext uri="{FF2B5EF4-FFF2-40B4-BE49-F238E27FC236}">
                        <a16:creationId xmlns:a16="http://schemas.microsoft.com/office/drawing/2014/main" id="{A6461E95-646F-4A0B-9BF0-476750C9BE4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33" name="Group 732">
                  <a:extLst>
                    <a:ext uri="{FF2B5EF4-FFF2-40B4-BE49-F238E27FC236}">
                      <a16:creationId xmlns:a16="http://schemas.microsoft.com/office/drawing/2014/main" id="{BA36DF44-41B1-42B0-BB01-03CA8085729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38" name="Cube 737">
                    <a:extLst>
                      <a:ext uri="{FF2B5EF4-FFF2-40B4-BE49-F238E27FC236}">
                        <a16:creationId xmlns:a16="http://schemas.microsoft.com/office/drawing/2014/main" id="{B17C3BBE-D11C-4738-886F-CF03B5F9A72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39" name="Cube 738">
                    <a:extLst>
                      <a:ext uri="{FF2B5EF4-FFF2-40B4-BE49-F238E27FC236}">
                        <a16:creationId xmlns:a16="http://schemas.microsoft.com/office/drawing/2014/main" id="{4B51B090-C315-4C3D-BE39-407793A6228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40" name="Cube 739">
                    <a:extLst>
                      <a:ext uri="{FF2B5EF4-FFF2-40B4-BE49-F238E27FC236}">
                        <a16:creationId xmlns:a16="http://schemas.microsoft.com/office/drawing/2014/main" id="{C4B87C47-9276-40FA-ADE9-8D3226F54A0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34" name="Group 733">
                  <a:extLst>
                    <a:ext uri="{FF2B5EF4-FFF2-40B4-BE49-F238E27FC236}">
                      <a16:creationId xmlns:a16="http://schemas.microsoft.com/office/drawing/2014/main" id="{EFA7A840-48C0-4462-98FB-8CDC2A1FEC8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35" name="Cube 734">
                    <a:extLst>
                      <a:ext uri="{FF2B5EF4-FFF2-40B4-BE49-F238E27FC236}">
                        <a16:creationId xmlns:a16="http://schemas.microsoft.com/office/drawing/2014/main" id="{148E78B1-CFFB-4937-B5E3-8BA42CC3B4A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36" name="Cube 735">
                    <a:extLst>
                      <a:ext uri="{FF2B5EF4-FFF2-40B4-BE49-F238E27FC236}">
                        <a16:creationId xmlns:a16="http://schemas.microsoft.com/office/drawing/2014/main" id="{18BF5E33-51DF-4329-AEF9-DC132A7D9C4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37" name="Cube 736">
                    <a:extLst>
                      <a:ext uri="{FF2B5EF4-FFF2-40B4-BE49-F238E27FC236}">
                        <a16:creationId xmlns:a16="http://schemas.microsoft.com/office/drawing/2014/main" id="{5B249B5E-3DA0-467C-BE18-9D1B5EFF76B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649" name="Group 648">
              <a:extLst>
                <a:ext uri="{FF2B5EF4-FFF2-40B4-BE49-F238E27FC236}">
                  <a16:creationId xmlns:a16="http://schemas.microsoft.com/office/drawing/2014/main" id="{CEC3CF2D-2D5C-4B00-988E-7C4801B18B6B}"/>
                </a:ext>
              </a:extLst>
            </p:cNvPr>
            <p:cNvGrpSpPr/>
            <p:nvPr/>
          </p:nvGrpSpPr>
          <p:grpSpPr>
            <a:xfrm>
              <a:off x="7970360" y="2477588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690" name="Group 689">
                <a:extLst>
                  <a:ext uri="{FF2B5EF4-FFF2-40B4-BE49-F238E27FC236}">
                    <a16:creationId xmlns:a16="http://schemas.microsoft.com/office/drawing/2014/main" id="{9D1E8DAB-6DB2-462D-A1E8-5B22704A3705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717" name="Group 716">
                  <a:extLst>
                    <a:ext uri="{FF2B5EF4-FFF2-40B4-BE49-F238E27FC236}">
                      <a16:creationId xmlns:a16="http://schemas.microsoft.com/office/drawing/2014/main" id="{5917F768-6280-4911-9E8F-6E7E3A7E2CC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26" name="Cube 725">
                    <a:extLst>
                      <a:ext uri="{FF2B5EF4-FFF2-40B4-BE49-F238E27FC236}">
                        <a16:creationId xmlns:a16="http://schemas.microsoft.com/office/drawing/2014/main" id="{16EB0417-1E21-4A65-9552-4EA1AFB10D7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7" name="Cube 726">
                    <a:extLst>
                      <a:ext uri="{FF2B5EF4-FFF2-40B4-BE49-F238E27FC236}">
                        <a16:creationId xmlns:a16="http://schemas.microsoft.com/office/drawing/2014/main" id="{1A2BA77F-8240-42F7-B8FB-66FDB6C9BB2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8" name="Cube 727">
                    <a:extLst>
                      <a:ext uri="{FF2B5EF4-FFF2-40B4-BE49-F238E27FC236}">
                        <a16:creationId xmlns:a16="http://schemas.microsoft.com/office/drawing/2014/main" id="{E7CD40D0-D9C4-4CB8-9D3A-DC93E7B2E08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18" name="Group 717">
                  <a:extLst>
                    <a:ext uri="{FF2B5EF4-FFF2-40B4-BE49-F238E27FC236}">
                      <a16:creationId xmlns:a16="http://schemas.microsoft.com/office/drawing/2014/main" id="{5A9ABE86-61DA-459C-8095-7EE9E4879FF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23" name="Cube 722">
                    <a:extLst>
                      <a:ext uri="{FF2B5EF4-FFF2-40B4-BE49-F238E27FC236}">
                        <a16:creationId xmlns:a16="http://schemas.microsoft.com/office/drawing/2014/main" id="{9B7E7476-0399-4CCB-8FB7-F4A04BD8D66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4" name="Cube 723">
                    <a:extLst>
                      <a:ext uri="{FF2B5EF4-FFF2-40B4-BE49-F238E27FC236}">
                        <a16:creationId xmlns:a16="http://schemas.microsoft.com/office/drawing/2014/main" id="{960C6063-3D4F-472B-883A-E99329DCF77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5" name="Cube 724">
                    <a:extLst>
                      <a:ext uri="{FF2B5EF4-FFF2-40B4-BE49-F238E27FC236}">
                        <a16:creationId xmlns:a16="http://schemas.microsoft.com/office/drawing/2014/main" id="{F533BD7D-F9BC-40D5-A8E1-BEA412510AF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19" name="Group 718">
                  <a:extLst>
                    <a:ext uri="{FF2B5EF4-FFF2-40B4-BE49-F238E27FC236}">
                      <a16:creationId xmlns:a16="http://schemas.microsoft.com/office/drawing/2014/main" id="{1BC55D19-2C1A-40DF-9F47-DE96637F0247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20" name="Cube 719">
                    <a:extLst>
                      <a:ext uri="{FF2B5EF4-FFF2-40B4-BE49-F238E27FC236}">
                        <a16:creationId xmlns:a16="http://schemas.microsoft.com/office/drawing/2014/main" id="{4580D4E3-87E7-426B-8E0C-4EC43058842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1" name="Cube 720">
                    <a:extLst>
                      <a:ext uri="{FF2B5EF4-FFF2-40B4-BE49-F238E27FC236}">
                        <a16:creationId xmlns:a16="http://schemas.microsoft.com/office/drawing/2014/main" id="{8F79FEB8-F45F-49ED-94B5-D1324D39707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22" name="Cube 721">
                    <a:extLst>
                      <a:ext uri="{FF2B5EF4-FFF2-40B4-BE49-F238E27FC236}">
                        <a16:creationId xmlns:a16="http://schemas.microsoft.com/office/drawing/2014/main" id="{5B179D59-EFC7-4DD1-9984-3FC2FA01ED1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91" name="Group 690">
                <a:extLst>
                  <a:ext uri="{FF2B5EF4-FFF2-40B4-BE49-F238E27FC236}">
                    <a16:creationId xmlns:a16="http://schemas.microsoft.com/office/drawing/2014/main" id="{427776E7-03F9-462F-8517-20E4EE251AF4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705" name="Group 704">
                  <a:extLst>
                    <a:ext uri="{FF2B5EF4-FFF2-40B4-BE49-F238E27FC236}">
                      <a16:creationId xmlns:a16="http://schemas.microsoft.com/office/drawing/2014/main" id="{380D4042-F015-4877-9AA3-F3079254BD5A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14" name="Cube 713">
                    <a:extLst>
                      <a:ext uri="{FF2B5EF4-FFF2-40B4-BE49-F238E27FC236}">
                        <a16:creationId xmlns:a16="http://schemas.microsoft.com/office/drawing/2014/main" id="{712C779A-B43A-40D5-BFCC-7BE90C1EF3B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15" name="Cube 714">
                    <a:extLst>
                      <a:ext uri="{FF2B5EF4-FFF2-40B4-BE49-F238E27FC236}">
                        <a16:creationId xmlns:a16="http://schemas.microsoft.com/office/drawing/2014/main" id="{21EF75D1-6F8E-4BEE-8C78-52CB3E8183F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16" name="Cube 715">
                    <a:extLst>
                      <a:ext uri="{FF2B5EF4-FFF2-40B4-BE49-F238E27FC236}">
                        <a16:creationId xmlns:a16="http://schemas.microsoft.com/office/drawing/2014/main" id="{876AEE51-8C16-4B2E-ADB3-895FAA7969B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06" name="Group 705">
                  <a:extLst>
                    <a:ext uri="{FF2B5EF4-FFF2-40B4-BE49-F238E27FC236}">
                      <a16:creationId xmlns:a16="http://schemas.microsoft.com/office/drawing/2014/main" id="{0D194FA4-86E4-4627-A559-94D2438EBA4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11" name="Cube 710">
                    <a:extLst>
                      <a:ext uri="{FF2B5EF4-FFF2-40B4-BE49-F238E27FC236}">
                        <a16:creationId xmlns:a16="http://schemas.microsoft.com/office/drawing/2014/main" id="{02305FD7-65EB-46C0-9436-95E149E0E38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12" name="Cube 711">
                    <a:extLst>
                      <a:ext uri="{FF2B5EF4-FFF2-40B4-BE49-F238E27FC236}">
                        <a16:creationId xmlns:a16="http://schemas.microsoft.com/office/drawing/2014/main" id="{BF4529C9-7D31-4060-8E3F-2C4093BB34D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13" name="Cube 712">
                    <a:extLst>
                      <a:ext uri="{FF2B5EF4-FFF2-40B4-BE49-F238E27FC236}">
                        <a16:creationId xmlns:a16="http://schemas.microsoft.com/office/drawing/2014/main" id="{005246F3-65EF-49E9-B9AF-EC0A7727D22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707" name="Group 706">
                  <a:extLst>
                    <a:ext uri="{FF2B5EF4-FFF2-40B4-BE49-F238E27FC236}">
                      <a16:creationId xmlns:a16="http://schemas.microsoft.com/office/drawing/2014/main" id="{2477610E-D3A2-43D8-A7E6-1164CF3791E2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08" name="Cube 707">
                    <a:extLst>
                      <a:ext uri="{FF2B5EF4-FFF2-40B4-BE49-F238E27FC236}">
                        <a16:creationId xmlns:a16="http://schemas.microsoft.com/office/drawing/2014/main" id="{6FAB54BC-7519-4018-8A4C-FD9398274BE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09" name="Cube 708">
                    <a:extLst>
                      <a:ext uri="{FF2B5EF4-FFF2-40B4-BE49-F238E27FC236}">
                        <a16:creationId xmlns:a16="http://schemas.microsoft.com/office/drawing/2014/main" id="{3D2C3B32-A0EE-463B-B12A-54BFDACD7D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10" name="Cube 709">
                    <a:extLst>
                      <a:ext uri="{FF2B5EF4-FFF2-40B4-BE49-F238E27FC236}">
                        <a16:creationId xmlns:a16="http://schemas.microsoft.com/office/drawing/2014/main" id="{B93D21FA-5214-4328-9EB9-6405BEE0829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92" name="Group 691">
                <a:extLst>
                  <a:ext uri="{FF2B5EF4-FFF2-40B4-BE49-F238E27FC236}">
                    <a16:creationId xmlns:a16="http://schemas.microsoft.com/office/drawing/2014/main" id="{8DDAD8B8-9C55-44C6-8F0C-CAEB3BDE84F9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93" name="Group 692">
                  <a:extLst>
                    <a:ext uri="{FF2B5EF4-FFF2-40B4-BE49-F238E27FC236}">
                      <a16:creationId xmlns:a16="http://schemas.microsoft.com/office/drawing/2014/main" id="{EF4D8554-8255-4B19-AD49-CFDD52C06CA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702" name="Cube 701">
                    <a:extLst>
                      <a:ext uri="{FF2B5EF4-FFF2-40B4-BE49-F238E27FC236}">
                        <a16:creationId xmlns:a16="http://schemas.microsoft.com/office/drawing/2014/main" id="{1CDE1E31-2CAB-49AE-8131-6E56CF5209F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03" name="Cube 702">
                    <a:extLst>
                      <a:ext uri="{FF2B5EF4-FFF2-40B4-BE49-F238E27FC236}">
                        <a16:creationId xmlns:a16="http://schemas.microsoft.com/office/drawing/2014/main" id="{0263CF08-6D18-45DB-ABE9-8B6D0EEBC85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04" name="Cube 703">
                    <a:extLst>
                      <a:ext uri="{FF2B5EF4-FFF2-40B4-BE49-F238E27FC236}">
                        <a16:creationId xmlns:a16="http://schemas.microsoft.com/office/drawing/2014/main" id="{4E319D03-7D4A-4E4F-A5AB-79E99BF0295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94" name="Group 693">
                  <a:extLst>
                    <a:ext uri="{FF2B5EF4-FFF2-40B4-BE49-F238E27FC236}">
                      <a16:creationId xmlns:a16="http://schemas.microsoft.com/office/drawing/2014/main" id="{2D235304-B91E-4091-B0CF-B95F14648925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99" name="Cube 698">
                    <a:extLst>
                      <a:ext uri="{FF2B5EF4-FFF2-40B4-BE49-F238E27FC236}">
                        <a16:creationId xmlns:a16="http://schemas.microsoft.com/office/drawing/2014/main" id="{3D639FDC-7B3B-4C52-B477-3B99BB1C84F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00" name="Cube 699">
                    <a:extLst>
                      <a:ext uri="{FF2B5EF4-FFF2-40B4-BE49-F238E27FC236}">
                        <a16:creationId xmlns:a16="http://schemas.microsoft.com/office/drawing/2014/main" id="{581C27C3-21B2-4EA1-9F60-6BA07C739EC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701" name="Cube 700">
                    <a:extLst>
                      <a:ext uri="{FF2B5EF4-FFF2-40B4-BE49-F238E27FC236}">
                        <a16:creationId xmlns:a16="http://schemas.microsoft.com/office/drawing/2014/main" id="{E52BCE93-CC63-4028-8D57-F9392F4D7AA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95" name="Group 694">
                  <a:extLst>
                    <a:ext uri="{FF2B5EF4-FFF2-40B4-BE49-F238E27FC236}">
                      <a16:creationId xmlns:a16="http://schemas.microsoft.com/office/drawing/2014/main" id="{6532C824-297C-44EE-BAF5-71D794E11CC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96" name="Cube 695">
                    <a:extLst>
                      <a:ext uri="{FF2B5EF4-FFF2-40B4-BE49-F238E27FC236}">
                        <a16:creationId xmlns:a16="http://schemas.microsoft.com/office/drawing/2014/main" id="{69794669-639F-4B78-89FF-FB9C72B9665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97" name="Cube 696">
                    <a:extLst>
                      <a:ext uri="{FF2B5EF4-FFF2-40B4-BE49-F238E27FC236}">
                        <a16:creationId xmlns:a16="http://schemas.microsoft.com/office/drawing/2014/main" id="{9D5FA2C9-0A92-4A40-812A-C918714870D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98" name="Cube 697">
                    <a:extLst>
                      <a:ext uri="{FF2B5EF4-FFF2-40B4-BE49-F238E27FC236}">
                        <a16:creationId xmlns:a16="http://schemas.microsoft.com/office/drawing/2014/main" id="{84BEFE0C-1C04-4017-B684-5379B0DE6EE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650" name="Group 649">
              <a:extLst>
                <a:ext uri="{FF2B5EF4-FFF2-40B4-BE49-F238E27FC236}">
                  <a16:creationId xmlns:a16="http://schemas.microsoft.com/office/drawing/2014/main" id="{749C2B45-0D22-4428-B8C2-8DE3C609D95C}"/>
                </a:ext>
              </a:extLst>
            </p:cNvPr>
            <p:cNvGrpSpPr/>
            <p:nvPr/>
          </p:nvGrpSpPr>
          <p:grpSpPr>
            <a:xfrm>
              <a:off x="7658779" y="2772389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651" name="Group 650">
                <a:extLst>
                  <a:ext uri="{FF2B5EF4-FFF2-40B4-BE49-F238E27FC236}">
                    <a16:creationId xmlns:a16="http://schemas.microsoft.com/office/drawing/2014/main" id="{1AACEEDC-FF4D-4A7F-B777-AD7F9A2548DD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78" name="Group 677">
                  <a:extLst>
                    <a:ext uri="{FF2B5EF4-FFF2-40B4-BE49-F238E27FC236}">
                      <a16:creationId xmlns:a16="http://schemas.microsoft.com/office/drawing/2014/main" id="{D1B7B0F6-24EF-4810-919F-58C308D6DF7D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87" name="Cube 686">
                    <a:extLst>
                      <a:ext uri="{FF2B5EF4-FFF2-40B4-BE49-F238E27FC236}">
                        <a16:creationId xmlns:a16="http://schemas.microsoft.com/office/drawing/2014/main" id="{18903C1A-9D6D-4FBD-816E-E157CAFD9D0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8" name="Cube 687">
                    <a:extLst>
                      <a:ext uri="{FF2B5EF4-FFF2-40B4-BE49-F238E27FC236}">
                        <a16:creationId xmlns:a16="http://schemas.microsoft.com/office/drawing/2014/main" id="{A6E0AE46-8175-4869-B920-31A10E5D302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9" name="Cube 688">
                    <a:extLst>
                      <a:ext uri="{FF2B5EF4-FFF2-40B4-BE49-F238E27FC236}">
                        <a16:creationId xmlns:a16="http://schemas.microsoft.com/office/drawing/2014/main" id="{AA50AEB7-0FDD-4ABC-A75A-97985DC517E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79" name="Group 678">
                  <a:extLst>
                    <a:ext uri="{FF2B5EF4-FFF2-40B4-BE49-F238E27FC236}">
                      <a16:creationId xmlns:a16="http://schemas.microsoft.com/office/drawing/2014/main" id="{286E207D-1A09-4E2C-8241-8B7BD789066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84" name="Cube 683">
                    <a:extLst>
                      <a:ext uri="{FF2B5EF4-FFF2-40B4-BE49-F238E27FC236}">
                        <a16:creationId xmlns:a16="http://schemas.microsoft.com/office/drawing/2014/main" id="{DAFBD21E-DA62-4BC9-9A6D-16BB72458E5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5" name="Cube 684">
                    <a:extLst>
                      <a:ext uri="{FF2B5EF4-FFF2-40B4-BE49-F238E27FC236}">
                        <a16:creationId xmlns:a16="http://schemas.microsoft.com/office/drawing/2014/main" id="{8FB1C116-C568-4F02-9D54-8F943A833EF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6" name="Cube 685">
                    <a:extLst>
                      <a:ext uri="{FF2B5EF4-FFF2-40B4-BE49-F238E27FC236}">
                        <a16:creationId xmlns:a16="http://schemas.microsoft.com/office/drawing/2014/main" id="{EC0B4C2F-A690-4127-ABF0-C822F175C52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80" name="Group 679">
                  <a:extLst>
                    <a:ext uri="{FF2B5EF4-FFF2-40B4-BE49-F238E27FC236}">
                      <a16:creationId xmlns:a16="http://schemas.microsoft.com/office/drawing/2014/main" id="{9CA61D4C-31A7-43B5-9C66-60F6A850480C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81" name="Cube 680">
                    <a:extLst>
                      <a:ext uri="{FF2B5EF4-FFF2-40B4-BE49-F238E27FC236}">
                        <a16:creationId xmlns:a16="http://schemas.microsoft.com/office/drawing/2014/main" id="{A93C742C-BD55-4D4F-B321-8E15029596F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2" name="Cube 681">
                    <a:extLst>
                      <a:ext uri="{FF2B5EF4-FFF2-40B4-BE49-F238E27FC236}">
                        <a16:creationId xmlns:a16="http://schemas.microsoft.com/office/drawing/2014/main" id="{96CBD8F9-7B67-4F12-9F82-7A8D3757D2A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83" name="Cube 682">
                    <a:extLst>
                      <a:ext uri="{FF2B5EF4-FFF2-40B4-BE49-F238E27FC236}">
                        <a16:creationId xmlns:a16="http://schemas.microsoft.com/office/drawing/2014/main" id="{FB1721E7-EA3A-454B-8DE8-6E934AE92A0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52" name="Group 651">
                <a:extLst>
                  <a:ext uri="{FF2B5EF4-FFF2-40B4-BE49-F238E27FC236}">
                    <a16:creationId xmlns:a16="http://schemas.microsoft.com/office/drawing/2014/main" id="{91BA5E98-34BC-4D6A-BCCF-D9BACC605517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66" name="Group 665">
                  <a:extLst>
                    <a:ext uri="{FF2B5EF4-FFF2-40B4-BE49-F238E27FC236}">
                      <a16:creationId xmlns:a16="http://schemas.microsoft.com/office/drawing/2014/main" id="{7ACD4207-07B8-47F3-BADC-71E43F2DB4F3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75" name="Cube 674">
                    <a:extLst>
                      <a:ext uri="{FF2B5EF4-FFF2-40B4-BE49-F238E27FC236}">
                        <a16:creationId xmlns:a16="http://schemas.microsoft.com/office/drawing/2014/main" id="{892F6E7D-7392-4F67-A74D-CD0222E2569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6" name="Cube 675">
                    <a:extLst>
                      <a:ext uri="{FF2B5EF4-FFF2-40B4-BE49-F238E27FC236}">
                        <a16:creationId xmlns:a16="http://schemas.microsoft.com/office/drawing/2014/main" id="{DF62BAEE-F1DB-437C-B609-3C5DA2234D0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7" name="Cube 676">
                    <a:extLst>
                      <a:ext uri="{FF2B5EF4-FFF2-40B4-BE49-F238E27FC236}">
                        <a16:creationId xmlns:a16="http://schemas.microsoft.com/office/drawing/2014/main" id="{CEDE274D-C7D7-4830-B09D-BB018F7D9CC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67" name="Group 666">
                  <a:extLst>
                    <a:ext uri="{FF2B5EF4-FFF2-40B4-BE49-F238E27FC236}">
                      <a16:creationId xmlns:a16="http://schemas.microsoft.com/office/drawing/2014/main" id="{3CE55B76-C0E4-4DDB-BA36-6087D81E470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72" name="Cube 671">
                    <a:extLst>
                      <a:ext uri="{FF2B5EF4-FFF2-40B4-BE49-F238E27FC236}">
                        <a16:creationId xmlns:a16="http://schemas.microsoft.com/office/drawing/2014/main" id="{F0CFEA14-94AD-4AB1-8D24-43A42F51AD5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3" name="Cube 672">
                    <a:extLst>
                      <a:ext uri="{FF2B5EF4-FFF2-40B4-BE49-F238E27FC236}">
                        <a16:creationId xmlns:a16="http://schemas.microsoft.com/office/drawing/2014/main" id="{ED2BEDD1-5665-4CAD-8137-9285070E029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4" name="Cube 673">
                    <a:extLst>
                      <a:ext uri="{FF2B5EF4-FFF2-40B4-BE49-F238E27FC236}">
                        <a16:creationId xmlns:a16="http://schemas.microsoft.com/office/drawing/2014/main" id="{055B3DEE-AEBB-4DEC-9BFF-B049B8620BF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68" name="Group 667">
                  <a:extLst>
                    <a:ext uri="{FF2B5EF4-FFF2-40B4-BE49-F238E27FC236}">
                      <a16:creationId xmlns:a16="http://schemas.microsoft.com/office/drawing/2014/main" id="{55D1AF66-0484-4B04-8ABB-7B50A4C9EB28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69" name="Cube 668">
                    <a:extLst>
                      <a:ext uri="{FF2B5EF4-FFF2-40B4-BE49-F238E27FC236}">
                        <a16:creationId xmlns:a16="http://schemas.microsoft.com/office/drawing/2014/main" id="{EF958BD1-2E6A-4EB0-AEA9-41463FF385C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0" name="Cube 669">
                    <a:extLst>
                      <a:ext uri="{FF2B5EF4-FFF2-40B4-BE49-F238E27FC236}">
                        <a16:creationId xmlns:a16="http://schemas.microsoft.com/office/drawing/2014/main" id="{B35865EC-094F-40A7-B1EE-756698273AD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71" name="Cube 670">
                    <a:extLst>
                      <a:ext uri="{FF2B5EF4-FFF2-40B4-BE49-F238E27FC236}">
                        <a16:creationId xmlns:a16="http://schemas.microsoft.com/office/drawing/2014/main" id="{61C4938F-32E1-42A2-AC99-7D0B902CA2D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653" name="Group 652">
                <a:extLst>
                  <a:ext uri="{FF2B5EF4-FFF2-40B4-BE49-F238E27FC236}">
                    <a16:creationId xmlns:a16="http://schemas.microsoft.com/office/drawing/2014/main" id="{9B04701A-BDAF-4FEB-9491-5652A864ED5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654" name="Group 653">
                  <a:extLst>
                    <a:ext uri="{FF2B5EF4-FFF2-40B4-BE49-F238E27FC236}">
                      <a16:creationId xmlns:a16="http://schemas.microsoft.com/office/drawing/2014/main" id="{D3AF4B01-93AC-43D1-A33E-AA41B4578F1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63" name="Cube 662">
                    <a:extLst>
                      <a:ext uri="{FF2B5EF4-FFF2-40B4-BE49-F238E27FC236}">
                        <a16:creationId xmlns:a16="http://schemas.microsoft.com/office/drawing/2014/main" id="{949380C3-5245-4237-ABD9-043F1A396C2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64" name="Cube 663">
                    <a:extLst>
                      <a:ext uri="{FF2B5EF4-FFF2-40B4-BE49-F238E27FC236}">
                        <a16:creationId xmlns:a16="http://schemas.microsoft.com/office/drawing/2014/main" id="{CDFEECB7-9B16-45C5-84CC-A117D0F2D9B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65" name="Cube 664">
                    <a:extLst>
                      <a:ext uri="{FF2B5EF4-FFF2-40B4-BE49-F238E27FC236}">
                        <a16:creationId xmlns:a16="http://schemas.microsoft.com/office/drawing/2014/main" id="{E02C2768-D84B-4D04-B6DE-A96AD1106CB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55" name="Group 654">
                  <a:extLst>
                    <a:ext uri="{FF2B5EF4-FFF2-40B4-BE49-F238E27FC236}">
                      <a16:creationId xmlns:a16="http://schemas.microsoft.com/office/drawing/2014/main" id="{A81397D9-9171-4DE5-8A62-32612BC3067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60" name="Cube 659">
                    <a:extLst>
                      <a:ext uri="{FF2B5EF4-FFF2-40B4-BE49-F238E27FC236}">
                        <a16:creationId xmlns:a16="http://schemas.microsoft.com/office/drawing/2014/main" id="{D580F3C6-84E6-4C62-B4CD-537BFA15009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61" name="Cube 660">
                    <a:extLst>
                      <a:ext uri="{FF2B5EF4-FFF2-40B4-BE49-F238E27FC236}">
                        <a16:creationId xmlns:a16="http://schemas.microsoft.com/office/drawing/2014/main" id="{ADA0E7BD-F132-4637-A2D9-A9E65C5F547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62" name="Cube 661">
                    <a:extLst>
                      <a:ext uri="{FF2B5EF4-FFF2-40B4-BE49-F238E27FC236}">
                        <a16:creationId xmlns:a16="http://schemas.microsoft.com/office/drawing/2014/main" id="{F2775D8E-ABD4-44A3-ADD7-3D19BD8F7A4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656" name="Group 655">
                  <a:extLst>
                    <a:ext uri="{FF2B5EF4-FFF2-40B4-BE49-F238E27FC236}">
                      <a16:creationId xmlns:a16="http://schemas.microsoft.com/office/drawing/2014/main" id="{26AD8D4E-2AF7-4725-B93C-B40B829BDFF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657" name="Cube 656">
                    <a:extLst>
                      <a:ext uri="{FF2B5EF4-FFF2-40B4-BE49-F238E27FC236}">
                        <a16:creationId xmlns:a16="http://schemas.microsoft.com/office/drawing/2014/main" id="{36A3C46B-2310-4834-9C94-EA9B7F28FFA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58" name="Cube 657">
                    <a:extLst>
                      <a:ext uri="{FF2B5EF4-FFF2-40B4-BE49-F238E27FC236}">
                        <a16:creationId xmlns:a16="http://schemas.microsoft.com/office/drawing/2014/main" id="{455905D9-D9E5-4C01-85E6-C2FE2783677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659" name="Cube 658">
                    <a:extLst>
                      <a:ext uri="{FF2B5EF4-FFF2-40B4-BE49-F238E27FC236}">
                        <a16:creationId xmlns:a16="http://schemas.microsoft.com/office/drawing/2014/main" id="{69B576A7-DD60-45F7-84F2-0AE98E0D558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</p:grpSp>
      <p:grpSp>
        <p:nvGrpSpPr>
          <p:cNvPr id="768" name="Group 767">
            <a:extLst>
              <a:ext uri="{FF2B5EF4-FFF2-40B4-BE49-F238E27FC236}">
                <a16:creationId xmlns:a16="http://schemas.microsoft.com/office/drawing/2014/main" id="{E5AE6FBD-ED93-4274-BB20-D9C7F7B3C7C0}"/>
              </a:ext>
            </a:extLst>
          </p:cNvPr>
          <p:cNvGrpSpPr/>
          <p:nvPr/>
        </p:nvGrpSpPr>
        <p:grpSpPr>
          <a:xfrm>
            <a:off x="7429032" y="1318842"/>
            <a:ext cx="3841711" cy="1880399"/>
            <a:chOff x="4164408" y="2316483"/>
            <a:chExt cx="3806552" cy="1863190"/>
          </a:xfrm>
          <a:solidFill>
            <a:srgbClr val="FFFF00"/>
          </a:solidFill>
        </p:grpSpPr>
        <p:grpSp>
          <p:nvGrpSpPr>
            <p:cNvPr id="769" name="Group 768">
              <a:extLst>
                <a:ext uri="{FF2B5EF4-FFF2-40B4-BE49-F238E27FC236}">
                  <a16:creationId xmlns:a16="http://schemas.microsoft.com/office/drawing/2014/main" id="{81FDDEF3-5ABF-4C30-BCB7-257DB8162A13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092" name="Group 1091">
                <a:extLst>
                  <a:ext uri="{FF2B5EF4-FFF2-40B4-BE49-F238E27FC236}">
                    <a16:creationId xmlns:a16="http://schemas.microsoft.com/office/drawing/2014/main" id="{A49DE128-1B1D-4970-8E83-8DAE7CE59984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119" name="Group 1118">
                  <a:extLst>
                    <a:ext uri="{FF2B5EF4-FFF2-40B4-BE49-F238E27FC236}">
                      <a16:creationId xmlns:a16="http://schemas.microsoft.com/office/drawing/2014/main" id="{68AFDF95-1AD4-4FC7-8AC5-B467CE14B22D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28" name="Cube 1127">
                    <a:extLst>
                      <a:ext uri="{FF2B5EF4-FFF2-40B4-BE49-F238E27FC236}">
                        <a16:creationId xmlns:a16="http://schemas.microsoft.com/office/drawing/2014/main" id="{4FDF15DF-B5EB-4B4A-B8CD-6BBFC75ADD0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29" name="Cube 1128">
                    <a:extLst>
                      <a:ext uri="{FF2B5EF4-FFF2-40B4-BE49-F238E27FC236}">
                        <a16:creationId xmlns:a16="http://schemas.microsoft.com/office/drawing/2014/main" id="{A76FDE05-33C0-43B7-B2E2-143D87EB765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30" name="Cube 1129">
                    <a:extLst>
                      <a:ext uri="{FF2B5EF4-FFF2-40B4-BE49-F238E27FC236}">
                        <a16:creationId xmlns:a16="http://schemas.microsoft.com/office/drawing/2014/main" id="{F4069A12-8C04-49B8-AAA2-1739C841F0C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120" name="Group 1119">
                  <a:extLst>
                    <a:ext uri="{FF2B5EF4-FFF2-40B4-BE49-F238E27FC236}">
                      <a16:creationId xmlns:a16="http://schemas.microsoft.com/office/drawing/2014/main" id="{1BE557E1-F94D-4B0B-97BD-EF9EE37450B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25" name="Cube 1124">
                    <a:extLst>
                      <a:ext uri="{FF2B5EF4-FFF2-40B4-BE49-F238E27FC236}">
                        <a16:creationId xmlns:a16="http://schemas.microsoft.com/office/drawing/2014/main" id="{7E924E17-7C06-4301-830C-08C4AF2E3618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26" name="Cube 1125">
                    <a:extLst>
                      <a:ext uri="{FF2B5EF4-FFF2-40B4-BE49-F238E27FC236}">
                        <a16:creationId xmlns:a16="http://schemas.microsoft.com/office/drawing/2014/main" id="{EB422724-AF3D-4650-9F31-9BA2DDC3A70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27" name="Cube 1126">
                    <a:extLst>
                      <a:ext uri="{FF2B5EF4-FFF2-40B4-BE49-F238E27FC236}">
                        <a16:creationId xmlns:a16="http://schemas.microsoft.com/office/drawing/2014/main" id="{F7C7742F-ABB9-4C45-91B1-F00DBE98296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121" name="Group 1120">
                  <a:extLst>
                    <a:ext uri="{FF2B5EF4-FFF2-40B4-BE49-F238E27FC236}">
                      <a16:creationId xmlns:a16="http://schemas.microsoft.com/office/drawing/2014/main" id="{BC5BB20B-5A2E-4EDE-97DA-C8E71E01E6D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22" name="Cube 1121">
                    <a:extLst>
                      <a:ext uri="{FF2B5EF4-FFF2-40B4-BE49-F238E27FC236}">
                        <a16:creationId xmlns:a16="http://schemas.microsoft.com/office/drawing/2014/main" id="{C73F48C8-E9ED-4E36-94BE-9D5AAF1D301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23" name="Cube 1122">
                    <a:extLst>
                      <a:ext uri="{FF2B5EF4-FFF2-40B4-BE49-F238E27FC236}">
                        <a16:creationId xmlns:a16="http://schemas.microsoft.com/office/drawing/2014/main" id="{5A98B1F4-6AFA-40D8-923C-7521E52EFB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24" name="Cube 1123">
                    <a:extLst>
                      <a:ext uri="{FF2B5EF4-FFF2-40B4-BE49-F238E27FC236}">
                        <a16:creationId xmlns:a16="http://schemas.microsoft.com/office/drawing/2014/main" id="{161EC93F-9402-4FFD-82E5-85C98827BA7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93" name="Group 1092">
                <a:extLst>
                  <a:ext uri="{FF2B5EF4-FFF2-40B4-BE49-F238E27FC236}">
                    <a16:creationId xmlns:a16="http://schemas.microsoft.com/office/drawing/2014/main" id="{86BE6974-DE58-4EEF-B375-8BC6C4676DE1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107" name="Group 1106">
                  <a:extLst>
                    <a:ext uri="{FF2B5EF4-FFF2-40B4-BE49-F238E27FC236}">
                      <a16:creationId xmlns:a16="http://schemas.microsoft.com/office/drawing/2014/main" id="{C4F46290-8AA8-4F4E-BD29-EBD0FB73453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16" name="Cube 1115">
                    <a:extLst>
                      <a:ext uri="{FF2B5EF4-FFF2-40B4-BE49-F238E27FC236}">
                        <a16:creationId xmlns:a16="http://schemas.microsoft.com/office/drawing/2014/main" id="{9C2D0E33-498E-43B0-B5EA-6FB825F868F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7" name="Cube 1116">
                    <a:extLst>
                      <a:ext uri="{FF2B5EF4-FFF2-40B4-BE49-F238E27FC236}">
                        <a16:creationId xmlns:a16="http://schemas.microsoft.com/office/drawing/2014/main" id="{C6AD82A0-D632-483E-BEB2-A86C07939F2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8" name="Cube 1117">
                    <a:extLst>
                      <a:ext uri="{FF2B5EF4-FFF2-40B4-BE49-F238E27FC236}">
                        <a16:creationId xmlns:a16="http://schemas.microsoft.com/office/drawing/2014/main" id="{E0FF762D-B9E6-4D61-96C6-6F16510F2F6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108" name="Group 1107">
                  <a:extLst>
                    <a:ext uri="{FF2B5EF4-FFF2-40B4-BE49-F238E27FC236}">
                      <a16:creationId xmlns:a16="http://schemas.microsoft.com/office/drawing/2014/main" id="{2993641D-6617-4840-8163-ADFBF1016DF0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13" name="Cube 1112">
                    <a:extLst>
                      <a:ext uri="{FF2B5EF4-FFF2-40B4-BE49-F238E27FC236}">
                        <a16:creationId xmlns:a16="http://schemas.microsoft.com/office/drawing/2014/main" id="{0FC00C96-EACC-4A8A-9AD9-FBF788F2EF1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4" name="Cube 1113">
                    <a:extLst>
                      <a:ext uri="{FF2B5EF4-FFF2-40B4-BE49-F238E27FC236}">
                        <a16:creationId xmlns:a16="http://schemas.microsoft.com/office/drawing/2014/main" id="{697696C3-6BAA-42FF-9B08-D8B47F9D091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5" name="Cube 1114">
                    <a:extLst>
                      <a:ext uri="{FF2B5EF4-FFF2-40B4-BE49-F238E27FC236}">
                        <a16:creationId xmlns:a16="http://schemas.microsoft.com/office/drawing/2014/main" id="{EF6EAFDE-9087-4FE0-9FBD-1C67B2FCF1A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109" name="Group 1108">
                  <a:extLst>
                    <a:ext uri="{FF2B5EF4-FFF2-40B4-BE49-F238E27FC236}">
                      <a16:creationId xmlns:a16="http://schemas.microsoft.com/office/drawing/2014/main" id="{D67D5871-0F1A-46EC-8E7B-D7FB6D165872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10" name="Cube 1109">
                    <a:extLst>
                      <a:ext uri="{FF2B5EF4-FFF2-40B4-BE49-F238E27FC236}">
                        <a16:creationId xmlns:a16="http://schemas.microsoft.com/office/drawing/2014/main" id="{AFBEB2E4-C87D-4AAE-B6E8-7C4615FCDE9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1" name="Cube 1110">
                    <a:extLst>
                      <a:ext uri="{FF2B5EF4-FFF2-40B4-BE49-F238E27FC236}">
                        <a16:creationId xmlns:a16="http://schemas.microsoft.com/office/drawing/2014/main" id="{B09EC7C3-1566-40A0-ABBB-5F834BBE7E1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12" name="Cube 1111">
                    <a:extLst>
                      <a:ext uri="{FF2B5EF4-FFF2-40B4-BE49-F238E27FC236}">
                        <a16:creationId xmlns:a16="http://schemas.microsoft.com/office/drawing/2014/main" id="{A205679A-EA3B-440F-BF78-0404134DBF9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94" name="Group 1093">
                <a:extLst>
                  <a:ext uri="{FF2B5EF4-FFF2-40B4-BE49-F238E27FC236}">
                    <a16:creationId xmlns:a16="http://schemas.microsoft.com/office/drawing/2014/main" id="{61F8C004-BF79-4168-B74F-B9927F75750D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95" name="Group 1094">
                  <a:extLst>
                    <a:ext uri="{FF2B5EF4-FFF2-40B4-BE49-F238E27FC236}">
                      <a16:creationId xmlns:a16="http://schemas.microsoft.com/office/drawing/2014/main" id="{749555B3-91D9-4C81-853C-515EC6C72BA1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04" name="Cube 1103">
                    <a:extLst>
                      <a:ext uri="{FF2B5EF4-FFF2-40B4-BE49-F238E27FC236}">
                        <a16:creationId xmlns:a16="http://schemas.microsoft.com/office/drawing/2014/main" id="{B56B72AF-7882-4047-A2F5-1D91F5D8E1E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5" name="Cube 1104">
                    <a:extLst>
                      <a:ext uri="{FF2B5EF4-FFF2-40B4-BE49-F238E27FC236}">
                        <a16:creationId xmlns:a16="http://schemas.microsoft.com/office/drawing/2014/main" id="{0DAF2837-FEAF-400F-AB14-A241FC8A592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6" name="Cube 1105">
                    <a:extLst>
                      <a:ext uri="{FF2B5EF4-FFF2-40B4-BE49-F238E27FC236}">
                        <a16:creationId xmlns:a16="http://schemas.microsoft.com/office/drawing/2014/main" id="{BE0FB40C-7B43-4CAA-BA9F-B09AC6A50B1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6" name="Group 1095">
                  <a:extLst>
                    <a:ext uri="{FF2B5EF4-FFF2-40B4-BE49-F238E27FC236}">
                      <a16:creationId xmlns:a16="http://schemas.microsoft.com/office/drawing/2014/main" id="{544D0347-9BB4-48EC-AB2F-FBD144070788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101" name="Cube 1100">
                    <a:extLst>
                      <a:ext uri="{FF2B5EF4-FFF2-40B4-BE49-F238E27FC236}">
                        <a16:creationId xmlns:a16="http://schemas.microsoft.com/office/drawing/2014/main" id="{323A2964-13D2-429F-A25C-B0CE2C734C4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2" name="Cube 1101">
                    <a:extLst>
                      <a:ext uri="{FF2B5EF4-FFF2-40B4-BE49-F238E27FC236}">
                        <a16:creationId xmlns:a16="http://schemas.microsoft.com/office/drawing/2014/main" id="{8657A19A-6091-4402-81A5-05EADE6F80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3" name="Cube 1102">
                    <a:extLst>
                      <a:ext uri="{FF2B5EF4-FFF2-40B4-BE49-F238E27FC236}">
                        <a16:creationId xmlns:a16="http://schemas.microsoft.com/office/drawing/2014/main" id="{8B1A2050-A262-4A35-B74B-02C4E2B7B92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97" name="Group 1096">
                  <a:extLst>
                    <a:ext uri="{FF2B5EF4-FFF2-40B4-BE49-F238E27FC236}">
                      <a16:creationId xmlns:a16="http://schemas.microsoft.com/office/drawing/2014/main" id="{0663081E-F7D6-4547-A8E6-F1ACE06DA94D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98" name="Cube 1097">
                    <a:extLst>
                      <a:ext uri="{FF2B5EF4-FFF2-40B4-BE49-F238E27FC236}">
                        <a16:creationId xmlns:a16="http://schemas.microsoft.com/office/drawing/2014/main" id="{BDF12C58-B668-4DD8-9CD1-E7F6E9F1F16B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9" name="Cube 1098">
                    <a:extLst>
                      <a:ext uri="{FF2B5EF4-FFF2-40B4-BE49-F238E27FC236}">
                        <a16:creationId xmlns:a16="http://schemas.microsoft.com/office/drawing/2014/main" id="{FAD26821-97CE-4DC2-841E-09ED11F00C1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100" name="Cube 1099">
                    <a:extLst>
                      <a:ext uri="{FF2B5EF4-FFF2-40B4-BE49-F238E27FC236}">
                        <a16:creationId xmlns:a16="http://schemas.microsoft.com/office/drawing/2014/main" id="{7B267CBD-194F-41F8-85A9-3080B3CB10B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70" name="Group 769">
              <a:extLst>
                <a:ext uri="{FF2B5EF4-FFF2-40B4-BE49-F238E27FC236}">
                  <a16:creationId xmlns:a16="http://schemas.microsoft.com/office/drawing/2014/main" id="{F15F957F-F78C-42F0-BD66-50B5714D1852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053" name="Group 1052">
                <a:extLst>
                  <a:ext uri="{FF2B5EF4-FFF2-40B4-BE49-F238E27FC236}">
                    <a16:creationId xmlns:a16="http://schemas.microsoft.com/office/drawing/2014/main" id="{6AD86664-95A9-4DC4-AAE9-09908BBEE905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80" name="Group 1079">
                  <a:extLst>
                    <a:ext uri="{FF2B5EF4-FFF2-40B4-BE49-F238E27FC236}">
                      <a16:creationId xmlns:a16="http://schemas.microsoft.com/office/drawing/2014/main" id="{299A7E86-43A8-4707-8DE5-625B78AA17DF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89" name="Cube 1088">
                    <a:extLst>
                      <a:ext uri="{FF2B5EF4-FFF2-40B4-BE49-F238E27FC236}">
                        <a16:creationId xmlns:a16="http://schemas.microsoft.com/office/drawing/2014/main" id="{41982A6F-3119-494D-B172-E500E3D3987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0" name="Cube 1089">
                    <a:extLst>
                      <a:ext uri="{FF2B5EF4-FFF2-40B4-BE49-F238E27FC236}">
                        <a16:creationId xmlns:a16="http://schemas.microsoft.com/office/drawing/2014/main" id="{922C6AAE-04D5-41B6-8F8B-B5A64C91817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91" name="Cube 1090">
                    <a:extLst>
                      <a:ext uri="{FF2B5EF4-FFF2-40B4-BE49-F238E27FC236}">
                        <a16:creationId xmlns:a16="http://schemas.microsoft.com/office/drawing/2014/main" id="{A44BA63F-50D1-4E4B-8CE8-8CB5C801492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1" name="Group 1080">
                  <a:extLst>
                    <a:ext uri="{FF2B5EF4-FFF2-40B4-BE49-F238E27FC236}">
                      <a16:creationId xmlns:a16="http://schemas.microsoft.com/office/drawing/2014/main" id="{A28E278D-439E-47CB-8F0F-9D9BDAABF28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86" name="Cube 1085">
                    <a:extLst>
                      <a:ext uri="{FF2B5EF4-FFF2-40B4-BE49-F238E27FC236}">
                        <a16:creationId xmlns:a16="http://schemas.microsoft.com/office/drawing/2014/main" id="{505E7557-D417-4491-ACF0-E54D1178EC3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7" name="Cube 1086">
                    <a:extLst>
                      <a:ext uri="{FF2B5EF4-FFF2-40B4-BE49-F238E27FC236}">
                        <a16:creationId xmlns:a16="http://schemas.microsoft.com/office/drawing/2014/main" id="{03A866CF-9073-459A-ABD5-D128DA1F265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8" name="Cube 1087">
                    <a:extLst>
                      <a:ext uri="{FF2B5EF4-FFF2-40B4-BE49-F238E27FC236}">
                        <a16:creationId xmlns:a16="http://schemas.microsoft.com/office/drawing/2014/main" id="{B54EE0DC-E3AC-4EBC-8F11-A68D66A9C20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82" name="Group 1081">
                  <a:extLst>
                    <a:ext uri="{FF2B5EF4-FFF2-40B4-BE49-F238E27FC236}">
                      <a16:creationId xmlns:a16="http://schemas.microsoft.com/office/drawing/2014/main" id="{59039F7E-4950-4D3D-A236-699277FE93DF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83" name="Cube 1082">
                    <a:extLst>
                      <a:ext uri="{FF2B5EF4-FFF2-40B4-BE49-F238E27FC236}">
                        <a16:creationId xmlns:a16="http://schemas.microsoft.com/office/drawing/2014/main" id="{79C5559E-98B2-4265-ADBF-87655C214C9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4" name="Cube 1083">
                    <a:extLst>
                      <a:ext uri="{FF2B5EF4-FFF2-40B4-BE49-F238E27FC236}">
                        <a16:creationId xmlns:a16="http://schemas.microsoft.com/office/drawing/2014/main" id="{A0D2955C-8783-4908-9AB9-C8ED6C1B0E6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85" name="Cube 1084">
                    <a:extLst>
                      <a:ext uri="{FF2B5EF4-FFF2-40B4-BE49-F238E27FC236}">
                        <a16:creationId xmlns:a16="http://schemas.microsoft.com/office/drawing/2014/main" id="{0BC9A3BC-851F-4718-A023-80BD99D28ED4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54" name="Group 1053">
                <a:extLst>
                  <a:ext uri="{FF2B5EF4-FFF2-40B4-BE49-F238E27FC236}">
                    <a16:creationId xmlns:a16="http://schemas.microsoft.com/office/drawing/2014/main" id="{B54FC812-78C4-4155-A862-8B87419A18A8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68" name="Group 1067">
                  <a:extLst>
                    <a:ext uri="{FF2B5EF4-FFF2-40B4-BE49-F238E27FC236}">
                      <a16:creationId xmlns:a16="http://schemas.microsoft.com/office/drawing/2014/main" id="{46C542C2-5C51-4F2E-9A5E-1E2CF5956A4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77" name="Cube 1076">
                    <a:extLst>
                      <a:ext uri="{FF2B5EF4-FFF2-40B4-BE49-F238E27FC236}">
                        <a16:creationId xmlns:a16="http://schemas.microsoft.com/office/drawing/2014/main" id="{EDBC9956-01B5-4067-9B98-00AA9DECA87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8" name="Cube 1077">
                    <a:extLst>
                      <a:ext uri="{FF2B5EF4-FFF2-40B4-BE49-F238E27FC236}">
                        <a16:creationId xmlns:a16="http://schemas.microsoft.com/office/drawing/2014/main" id="{1348CBDB-ACA4-446E-98BF-3C073F8E85E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9" name="Cube 1078">
                    <a:extLst>
                      <a:ext uri="{FF2B5EF4-FFF2-40B4-BE49-F238E27FC236}">
                        <a16:creationId xmlns:a16="http://schemas.microsoft.com/office/drawing/2014/main" id="{9FF05597-4CF4-4EE5-BF5A-2FE22927E5E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69" name="Group 1068">
                  <a:extLst>
                    <a:ext uri="{FF2B5EF4-FFF2-40B4-BE49-F238E27FC236}">
                      <a16:creationId xmlns:a16="http://schemas.microsoft.com/office/drawing/2014/main" id="{E58C1168-5387-4F7A-8B39-83A269FCAE7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74" name="Cube 1073">
                    <a:extLst>
                      <a:ext uri="{FF2B5EF4-FFF2-40B4-BE49-F238E27FC236}">
                        <a16:creationId xmlns:a16="http://schemas.microsoft.com/office/drawing/2014/main" id="{81927C7A-D93D-4BD7-BBBF-978084CC380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5" name="Cube 1074">
                    <a:extLst>
                      <a:ext uri="{FF2B5EF4-FFF2-40B4-BE49-F238E27FC236}">
                        <a16:creationId xmlns:a16="http://schemas.microsoft.com/office/drawing/2014/main" id="{7AC955C4-2780-40A8-9B28-47F79BEEC74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6" name="Cube 1075">
                    <a:extLst>
                      <a:ext uri="{FF2B5EF4-FFF2-40B4-BE49-F238E27FC236}">
                        <a16:creationId xmlns:a16="http://schemas.microsoft.com/office/drawing/2014/main" id="{9A94FB2F-CBF5-424B-91C6-898DF6CCFA7A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70" name="Group 1069">
                  <a:extLst>
                    <a:ext uri="{FF2B5EF4-FFF2-40B4-BE49-F238E27FC236}">
                      <a16:creationId xmlns:a16="http://schemas.microsoft.com/office/drawing/2014/main" id="{31B722A5-C97D-4C00-B541-42F366A1D31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71" name="Cube 1070">
                    <a:extLst>
                      <a:ext uri="{FF2B5EF4-FFF2-40B4-BE49-F238E27FC236}">
                        <a16:creationId xmlns:a16="http://schemas.microsoft.com/office/drawing/2014/main" id="{37891CBD-E7EF-40A8-997A-A0D33208D9D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2" name="Cube 1071">
                    <a:extLst>
                      <a:ext uri="{FF2B5EF4-FFF2-40B4-BE49-F238E27FC236}">
                        <a16:creationId xmlns:a16="http://schemas.microsoft.com/office/drawing/2014/main" id="{67E9AB12-E682-44C2-8D57-EFF4F457389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73" name="Cube 1072">
                    <a:extLst>
                      <a:ext uri="{FF2B5EF4-FFF2-40B4-BE49-F238E27FC236}">
                        <a16:creationId xmlns:a16="http://schemas.microsoft.com/office/drawing/2014/main" id="{5B3E34A4-E691-4F52-B6E5-BA41382285A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55" name="Group 1054">
                <a:extLst>
                  <a:ext uri="{FF2B5EF4-FFF2-40B4-BE49-F238E27FC236}">
                    <a16:creationId xmlns:a16="http://schemas.microsoft.com/office/drawing/2014/main" id="{A395FE90-CADE-41BB-8612-3C0AF80DDCF0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56" name="Group 1055">
                  <a:extLst>
                    <a:ext uri="{FF2B5EF4-FFF2-40B4-BE49-F238E27FC236}">
                      <a16:creationId xmlns:a16="http://schemas.microsoft.com/office/drawing/2014/main" id="{DE911E52-129A-411C-A657-30CDB7E9A1F8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5" name="Cube 1064">
                    <a:extLst>
                      <a:ext uri="{FF2B5EF4-FFF2-40B4-BE49-F238E27FC236}">
                        <a16:creationId xmlns:a16="http://schemas.microsoft.com/office/drawing/2014/main" id="{152D3269-B438-46E0-95FD-534F9E82467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6" name="Cube 1065">
                    <a:extLst>
                      <a:ext uri="{FF2B5EF4-FFF2-40B4-BE49-F238E27FC236}">
                        <a16:creationId xmlns:a16="http://schemas.microsoft.com/office/drawing/2014/main" id="{97EF2F64-995A-463B-B85D-B220F9D3BFE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7" name="Cube 1066">
                    <a:extLst>
                      <a:ext uri="{FF2B5EF4-FFF2-40B4-BE49-F238E27FC236}">
                        <a16:creationId xmlns:a16="http://schemas.microsoft.com/office/drawing/2014/main" id="{1F66FFCC-75DD-4617-97DF-3CB93BA12F2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7" name="Group 1056">
                  <a:extLst>
                    <a:ext uri="{FF2B5EF4-FFF2-40B4-BE49-F238E27FC236}">
                      <a16:creationId xmlns:a16="http://schemas.microsoft.com/office/drawing/2014/main" id="{E318485F-1C45-4241-A397-673B868B4D74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62" name="Cube 1061">
                    <a:extLst>
                      <a:ext uri="{FF2B5EF4-FFF2-40B4-BE49-F238E27FC236}">
                        <a16:creationId xmlns:a16="http://schemas.microsoft.com/office/drawing/2014/main" id="{53140D8D-3195-4358-9095-33BC3C5AD87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3" name="Cube 1062">
                    <a:extLst>
                      <a:ext uri="{FF2B5EF4-FFF2-40B4-BE49-F238E27FC236}">
                        <a16:creationId xmlns:a16="http://schemas.microsoft.com/office/drawing/2014/main" id="{767D6745-9D7A-491D-8F32-91711831DB0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4" name="Cube 1063">
                    <a:extLst>
                      <a:ext uri="{FF2B5EF4-FFF2-40B4-BE49-F238E27FC236}">
                        <a16:creationId xmlns:a16="http://schemas.microsoft.com/office/drawing/2014/main" id="{44952CD4-8E3F-404D-BDCB-2460CF358292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58" name="Group 1057">
                  <a:extLst>
                    <a:ext uri="{FF2B5EF4-FFF2-40B4-BE49-F238E27FC236}">
                      <a16:creationId xmlns:a16="http://schemas.microsoft.com/office/drawing/2014/main" id="{15BFC5DF-F420-4491-89B6-026607D96611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9" name="Cube 1058">
                    <a:extLst>
                      <a:ext uri="{FF2B5EF4-FFF2-40B4-BE49-F238E27FC236}">
                        <a16:creationId xmlns:a16="http://schemas.microsoft.com/office/drawing/2014/main" id="{78457CCC-F9A9-4960-81BA-CCA6CA0EA4BD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0" name="Cube 1059">
                    <a:extLst>
                      <a:ext uri="{FF2B5EF4-FFF2-40B4-BE49-F238E27FC236}">
                        <a16:creationId xmlns:a16="http://schemas.microsoft.com/office/drawing/2014/main" id="{5AEAD93B-236A-4E97-9C7D-CEB08F802ED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61" name="Cube 1060">
                    <a:extLst>
                      <a:ext uri="{FF2B5EF4-FFF2-40B4-BE49-F238E27FC236}">
                        <a16:creationId xmlns:a16="http://schemas.microsoft.com/office/drawing/2014/main" id="{19A433B2-E545-4649-8A7E-36C55C2A2B3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71" name="Group 770">
              <a:extLst>
                <a:ext uri="{FF2B5EF4-FFF2-40B4-BE49-F238E27FC236}">
                  <a16:creationId xmlns:a16="http://schemas.microsoft.com/office/drawing/2014/main" id="{AB283720-5AF3-495F-A8BA-EE66190B231C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014" name="Group 1013">
                <a:extLst>
                  <a:ext uri="{FF2B5EF4-FFF2-40B4-BE49-F238E27FC236}">
                    <a16:creationId xmlns:a16="http://schemas.microsoft.com/office/drawing/2014/main" id="{A1D52CC9-ED9F-47A7-AE55-6F362C4D3F6E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41" name="Group 1040">
                  <a:extLst>
                    <a:ext uri="{FF2B5EF4-FFF2-40B4-BE49-F238E27FC236}">
                      <a16:creationId xmlns:a16="http://schemas.microsoft.com/office/drawing/2014/main" id="{6C559982-47E6-4C41-ACD0-047CB866638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50" name="Cube 1049">
                    <a:extLst>
                      <a:ext uri="{FF2B5EF4-FFF2-40B4-BE49-F238E27FC236}">
                        <a16:creationId xmlns:a16="http://schemas.microsoft.com/office/drawing/2014/main" id="{12642047-24EE-4EDD-8CFD-FDEA638F630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1" name="Cube 1050">
                    <a:extLst>
                      <a:ext uri="{FF2B5EF4-FFF2-40B4-BE49-F238E27FC236}">
                        <a16:creationId xmlns:a16="http://schemas.microsoft.com/office/drawing/2014/main" id="{4AA43B9F-3AE1-4301-8A0D-E42C56CC528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52" name="Cube 1051">
                    <a:extLst>
                      <a:ext uri="{FF2B5EF4-FFF2-40B4-BE49-F238E27FC236}">
                        <a16:creationId xmlns:a16="http://schemas.microsoft.com/office/drawing/2014/main" id="{328BB8A4-ABC0-4C19-8A9D-44E0357C27D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2" name="Group 1041">
                  <a:extLst>
                    <a:ext uri="{FF2B5EF4-FFF2-40B4-BE49-F238E27FC236}">
                      <a16:creationId xmlns:a16="http://schemas.microsoft.com/office/drawing/2014/main" id="{C356AB48-0581-4E62-983B-A6C3084BD670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7" name="Cube 1046">
                    <a:extLst>
                      <a:ext uri="{FF2B5EF4-FFF2-40B4-BE49-F238E27FC236}">
                        <a16:creationId xmlns:a16="http://schemas.microsoft.com/office/drawing/2014/main" id="{A563020D-DCFD-44A4-B38C-7E0EBAC84B8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8" name="Cube 1047">
                    <a:extLst>
                      <a:ext uri="{FF2B5EF4-FFF2-40B4-BE49-F238E27FC236}">
                        <a16:creationId xmlns:a16="http://schemas.microsoft.com/office/drawing/2014/main" id="{4123C51B-A0A6-48F2-8898-E8F9758BBD69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9" name="Cube 1048">
                    <a:extLst>
                      <a:ext uri="{FF2B5EF4-FFF2-40B4-BE49-F238E27FC236}">
                        <a16:creationId xmlns:a16="http://schemas.microsoft.com/office/drawing/2014/main" id="{E61D1A63-B035-4781-9648-778B9901E4B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43" name="Group 1042">
                  <a:extLst>
                    <a:ext uri="{FF2B5EF4-FFF2-40B4-BE49-F238E27FC236}">
                      <a16:creationId xmlns:a16="http://schemas.microsoft.com/office/drawing/2014/main" id="{87E2426C-1D0F-4B72-B49C-CA9E709E801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44" name="Cube 1043">
                    <a:extLst>
                      <a:ext uri="{FF2B5EF4-FFF2-40B4-BE49-F238E27FC236}">
                        <a16:creationId xmlns:a16="http://schemas.microsoft.com/office/drawing/2014/main" id="{5430B1BD-6C75-4F0E-9980-8FF0231B130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5" name="Cube 1044">
                    <a:extLst>
                      <a:ext uri="{FF2B5EF4-FFF2-40B4-BE49-F238E27FC236}">
                        <a16:creationId xmlns:a16="http://schemas.microsoft.com/office/drawing/2014/main" id="{A2D28F35-1D3A-4998-A9E0-F43D7619D79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6" name="Cube 1045">
                    <a:extLst>
                      <a:ext uri="{FF2B5EF4-FFF2-40B4-BE49-F238E27FC236}">
                        <a16:creationId xmlns:a16="http://schemas.microsoft.com/office/drawing/2014/main" id="{0BC52EAA-A9EA-4C88-B8C8-B7609CB6D5F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15" name="Group 1014">
                <a:extLst>
                  <a:ext uri="{FF2B5EF4-FFF2-40B4-BE49-F238E27FC236}">
                    <a16:creationId xmlns:a16="http://schemas.microsoft.com/office/drawing/2014/main" id="{4EDD6702-1674-4022-BF14-FA2D33710B9F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29" name="Group 1028">
                  <a:extLst>
                    <a:ext uri="{FF2B5EF4-FFF2-40B4-BE49-F238E27FC236}">
                      <a16:creationId xmlns:a16="http://schemas.microsoft.com/office/drawing/2014/main" id="{8A9B0AC1-D735-4AB5-96A9-AF3DD0B50B6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8" name="Cube 1037">
                    <a:extLst>
                      <a:ext uri="{FF2B5EF4-FFF2-40B4-BE49-F238E27FC236}">
                        <a16:creationId xmlns:a16="http://schemas.microsoft.com/office/drawing/2014/main" id="{C6EC9003-156C-4284-9EDE-5FAA8D060B1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9" name="Cube 1038">
                    <a:extLst>
                      <a:ext uri="{FF2B5EF4-FFF2-40B4-BE49-F238E27FC236}">
                        <a16:creationId xmlns:a16="http://schemas.microsoft.com/office/drawing/2014/main" id="{E3255E52-8A79-4B01-A330-7E632A01E71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40" name="Cube 1039">
                    <a:extLst>
                      <a:ext uri="{FF2B5EF4-FFF2-40B4-BE49-F238E27FC236}">
                        <a16:creationId xmlns:a16="http://schemas.microsoft.com/office/drawing/2014/main" id="{66C7643D-F2F9-4A88-8B22-E49C2D379FE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0" name="Group 1029">
                  <a:extLst>
                    <a:ext uri="{FF2B5EF4-FFF2-40B4-BE49-F238E27FC236}">
                      <a16:creationId xmlns:a16="http://schemas.microsoft.com/office/drawing/2014/main" id="{6D395473-64EC-4CDE-B7F4-9B31FA49FAA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5" name="Cube 1034">
                    <a:extLst>
                      <a:ext uri="{FF2B5EF4-FFF2-40B4-BE49-F238E27FC236}">
                        <a16:creationId xmlns:a16="http://schemas.microsoft.com/office/drawing/2014/main" id="{48A0710F-0394-41F7-A69B-38AD1317DC9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6" name="Cube 1035">
                    <a:extLst>
                      <a:ext uri="{FF2B5EF4-FFF2-40B4-BE49-F238E27FC236}">
                        <a16:creationId xmlns:a16="http://schemas.microsoft.com/office/drawing/2014/main" id="{DDCB19A1-DE7E-4E41-821A-E6428550AAC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7" name="Cube 1036">
                    <a:extLst>
                      <a:ext uri="{FF2B5EF4-FFF2-40B4-BE49-F238E27FC236}">
                        <a16:creationId xmlns:a16="http://schemas.microsoft.com/office/drawing/2014/main" id="{2DC5ED77-A4AD-4521-B730-ADDEF53D372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31" name="Group 1030">
                  <a:extLst>
                    <a:ext uri="{FF2B5EF4-FFF2-40B4-BE49-F238E27FC236}">
                      <a16:creationId xmlns:a16="http://schemas.microsoft.com/office/drawing/2014/main" id="{133146CD-90C8-4D42-AE96-39D48C2061E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32" name="Cube 1031">
                    <a:extLst>
                      <a:ext uri="{FF2B5EF4-FFF2-40B4-BE49-F238E27FC236}">
                        <a16:creationId xmlns:a16="http://schemas.microsoft.com/office/drawing/2014/main" id="{701AC39A-D684-43EA-96C2-D86868AAC5F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3" name="Cube 1032">
                    <a:extLst>
                      <a:ext uri="{FF2B5EF4-FFF2-40B4-BE49-F238E27FC236}">
                        <a16:creationId xmlns:a16="http://schemas.microsoft.com/office/drawing/2014/main" id="{8B5221BC-A85E-4F17-BA14-28502C71927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34" name="Cube 1033">
                    <a:extLst>
                      <a:ext uri="{FF2B5EF4-FFF2-40B4-BE49-F238E27FC236}">
                        <a16:creationId xmlns:a16="http://schemas.microsoft.com/office/drawing/2014/main" id="{F0976BC3-8C7C-4187-803F-F302609644C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016" name="Group 1015">
                <a:extLst>
                  <a:ext uri="{FF2B5EF4-FFF2-40B4-BE49-F238E27FC236}">
                    <a16:creationId xmlns:a16="http://schemas.microsoft.com/office/drawing/2014/main" id="{B2657DEE-4C96-4BF0-8D0B-8548C09B3662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017" name="Group 1016">
                  <a:extLst>
                    <a:ext uri="{FF2B5EF4-FFF2-40B4-BE49-F238E27FC236}">
                      <a16:creationId xmlns:a16="http://schemas.microsoft.com/office/drawing/2014/main" id="{C219291F-700A-43E2-A7C1-2E56127B4130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6" name="Cube 1025">
                    <a:extLst>
                      <a:ext uri="{FF2B5EF4-FFF2-40B4-BE49-F238E27FC236}">
                        <a16:creationId xmlns:a16="http://schemas.microsoft.com/office/drawing/2014/main" id="{1E8C1680-8009-453E-A146-31E70479EB45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7" name="Cube 1026">
                    <a:extLst>
                      <a:ext uri="{FF2B5EF4-FFF2-40B4-BE49-F238E27FC236}">
                        <a16:creationId xmlns:a16="http://schemas.microsoft.com/office/drawing/2014/main" id="{535BCB3B-FFDB-450F-8A6F-8178DB97760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8" name="Cube 1027">
                    <a:extLst>
                      <a:ext uri="{FF2B5EF4-FFF2-40B4-BE49-F238E27FC236}">
                        <a16:creationId xmlns:a16="http://schemas.microsoft.com/office/drawing/2014/main" id="{E4E497D1-B45B-4E66-BC69-5E508FDF640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18" name="Group 1017">
                  <a:extLst>
                    <a:ext uri="{FF2B5EF4-FFF2-40B4-BE49-F238E27FC236}">
                      <a16:creationId xmlns:a16="http://schemas.microsoft.com/office/drawing/2014/main" id="{EB56D9FF-B5F0-4B86-B4CA-43EE3930B8A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3" name="Cube 1022">
                    <a:extLst>
                      <a:ext uri="{FF2B5EF4-FFF2-40B4-BE49-F238E27FC236}">
                        <a16:creationId xmlns:a16="http://schemas.microsoft.com/office/drawing/2014/main" id="{2125B581-C130-47B1-8962-00F4D71A291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4" name="Cube 1023">
                    <a:extLst>
                      <a:ext uri="{FF2B5EF4-FFF2-40B4-BE49-F238E27FC236}">
                        <a16:creationId xmlns:a16="http://schemas.microsoft.com/office/drawing/2014/main" id="{22405178-215E-40EF-854D-17518092F35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5" name="Cube 1024">
                    <a:extLst>
                      <a:ext uri="{FF2B5EF4-FFF2-40B4-BE49-F238E27FC236}">
                        <a16:creationId xmlns:a16="http://schemas.microsoft.com/office/drawing/2014/main" id="{B00C3154-31E2-4A0A-8849-5646E67F444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019" name="Group 1018">
                  <a:extLst>
                    <a:ext uri="{FF2B5EF4-FFF2-40B4-BE49-F238E27FC236}">
                      <a16:creationId xmlns:a16="http://schemas.microsoft.com/office/drawing/2014/main" id="{75B3D8D8-D842-499F-973D-BD4D396E4D6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020" name="Cube 1019">
                    <a:extLst>
                      <a:ext uri="{FF2B5EF4-FFF2-40B4-BE49-F238E27FC236}">
                        <a16:creationId xmlns:a16="http://schemas.microsoft.com/office/drawing/2014/main" id="{D4DCB2B6-D765-45DE-94DE-A74166F9DB5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1" name="Cube 1020">
                    <a:extLst>
                      <a:ext uri="{FF2B5EF4-FFF2-40B4-BE49-F238E27FC236}">
                        <a16:creationId xmlns:a16="http://schemas.microsoft.com/office/drawing/2014/main" id="{C9A8ECB8-8A17-415A-9E72-0CBA1B85153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022" name="Cube 1021">
                    <a:extLst>
                      <a:ext uri="{FF2B5EF4-FFF2-40B4-BE49-F238E27FC236}">
                        <a16:creationId xmlns:a16="http://schemas.microsoft.com/office/drawing/2014/main" id="{C0C3CF0E-ABFC-4994-9C4A-EFE8167F13B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772" name="Group 771">
              <a:extLst>
                <a:ext uri="{FF2B5EF4-FFF2-40B4-BE49-F238E27FC236}">
                  <a16:creationId xmlns:a16="http://schemas.microsoft.com/office/drawing/2014/main" id="{AFE60FD6-9030-4DD5-B5C5-C44A1C62F5EE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  <a:grpFill/>
          </p:grpSpPr>
          <p:grpSp>
            <p:nvGrpSpPr>
              <p:cNvPr id="894" name="Group 893">
                <a:extLst>
                  <a:ext uri="{FF2B5EF4-FFF2-40B4-BE49-F238E27FC236}">
                    <a16:creationId xmlns:a16="http://schemas.microsoft.com/office/drawing/2014/main" id="{BF3E3D36-C209-40BD-AF91-7B513EE7CE11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975" name="Group 974">
                  <a:extLst>
                    <a:ext uri="{FF2B5EF4-FFF2-40B4-BE49-F238E27FC236}">
                      <a16:creationId xmlns:a16="http://schemas.microsoft.com/office/drawing/2014/main" id="{3C4284D4-1D66-42DA-88DF-5E298E33A75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002" name="Group 1001">
                    <a:extLst>
                      <a:ext uri="{FF2B5EF4-FFF2-40B4-BE49-F238E27FC236}">
                        <a16:creationId xmlns:a16="http://schemas.microsoft.com/office/drawing/2014/main" id="{454876AA-C116-4FE8-9ABB-1EB1F322F933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011" name="Cube 1010">
                      <a:extLst>
                        <a:ext uri="{FF2B5EF4-FFF2-40B4-BE49-F238E27FC236}">
                          <a16:creationId xmlns:a16="http://schemas.microsoft.com/office/drawing/2014/main" id="{18DD27BB-B3AE-48C6-9AF3-5E74528394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12" name="Cube 1011">
                      <a:extLst>
                        <a:ext uri="{FF2B5EF4-FFF2-40B4-BE49-F238E27FC236}">
                          <a16:creationId xmlns:a16="http://schemas.microsoft.com/office/drawing/2014/main" id="{BAA82D10-CEDE-4547-BF4F-F8CF1068FF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13" name="Cube 1012">
                      <a:extLst>
                        <a:ext uri="{FF2B5EF4-FFF2-40B4-BE49-F238E27FC236}">
                          <a16:creationId xmlns:a16="http://schemas.microsoft.com/office/drawing/2014/main" id="{76D5B810-92E7-4497-8EE3-24B50234F6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003" name="Group 1002">
                    <a:extLst>
                      <a:ext uri="{FF2B5EF4-FFF2-40B4-BE49-F238E27FC236}">
                        <a16:creationId xmlns:a16="http://schemas.microsoft.com/office/drawing/2014/main" id="{56A9A15C-4AB4-486F-BD83-F78383E8A7DE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008" name="Cube 1007">
                      <a:extLst>
                        <a:ext uri="{FF2B5EF4-FFF2-40B4-BE49-F238E27FC236}">
                          <a16:creationId xmlns:a16="http://schemas.microsoft.com/office/drawing/2014/main" id="{AA8FAF59-1C18-48E2-B0FD-1D8006E6D9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09" name="Cube 1008">
                      <a:extLst>
                        <a:ext uri="{FF2B5EF4-FFF2-40B4-BE49-F238E27FC236}">
                          <a16:creationId xmlns:a16="http://schemas.microsoft.com/office/drawing/2014/main" id="{AE9E55AB-70AA-427B-A763-93D1343BED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10" name="Cube 1009">
                      <a:extLst>
                        <a:ext uri="{FF2B5EF4-FFF2-40B4-BE49-F238E27FC236}">
                          <a16:creationId xmlns:a16="http://schemas.microsoft.com/office/drawing/2014/main" id="{EDF7322B-3B0D-4053-B1A2-10E255E31A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004" name="Group 1003">
                    <a:extLst>
                      <a:ext uri="{FF2B5EF4-FFF2-40B4-BE49-F238E27FC236}">
                        <a16:creationId xmlns:a16="http://schemas.microsoft.com/office/drawing/2014/main" id="{6A653D21-8A19-4AE9-A89E-8469B3C6CAFC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005" name="Cube 1004">
                      <a:extLst>
                        <a:ext uri="{FF2B5EF4-FFF2-40B4-BE49-F238E27FC236}">
                          <a16:creationId xmlns:a16="http://schemas.microsoft.com/office/drawing/2014/main" id="{924077B2-5B11-418A-83D2-0C685A593E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06" name="Cube 1005">
                      <a:extLst>
                        <a:ext uri="{FF2B5EF4-FFF2-40B4-BE49-F238E27FC236}">
                          <a16:creationId xmlns:a16="http://schemas.microsoft.com/office/drawing/2014/main" id="{BF61074D-BDEF-41E8-9F57-84D6F9FD5C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07" name="Cube 1006">
                      <a:extLst>
                        <a:ext uri="{FF2B5EF4-FFF2-40B4-BE49-F238E27FC236}">
                          <a16:creationId xmlns:a16="http://schemas.microsoft.com/office/drawing/2014/main" id="{CC579C6D-C07F-408E-93F5-60FA9BA5DA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76" name="Group 975">
                  <a:extLst>
                    <a:ext uri="{FF2B5EF4-FFF2-40B4-BE49-F238E27FC236}">
                      <a16:creationId xmlns:a16="http://schemas.microsoft.com/office/drawing/2014/main" id="{FA89FABF-AE12-4C3B-802F-82C0596C4DFC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90" name="Group 989">
                    <a:extLst>
                      <a:ext uri="{FF2B5EF4-FFF2-40B4-BE49-F238E27FC236}">
                        <a16:creationId xmlns:a16="http://schemas.microsoft.com/office/drawing/2014/main" id="{08FE4EDB-C37C-4D6D-BF11-E30A4986163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99" name="Cube 998">
                      <a:extLst>
                        <a:ext uri="{FF2B5EF4-FFF2-40B4-BE49-F238E27FC236}">
                          <a16:creationId xmlns:a16="http://schemas.microsoft.com/office/drawing/2014/main" id="{94319E5D-8B9F-4733-8740-9A33CF5537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00" name="Cube 999">
                      <a:extLst>
                        <a:ext uri="{FF2B5EF4-FFF2-40B4-BE49-F238E27FC236}">
                          <a16:creationId xmlns:a16="http://schemas.microsoft.com/office/drawing/2014/main" id="{6FD64F25-936E-47EA-9778-55EBC9C474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001" name="Cube 1000">
                      <a:extLst>
                        <a:ext uri="{FF2B5EF4-FFF2-40B4-BE49-F238E27FC236}">
                          <a16:creationId xmlns:a16="http://schemas.microsoft.com/office/drawing/2014/main" id="{C5449B33-74D7-4145-8437-5E331C4D0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91" name="Group 990">
                    <a:extLst>
                      <a:ext uri="{FF2B5EF4-FFF2-40B4-BE49-F238E27FC236}">
                        <a16:creationId xmlns:a16="http://schemas.microsoft.com/office/drawing/2014/main" id="{870FBA52-7FB1-4602-9F38-D2E879D2391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96" name="Cube 995">
                      <a:extLst>
                        <a:ext uri="{FF2B5EF4-FFF2-40B4-BE49-F238E27FC236}">
                          <a16:creationId xmlns:a16="http://schemas.microsoft.com/office/drawing/2014/main" id="{3129D3E5-46DB-41AD-A1E2-CDABF12131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7" name="Cube 996">
                      <a:extLst>
                        <a:ext uri="{FF2B5EF4-FFF2-40B4-BE49-F238E27FC236}">
                          <a16:creationId xmlns:a16="http://schemas.microsoft.com/office/drawing/2014/main" id="{32FF15F5-F3DB-4602-AE67-CF26F2DCA5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8" name="Cube 997">
                      <a:extLst>
                        <a:ext uri="{FF2B5EF4-FFF2-40B4-BE49-F238E27FC236}">
                          <a16:creationId xmlns:a16="http://schemas.microsoft.com/office/drawing/2014/main" id="{B6D89EC1-7ACA-4841-9BAA-62D1933338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92" name="Group 991">
                    <a:extLst>
                      <a:ext uri="{FF2B5EF4-FFF2-40B4-BE49-F238E27FC236}">
                        <a16:creationId xmlns:a16="http://schemas.microsoft.com/office/drawing/2014/main" id="{8DB13048-B025-42AF-883F-94C4132954C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93" name="Cube 992">
                      <a:extLst>
                        <a:ext uri="{FF2B5EF4-FFF2-40B4-BE49-F238E27FC236}">
                          <a16:creationId xmlns:a16="http://schemas.microsoft.com/office/drawing/2014/main" id="{1CE5F76C-0360-4609-BDF4-7615B96C6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4" name="Cube 993">
                      <a:extLst>
                        <a:ext uri="{FF2B5EF4-FFF2-40B4-BE49-F238E27FC236}">
                          <a16:creationId xmlns:a16="http://schemas.microsoft.com/office/drawing/2014/main" id="{4DAA5148-CFD2-41EE-942E-D8BB6ACF57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95" name="Cube 994">
                      <a:extLst>
                        <a:ext uri="{FF2B5EF4-FFF2-40B4-BE49-F238E27FC236}">
                          <a16:creationId xmlns:a16="http://schemas.microsoft.com/office/drawing/2014/main" id="{6E80B38E-ED95-4312-8B10-A644DC8669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77" name="Group 976">
                  <a:extLst>
                    <a:ext uri="{FF2B5EF4-FFF2-40B4-BE49-F238E27FC236}">
                      <a16:creationId xmlns:a16="http://schemas.microsoft.com/office/drawing/2014/main" id="{3EA3F2EB-3E4F-464D-AE0A-B21C52314D01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78" name="Group 977">
                    <a:extLst>
                      <a:ext uri="{FF2B5EF4-FFF2-40B4-BE49-F238E27FC236}">
                        <a16:creationId xmlns:a16="http://schemas.microsoft.com/office/drawing/2014/main" id="{9ABF13CA-D9B7-4B56-B086-A6498CB7A0B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7" name="Cube 986">
                      <a:extLst>
                        <a:ext uri="{FF2B5EF4-FFF2-40B4-BE49-F238E27FC236}">
                          <a16:creationId xmlns:a16="http://schemas.microsoft.com/office/drawing/2014/main" id="{A36D38EE-6D4F-4F36-91B0-DC3B5FF786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8" name="Cube 987">
                      <a:extLst>
                        <a:ext uri="{FF2B5EF4-FFF2-40B4-BE49-F238E27FC236}">
                          <a16:creationId xmlns:a16="http://schemas.microsoft.com/office/drawing/2014/main" id="{44476D47-0E9E-4C93-A4D3-C019F7DCE0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9" name="Cube 988">
                      <a:extLst>
                        <a:ext uri="{FF2B5EF4-FFF2-40B4-BE49-F238E27FC236}">
                          <a16:creationId xmlns:a16="http://schemas.microsoft.com/office/drawing/2014/main" id="{E0C651BD-BB66-49E1-A843-3F4CE872EE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79" name="Group 978">
                    <a:extLst>
                      <a:ext uri="{FF2B5EF4-FFF2-40B4-BE49-F238E27FC236}">
                        <a16:creationId xmlns:a16="http://schemas.microsoft.com/office/drawing/2014/main" id="{B48284CC-93C2-4320-A9AF-7B4EBDD17CF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4" name="Cube 983">
                      <a:extLst>
                        <a:ext uri="{FF2B5EF4-FFF2-40B4-BE49-F238E27FC236}">
                          <a16:creationId xmlns:a16="http://schemas.microsoft.com/office/drawing/2014/main" id="{CD8721F7-EF45-4B4B-AD80-EA4C391544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5" name="Cube 984">
                      <a:extLst>
                        <a:ext uri="{FF2B5EF4-FFF2-40B4-BE49-F238E27FC236}">
                          <a16:creationId xmlns:a16="http://schemas.microsoft.com/office/drawing/2014/main" id="{3DBDFAD0-1252-4DC2-A6E7-3B73C4F973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6" name="Cube 985">
                      <a:extLst>
                        <a:ext uri="{FF2B5EF4-FFF2-40B4-BE49-F238E27FC236}">
                          <a16:creationId xmlns:a16="http://schemas.microsoft.com/office/drawing/2014/main" id="{47904214-9E5B-4388-9971-428109F3AF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80" name="Group 979">
                    <a:extLst>
                      <a:ext uri="{FF2B5EF4-FFF2-40B4-BE49-F238E27FC236}">
                        <a16:creationId xmlns:a16="http://schemas.microsoft.com/office/drawing/2014/main" id="{1C8035EF-5898-4EDE-ACA9-991D03CE7F2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81" name="Cube 980">
                      <a:extLst>
                        <a:ext uri="{FF2B5EF4-FFF2-40B4-BE49-F238E27FC236}">
                          <a16:creationId xmlns:a16="http://schemas.microsoft.com/office/drawing/2014/main" id="{1753ABAA-34CC-46D7-82EC-C07472D50D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2" name="Cube 981">
                      <a:extLst>
                        <a:ext uri="{FF2B5EF4-FFF2-40B4-BE49-F238E27FC236}">
                          <a16:creationId xmlns:a16="http://schemas.microsoft.com/office/drawing/2014/main" id="{F3C10C98-98E6-4F54-869A-E093FE01C0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83" name="Cube 982">
                      <a:extLst>
                        <a:ext uri="{FF2B5EF4-FFF2-40B4-BE49-F238E27FC236}">
                          <a16:creationId xmlns:a16="http://schemas.microsoft.com/office/drawing/2014/main" id="{18EAF648-3377-4168-90C0-99160CC2DD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95" name="Group 894">
                <a:extLst>
                  <a:ext uri="{FF2B5EF4-FFF2-40B4-BE49-F238E27FC236}">
                    <a16:creationId xmlns:a16="http://schemas.microsoft.com/office/drawing/2014/main" id="{6EDDC5C8-D18C-4F9B-AC86-A7CC28781286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936" name="Group 935">
                  <a:extLst>
                    <a:ext uri="{FF2B5EF4-FFF2-40B4-BE49-F238E27FC236}">
                      <a16:creationId xmlns:a16="http://schemas.microsoft.com/office/drawing/2014/main" id="{B642BACE-E6A7-4C25-8946-7693401FA9AE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63" name="Group 962">
                    <a:extLst>
                      <a:ext uri="{FF2B5EF4-FFF2-40B4-BE49-F238E27FC236}">
                        <a16:creationId xmlns:a16="http://schemas.microsoft.com/office/drawing/2014/main" id="{C4DC3910-E4C0-4478-A95D-020C1CECF9DC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72" name="Cube 971">
                      <a:extLst>
                        <a:ext uri="{FF2B5EF4-FFF2-40B4-BE49-F238E27FC236}">
                          <a16:creationId xmlns:a16="http://schemas.microsoft.com/office/drawing/2014/main" id="{3C0192CF-D4A6-4D5E-9136-983F94432B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3" name="Cube 972">
                      <a:extLst>
                        <a:ext uri="{FF2B5EF4-FFF2-40B4-BE49-F238E27FC236}">
                          <a16:creationId xmlns:a16="http://schemas.microsoft.com/office/drawing/2014/main" id="{1C7E9C76-15BC-4831-A0C3-B6903BDB05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4" name="Cube 973">
                      <a:extLst>
                        <a:ext uri="{FF2B5EF4-FFF2-40B4-BE49-F238E27FC236}">
                          <a16:creationId xmlns:a16="http://schemas.microsoft.com/office/drawing/2014/main" id="{62BB5D08-98EB-4DB0-B03F-4E8F2B16B2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4" name="Group 963">
                    <a:extLst>
                      <a:ext uri="{FF2B5EF4-FFF2-40B4-BE49-F238E27FC236}">
                        <a16:creationId xmlns:a16="http://schemas.microsoft.com/office/drawing/2014/main" id="{8D671B4C-BEC3-4D6E-949E-624D80E24D9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9" name="Cube 968">
                      <a:extLst>
                        <a:ext uri="{FF2B5EF4-FFF2-40B4-BE49-F238E27FC236}">
                          <a16:creationId xmlns:a16="http://schemas.microsoft.com/office/drawing/2014/main" id="{F844802F-403B-41DF-B19A-E619D76AB6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0" name="Cube 969">
                      <a:extLst>
                        <a:ext uri="{FF2B5EF4-FFF2-40B4-BE49-F238E27FC236}">
                          <a16:creationId xmlns:a16="http://schemas.microsoft.com/office/drawing/2014/main" id="{F5139EFA-E101-4E9D-9316-BC2FF54408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71" name="Cube 970">
                      <a:extLst>
                        <a:ext uri="{FF2B5EF4-FFF2-40B4-BE49-F238E27FC236}">
                          <a16:creationId xmlns:a16="http://schemas.microsoft.com/office/drawing/2014/main" id="{71FA1350-DD69-4073-9D6D-A0AC09F65B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65" name="Group 964">
                    <a:extLst>
                      <a:ext uri="{FF2B5EF4-FFF2-40B4-BE49-F238E27FC236}">
                        <a16:creationId xmlns:a16="http://schemas.microsoft.com/office/drawing/2014/main" id="{DA4F841E-FC6D-49A2-B8B6-B50F2DA25D3A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6" name="Cube 965">
                      <a:extLst>
                        <a:ext uri="{FF2B5EF4-FFF2-40B4-BE49-F238E27FC236}">
                          <a16:creationId xmlns:a16="http://schemas.microsoft.com/office/drawing/2014/main" id="{315108C6-288E-4C64-87DE-DE856FDDE3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7" name="Cube 966">
                      <a:extLst>
                        <a:ext uri="{FF2B5EF4-FFF2-40B4-BE49-F238E27FC236}">
                          <a16:creationId xmlns:a16="http://schemas.microsoft.com/office/drawing/2014/main" id="{91D21139-9A34-4E4B-88B1-38DB0746F1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8" name="Cube 967">
                      <a:extLst>
                        <a:ext uri="{FF2B5EF4-FFF2-40B4-BE49-F238E27FC236}">
                          <a16:creationId xmlns:a16="http://schemas.microsoft.com/office/drawing/2014/main" id="{4CC6DBF3-942B-4D02-A845-64798BF3A9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37" name="Group 936">
                  <a:extLst>
                    <a:ext uri="{FF2B5EF4-FFF2-40B4-BE49-F238E27FC236}">
                      <a16:creationId xmlns:a16="http://schemas.microsoft.com/office/drawing/2014/main" id="{AB9A8869-1579-45E8-949C-8BF03C51A024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51" name="Group 950">
                    <a:extLst>
                      <a:ext uri="{FF2B5EF4-FFF2-40B4-BE49-F238E27FC236}">
                        <a16:creationId xmlns:a16="http://schemas.microsoft.com/office/drawing/2014/main" id="{758DAA56-6289-4FFF-8B8C-CFCD122D2F3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60" name="Cube 959">
                      <a:extLst>
                        <a:ext uri="{FF2B5EF4-FFF2-40B4-BE49-F238E27FC236}">
                          <a16:creationId xmlns:a16="http://schemas.microsoft.com/office/drawing/2014/main" id="{6C64B326-646D-4E8A-9D18-EBE4C65783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1" name="Cube 960">
                      <a:extLst>
                        <a:ext uri="{FF2B5EF4-FFF2-40B4-BE49-F238E27FC236}">
                          <a16:creationId xmlns:a16="http://schemas.microsoft.com/office/drawing/2014/main" id="{0D028132-6751-4CFF-B4D9-5CC918DE54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62" name="Cube 961">
                      <a:extLst>
                        <a:ext uri="{FF2B5EF4-FFF2-40B4-BE49-F238E27FC236}">
                          <a16:creationId xmlns:a16="http://schemas.microsoft.com/office/drawing/2014/main" id="{93F65E50-B64F-4965-BF8E-BC570F35AA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2" name="Group 951">
                    <a:extLst>
                      <a:ext uri="{FF2B5EF4-FFF2-40B4-BE49-F238E27FC236}">
                        <a16:creationId xmlns:a16="http://schemas.microsoft.com/office/drawing/2014/main" id="{5FB9CF7C-D364-4B72-99A4-E2137958100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57" name="Cube 956">
                      <a:extLst>
                        <a:ext uri="{FF2B5EF4-FFF2-40B4-BE49-F238E27FC236}">
                          <a16:creationId xmlns:a16="http://schemas.microsoft.com/office/drawing/2014/main" id="{61024B93-6979-4548-B8B7-64FA2C89D3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8" name="Cube 957">
                      <a:extLst>
                        <a:ext uri="{FF2B5EF4-FFF2-40B4-BE49-F238E27FC236}">
                          <a16:creationId xmlns:a16="http://schemas.microsoft.com/office/drawing/2014/main" id="{A6F60C83-2063-4C97-B1E1-61D1DE1DF2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9" name="Cube 958">
                      <a:extLst>
                        <a:ext uri="{FF2B5EF4-FFF2-40B4-BE49-F238E27FC236}">
                          <a16:creationId xmlns:a16="http://schemas.microsoft.com/office/drawing/2014/main" id="{59F29433-880E-45CB-BBD6-B6ED756254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53" name="Group 952">
                    <a:extLst>
                      <a:ext uri="{FF2B5EF4-FFF2-40B4-BE49-F238E27FC236}">
                        <a16:creationId xmlns:a16="http://schemas.microsoft.com/office/drawing/2014/main" id="{AAD9EF9E-CF7A-4995-9C40-7104A61BB429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54" name="Cube 953">
                      <a:extLst>
                        <a:ext uri="{FF2B5EF4-FFF2-40B4-BE49-F238E27FC236}">
                          <a16:creationId xmlns:a16="http://schemas.microsoft.com/office/drawing/2014/main" id="{7849B4A6-5899-4673-95DD-DE73322F75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5" name="Cube 954">
                      <a:extLst>
                        <a:ext uri="{FF2B5EF4-FFF2-40B4-BE49-F238E27FC236}">
                          <a16:creationId xmlns:a16="http://schemas.microsoft.com/office/drawing/2014/main" id="{E1BEB2E1-14D0-40D5-BDF7-98C769C600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6" name="Cube 955">
                      <a:extLst>
                        <a:ext uri="{FF2B5EF4-FFF2-40B4-BE49-F238E27FC236}">
                          <a16:creationId xmlns:a16="http://schemas.microsoft.com/office/drawing/2014/main" id="{F2572A62-CD2E-4717-BD93-6C0026172B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938" name="Group 937">
                  <a:extLst>
                    <a:ext uri="{FF2B5EF4-FFF2-40B4-BE49-F238E27FC236}">
                      <a16:creationId xmlns:a16="http://schemas.microsoft.com/office/drawing/2014/main" id="{CC09A333-BA45-42D0-8351-C9F8394B0CEA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39" name="Group 938">
                    <a:extLst>
                      <a:ext uri="{FF2B5EF4-FFF2-40B4-BE49-F238E27FC236}">
                        <a16:creationId xmlns:a16="http://schemas.microsoft.com/office/drawing/2014/main" id="{1DB389E4-1983-468B-B00B-BD35FDD8328A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8" name="Cube 947">
                      <a:extLst>
                        <a:ext uri="{FF2B5EF4-FFF2-40B4-BE49-F238E27FC236}">
                          <a16:creationId xmlns:a16="http://schemas.microsoft.com/office/drawing/2014/main" id="{5F01BE57-56F2-4843-ADE8-38D59EDC03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9" name="Cube 948">
                      <a:extLst>
                        <a:ext uri="{FF2B5EF4-FFF2-40B4-BE49-F238E27FC236}">
                          <a16:creationId xmlns:a16="http://schemas.microsoft.com/office/drawing/2014/main" id="{CACBEC4C-FC18-4D2E-90E5-B9BF6FE09F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50" name="Cube 949">
                      <a:extLst>
                        <a:ext uri="{FF2B5EF4-FFF2-40B4-BE49-F238E27FC236}">
                          <a16:creationId xmlns:a16="http://schemas.microsoft.com/office/drawing/2014/main" id="{0C351730-9296-4823-A7CB-8D8156CF81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0" name="Group 939">
                    <a:extLst>
                      <a:ext uri="{FF2B5EF4-FFF2-40B4-BE49-F238E27FC236}">
                        <a16:creationId xmlns:a16="http://schemas.microsoft.com/office/drawing/2014/main" id="{291213CC-72FD-44CE-9250-76CE9194224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5" name="Cube 944">
                      <a:extLst>
                        <a:ext uri="{FF2B5EF4-FFF2-40B4-BE49-F238E27FC236}">
                          <a16:creationId xmlns:a16="http://schemas.microsoft.com/office/drawing/2014/main" id="{B57A3E1B-1164-44CA-AF60-A10E7173A7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6" name="Cube 945">
                      <a:extLst>
                        <a:ext uri="{FF2B5EF4-FFF2-40B4-BE49-F238E27FC236}">
                          <a16:creationId xmlns:a16="http://schemas.microsoft.com/office/drawing/2014/main" id="{FF6047C1-8DCB-431F-839F-7CDC1AC72E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7" name="Cube 946">
                      <a:extLst>
                        <a:ext uri="{FF2B5EF4-FFF2-40B4-BE49-F238E27FC236}">
                          <a16:creationId xmlns:a16="http://schemas.microsoft.com/office/drawing/2014/main" id="{B40A4515-3932-443C-B910-5120DD9B6F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41" name="Group 940">
                    <a:extLst>
                      <a:ext uri="{FF2B5EF4-FFF2-40B4-BE49-F238E27FC236}">
                        <a16:creationId xmlns:a16="http://schemas.microsoft.com/office/drawing/2014/main" id="{AC9437B4-53FF-4EAA-91CE-A5470CDE50B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42" name="Cube 941">
                      <a:extLst>
                        <a:ext uri="{FF2B5EF4-FFF2-40B4-BE49-F238E27FC236}">
                          <a16:creationId xmlns:a16="http://schemas.microsoft.com/office/drawing/2014/main" id="{CA8574D6-53EF-4650-BE56-19EE655089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3" name="Cube 942">
                      <a:extLst>
                        <a:ext uri="{FF2B5EF4-FFF2-40B4-BE49-F238E27FC236}">
                          <a16:creationId xmlns:a16="http://schemas.microsoft.com/office/drawing/2014/main" id="{10D80A03-471E-4DD9-BB10-3F257A7FBE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44" name="Cube 943">
                      <a:extLst>
                        <a:ext uri="{FF2B5EF4-FFF2-40B4-BE49-F238E27FC236}">
                          <a16:creationId xmlns:a16="http://schemas.microsoft.com/office/drawing/2014/main" id="{66FABCDD-9428-465E-AED9-7A92BA00A8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896" name="Group 895">
                <a:extLst>
                  <a:ext uri="{FF2B5EF4-FFF2-40B4-BE49-F238E27FC236}">
                    <a16:creationId xmlns:a16="http://schemas.microsoft.com/office/drawing/2014/main" id="{547AA48F-DDF3-42C3-8CE0-94DE4548B5D3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897" name="Group 896">
                  <a:extLst>
                    <a:ext uri="{FF2B5EF4-FFF2-40B4-BE49-F238E27FC236}">
                      <a16:creationId xmlns:a16="http://schemas.microsoft.com/office/drawing/2014/main" id="{7E3717B0-5EBB-44E4-84E0-F65E5E1E63E1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24" name="Group 923">
                    <a:extLst>
                      <a:ext uri="{FF2B5EF4-FFF2-40B4-BE49-F238E27FC236}">
                        <a16:creationId xmlns:a16="http://schemas.microsoft.com/office/drawing/2014/main" id="{0E4613A1-24CA-4663-BE93-117AAA411A0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3" name="Cube 932">
                      <a:extLst>
                        <a:ext uri="{FF2B5EF4-FFF2-40B4-BE49-F238E27FC236}">
                          <a16:creationId xmlns:a16="http://schemas.microsoft.com/office/drawing/2014/main" id="{AFFE48F6-4F19-4EA2-A3D8-CF7BB47C1C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4" name="Cube 933">
                      <a:extLst>
                        <a:ext uri="{FF2B5EF4-FFF2-40B4-BE49-F238E27FC236}">
                          <a16:creationId xmlns:a16="http://schemas.microsoft.com/office/drawing/2014/main" id="{2719C3BA-3576-4091-AAC9-C959E739B8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5" name="Cube 934">
                      <a:extLst>
                        <a:ext uri="{FF2B5EF4-FFF2-40B4-BE49-F238E27FC236}">
                          <a16:creationId xmlns:a16="http://schemas.microsoft.com/office/drawing/2014/main" id="{2B44BA28-296C-4F66-B00E-B2199DA4BB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25" name="Group 924">
                    <a:extLst>
                      <a:ext uri="{FF2B5EF4-FFF2-40B4-BE49-F238E27FC236}">
                        <a16:creationId xmlns:a16="http://schemas.microsoft.com/office/drawing/2014/main" id="{209C15FC-18E1-4544-9E10-E9DE3D4CD24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30" name="Cube 929">
                      <a:extLst>
                        <a:ext uri="{FF2B5EF4-FFF2-40B4-BE49-F238E27FC236}">
                          <a16:creationId xmlns:a16="http://schemas.microsoft.com/office/drawing/2014/main" id="{A2175EB3-1D5F-4F4E-91BF-FE7A576B62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1" name="Cube 930">
                      <a:extLst>
                        <a:ext uri="{FF2B5EF4-FFF2-40B4-BE49-F238E27FC236}">
                          <a16:creationId xmlns:a16="http://schemas.microsoft.com/office/drawing/2014/main" id="{559FC763-E0C5-4F1F-B953-5F718A5663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32" name="Cube 931">
                      <a:extLst>
                        <a:ext uri="{FF2B5EF4-FFF2-40B4-BE49-F238E27FC236}">
                          <a16:creationId xmlns:a16="http://schemas.microsoft.com/office/drawing/2014/main" id="{980A4DF5-47F4-47DF-B3CC-D2EF2BB227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26" name="Group 925">
                    <a:extLst>
                      <a:ext uri="{FF2B5EF4-FFF2-40B4-BE49-F238E27FC236}">
                        <a16:creationId xmlns:a16="http://schemas.microsoft.com/office/drawing/2014/main" id="{B0174EAB-B00D-4960-BC38-A0E5177FD7C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7" name="Cube 926">
                      <a:extLst>
                        <a:ext uri="{FF2B5EF4-FFF2-40B4-BE49-F238E27FC236}">
                          <a16:creationId xmlns:a16="http://schemas.microsoft.com/office/drawing/2014/main" id="{74234232-D0F8-4228-9F13-A1A871E8B4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8" name="Cube 927">
                      <a:extLst>
                        <a:ext uri="{FF2B5EF4-FFF2-40B4-BE49-F238E27FC236}">
                          <a16:creationId xmlns:a16="http://schemas.microsoft.com/office/drawing/2014/main" id="{F2050B7E-97F1-4E15-8ADE-EDD3AF42A6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9" name="Cube 928">
                      <a:extLst>
                        <a:ext uri="{FF2B5EF4-FFF2-40B4-BE49-F238E27FC236}">
                          <a16:creationId xmlns:a16="http://schemas.microsoft.com/office/drawing/2014/main" id="{3D944DFB-286F-4949-A345-3B05AC8975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98" name="Group 897">
                  <a:extLst>
                    <a:ext uri="{FF2B5EF4-FFF2-40B4-BE49-F238E27FC236}">
                      <a16:creationId xmlns:a16="http://schemas.microsoft.com/office/drawing/2014/main" id="{CED7B68D-33CC-45A7-B6BD-16AD20E27276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12" name="Group 911">
                    <a:extLst>
                      <a:ext uri="{FF2B5EF4-FFF2-40B4-BE49-F238E27FC236}">
                        <a16:creationId xmlns:a16="http://schemas.microsoft.com/office/drawing/2014/main" id="{529326E7-2BAC-4A25-B473-2E593CCD8EC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21" name="Cube 920">
                      <a:extLst>
                        <a:ext uri="{FF2B5EF4-FFF2-40B4-BE49-F238E27FC236}">
                          <a16:creationId xmlns:a16="http://schemas.microsoft.com/office/drawing/2014/main" id="{AA0343AF-CD0B-440A-86D2-08C2F548C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2" name="Cube 921">
                      <a:extLst>
                        <a:ext uri="{FF2B5EF4-FFF2-40B4-BE49-F238E27FC236}">
                          <a16:creationId xmlns:a16="http://schemas.microsoft.com/office/drawing/2014/main" id="{D0BFC20C-2656-418F-BC1C-787A192549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3" name="Cube 922">
                      <a:extLst>
                        <a:ext uri="{FF2B5EF4-FFF2-40B4-BE49-F238E27FC236}">
                          <a16:creationId xmlns:a16="http://schemas.microsoft.com/office/drawing/2014/main" id="{65F451CE-8232-428B-AE79-A3F0EB08EF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3" name="Group 912">
                    <a:extLst>
                      <a:ext uri="{FF2B5EF4-FFF2-40B4-BE49-F238E27FC236}">
                        <a16:creationId xmlns:a16="http://schemas.microsoft.com/office/drawing/2014/main" id="{890C8BDD-5422-44DA-AACE-B2A685BC9F1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8" name="Cube 917">
                      <a:extLst>
                        <a:ext uri="{FF2B5EF4-FFF2-40B4-BE49-F238E27FC236}">
                          <a16:creationId xmlns:a16="http://schemas.microsoft.com/office/drawing/2014/main" id="{DF6443D3-0A3C-4B8C-BAC9-B0B6C1AD06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9" name="Cube 918">
                      <a:extLst>
                        <a:ext uri="{FF2B5EF4-FFF2-40B4-BE49-F238E27FC236}">
                          <a16:creationId xmlns:a16="http://schemas.microsoft.com/office/drawing/2014/main" id="{D6072326-F7FA-4F19-B705-1654ED8E7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20" name="Cube 919">
                      <a:extLst>
                        <a:ext uri="{FF2B5EF4-FFF2-40B4-BE49-F238E27FC236}">
                          <a16:creationId xmlns:a16="http://schemas.microsoft.com/office/drawing/2014/main" id="{58584671-DED8-42A8-8572-1054927CDA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14" name="Group 913">
                    <a:extLst>
                      <a:ext uri="{FF2B5EF4-FFF2-40B4-BE49-F238E27FC236}">
                        <a16:creationId xmlns:a16="http://schemas.microsoft.com/office/drawing/2014/main" id="{CCAACCF8-59CF-4442-81CD-3CF22D97E58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15" name="Cube 914">
                      <a:extLst>
                        <a:ext uri="{FF2B5EF4-FFF2-40B4-BE49-F238E27FC236}">
                          <a16:creationId xmlns:a16="http://schemas.microsoft.com/office/drawing/2014/main" id="{2585CF6B-B145-4FEC-BF1A-230D6658BE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6" name="Cube 915">
                      <a:extLst>
                        <a:ext uri="{FF2B5EF4-FFF2-40B4-BE49-F238E27FC236}">
                          <a16:creationId xmlns:a16="http://schemas.microsoft.com/office/drawing/2014/main" id="{23B14DA5-2C9D-4A55-AF1D-C68EF636D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7" name="Cube 916">
                      <a:extLst>
                        <a:ext uri="{FF2B5EF4-FFF2-40B4-BE49-F238E27FC236}">
                          <a16:creationId xmlns:a16="http://schemas.microsoft.com/office/drawing/2014/main" id="{B694CAE6-39E4-4248-993A-7F458918F2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99" name="Group 898">
                  <a:extLst>
                    <a:ext uri="{FF2B5EF4-FFF2-40B4-BE49-F238E27FC236}">
                      <a16:creationId xmlns:a16="http://schemas.microsoft.com/office/drawing/2014/main" id="{4248268D-E087-43E8-9DFE-437F6DCD404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900" name="Group 899">
                    <a:extLst>
                      <a:ext uri="{FF2B5EF4-FFF2-40B4-BE49-F238E27FC236}">
                        <a16:creationId xmlns:a16="http://schemas.microsoft.com/office/drawing/2014/main" id="{486FA514-1DCB-4405-B261-7280061D2E8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9" name="Cube 908">
                      <a:extLst>
                        <a:ext uri="{FF2B5EF4-FFF2-40B4-BE49-F238E27FC236}">
                          <a16:creationId xmlns:a16="http://schemas.microsoft.com/office/drawing/2014/main" id="{8E332DFE-2084-4FF3-A976-94F4C5CC8F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0" name="Cube 909">
                      <a:extLst>
                        <a:ext uri="{FF2B5EF4-FFF2-40B4-BE49-F238E27FC236}">
                          <a16:creationId xmlns:a16="http://schemas.microsoft.com/office/drawing/2014/main" id="{2966A019-8862-47B8-BD6D-553BA6F1B4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11" name="Cube 910">
                      <a:extLst>
                        <a:ext uri="{FF2B5EF4-FFF2-40B4-BE49-F238E27FC236}">
                          <a16:creationId xmlns:a16="http://schemas.microsoft.com/office/drawing/2014/main" id="{FE2EBAD1-4160-4AA1-9CC9-B8B6A94330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1" name="Group 900">
                    <a:extLst>
                      <a:ext uri="{FF2B5EF4-FFF2-40B4-BE49-F238E27FC236}">
                        <a16:creationId xmlns:a16="http://schemas.microsoft.com/office/drawing/2014/main" id="{339222D4-F3D4-478A-8E18-6BDE3A57EB6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6" name="Cube 905">
                      <a:extLst>
                        <a:ext uri="{FF2B5EF4-FFF2-40B4-BE49-F238E27FC236}">
                          <a16:creationId xmlns:a16="http://schemas.microsoft.com/office/drawing/2014/main" id="{DDA88C25-CB9B-490D-8B78-4F67A0F88B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7" name="Cube 906">
                      <a:extLst>
                        <a:ext uri="{FF2B5EF4-FFF2-40B4-BE49-F238E27FC236}">
                          <a16:creationId xmlns:a16="http://schemas.microsoft.com/office/drawing/2014/main" id="{81C38DED-7AAF-426B-852E-6E4606C55D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8" name="Cube 907">
                      <a:extLst>
                        <a:ext uri="{FF2B5EF4-FFF2-40B4-BE49-F238E27FC236}">
                          <a16:creationId xmlns:a16="http://schemas.microsoft.com/office/drawing/2014/main" id="{F92EDD66-5EAC-430E-9AF8-CCC9B69443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902" name="Group 901">
                    <a:extLst>
                      <a:ext uri="{FF2B5EF4-FFF2-40B4-BE49-F238E27FC236}">
                        <a16:creationId xmlns:a16="http://schemas.microsoft.com/office/drawing/2014/main" id="{6BD40EA1-32A7-44FA-89BD-D8232A63675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903" name="Cube 902">
                      <a:extLst>
                        <a:ext uri="{FF2B5EF4-FFF2-40B4-BE49-F238E27FC236}">
                          <a16:creationId xmlns:a16="http://schemas.microsoft.com/office/drawing/2014/main" id="{26648741-4F1D-4CC4-AFBE-78D850C71A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4" name="Cube 903">
                      <a:extLst>
                        <a:ext uri="{FF2B5EF4-FFF2-40B4-BE49-F238E27FC236}">
                          <a16:creationId xmlns:a16="http://schemas.microsoft.com/office/drawing/2014/main" id="{6499F405-198C-43AB-8272-9D993D9E31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905" name="Cube 904">
                      <a:extLst>
                        <a:ext uri="{FF2B5EF4-FFF2-40B4-BE49-F238E27FC236}">
                          <a16:creationId xmlns:a16="http://schemas.microsoft.com/office/drawing/2014/main" id="{534935C2-153C-42CB-ACCB-01EB32D217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773" name="Group 772">
              <a:extLst>
                <a:ext uri="{FF2B5EF4-FFF2-40B4-BE49-F238E27FC236}">
                  <a16:creationId xmlns:a16="http://schemas.microsoft.com/office/drawing/2014/main" id="{37E8C303-BB21-42FC-B3CD-627AA92FC28B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  <a:grpFill/>
          </p:grpSpPr>
          <p:grpSp>
            <p:nvGrpSpPr>
              <p:cNvPr id="774" name="Group 773">
                <a:extLst>
                  <a:ext uri="{FF2B5EF4-FFF2-40B4-BE49-F238E27FC236}">
                    <a16:creationId xmlns:a16="http://schemas.microsoft.com/office/drawing/2014/main" id="{26CF99BC-CC67-4968-AB2F-C2D6F44D0BC2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855" name="Group 854">
                  <a:extLst>
                    <a:ext uri="{FF2B5EF4-FFF2-40B4-BE49-F238E27FC236}">
                      <a16:creationId xmlns:a16="http://schemas.microsoft.com/office/drawing/2014/main" id="{F0F7206B-DCCE-4F98-96ED-9A54050407C8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82" name="Group 881">
                    <a:extLst>
                      <a:ext uri="{FF2B5EF4-FFF2-40B4-BE49-F238E27FC236}">
                        <a16:creationId xmlns:a16="http://schemas.microsoft.com/office/drawing/2014/main" id="{BC8CA88B-34DC-461A-9F26-02AC99353C22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91" name="Cube 890">
                      <a:extLst>
                        <a:ext uri="{FF2B5EF4-FFF2-40B4-BE49-F238E27FC236}">
                          <a16:creationId xmlns:a16="http://schemas.microsoft.com/office/drawing/2014/main" id="{D067F3D3-4E96-435E-8E27-34A35E4DAA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2" name="Cube 891">
                      <a:extLst>
                        <a:ext uri="{FF2B5EF4-FFF2-40B4-BE49-F238E27FC236}">
                          <a16:creationId xmlns:a16="http://schemas.microsoft.com/office/drawing/2014/main" id="{443534A8-CDDE-4876-8682-2B8BA71C89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3" name="Cube 892">
                      <a:extLst>
                        <a:ext uri="{FF2B5EF4-FFF2-40B4-BE49-F238E27FC236}">
                          <a16:creationId xmlns:a16="http://schemas.microsoft.com/office/drawing/2014/main" id="{C469605F-BC7D-42CD-BC5A-B9985E8BDB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83" name="Group 882">
                    <a:extLst>
                      <a:ext uri="{FF2B5EF4-FFF2-40B4-BE49-F238E27FC236}">
                        <a16:creationId xmlns:a16="http://schemas.microsoft.com/office/drawing/2014/main" id="{12DA3D02-9BE7-4046-B8E9-BF8723118BA5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8" name="Cube 887">
                      <a:extLst>
                        <a:ext uri="{FF2B5EF4-FFF2-40B4-BE49-F238E27FC236}">
                          <a16:creationId xmlns:a16="http://schemas.microsoft.com/office/drawing/2014/main" id="{08ACF47F-A63E-4C2C-8E40-CA8C0D32CF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9" name="Cube 888">
                      <a:extLst>
                        <a:ext uri="{FF2B5EF4-FFF2-40B4-BE49-F238E27FC236}">
                          <a16:creationId xmlns:a16="http://schemas.microsoft.com/office/drawing/2014/main" id="{67BFC6AF-4F3D-43AC-80F6-234BD98382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90" name="Cube 889">
                      <a:extLst>
                        <a:ext uri="{FF2B5EF4-FFF2-40B4-BE49-F238E27FC236}">
                          <a16:creationId xmlns:a16="http://schemas.microsoft.com/office/drawing/2014/main" id="{1D76DFC6-F0EB-40EB-A33F-3B79692CC9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84" name="Group 883">
                    <a:extLst>
                      <a:ext uri="{FF2B5EF4-FFF2-40B4-BE49-F238E27FC236}">
                        <a16:creationId xmlns:a16="http://schemas.microsoft.com/office/drawing/2014/main" id="{82DEB43D-7BCD-43EC-8414-4BF52E80126B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85" name="Cube 884">
                      <a:extLst>
                        <a:ext uri="{FF2B5EF4-FFF2-40B4-BE49-F238E27FC236}">
                          <a16:creationId xmlns:a16="http://schemas.microsoft.com/office/drawing/2014/main" id="{F011FA16-D674-4AF3-9C00-6ADC97B95D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6" name="Cube 885">
                      <a:extLst>
                        <a:ext uri="{FF2B5EF4-FFF2-40B4-BE49-F238E27FC236}">
                          <a16:creationId xmlns:a16="http://schemas.microsoft.com/office/drawing/2014/main" id="{E2C20340-207F-468E-A15C-6F18DF7F69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7" name="Cube 886">
                      <a:extLst>
                        <a:ext uri="{FF2B5EF4-FFF2-40B4-BE49-F238E27FC236}">
                          <a16:creationId xmlns:a16="http://schemas.microsoft.com/office/drawing/2014/main" id="{672FDDC7-1CD4-48D0-B2D4-1606C58E32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56" name="Group 855">
                  <a:extLst>
                    <a:ext uri="{FF2B5EF4-FFF2-40B4-BE49-F238E27FC236}">
                      <a16:creationId xmlns:a16="http://schemas.microsoft.com/office/drawing/2014/main" id="{1E7D73E2-D2AF-408F-BAA3-D15C90EB31AA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70" name="Group 869">
                    <a:extLst>
                      <a:ext uri="{FF2B5EF4-FFF2-40B4-BE49-F238E27FC236}">
                        <a16:creationId xmlns:a16="http://schemas.microsoft.com/office/drawing/2014/main" id="{5931684C-1FBA-480B-9E4F-F13013B08BBC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79" name="Cube 878">
                      <a:extLst>
                        <a:ext uri="{FF2B5EF4-FFF2-40B4-BE49-F238E27FC236}">
                          <a16:creationId xmlns:a16="http://schemas.microsoft.com/office/drawing/2014/main" id="{0FBD2AE8-5EA3-4BD1-B15D-B1FE791787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0" name="Cube 879">
                      <a:extLst>
                        <a:ext uri="{FF2B5EF4-FFF2-40B4-BE49-F238E27FC236}">
                          <a16:creationId xmlns:a16="http://schemas.microsoft.com/office/drawing/2014/main" id="{1D9B25A9-59CC-4C44-A13A-57A4662240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81" name="Cube 880">
                      <a:extLst>
                        <a:ext uri="{FF2B5EF4-FFF2-40B4-BE49-F238E27FC236}">
                          <a16:creationId xmlns:a16="http://schemas.microsoft.com/office/drawing/2014/main" id="{46FBE64D-2209-487D-8D52-7213B0A4C1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1" name="Group 870">
                    <a:extLst>
                      <a:ext uri="{FF2B5EF4-FFF2-40B4-BE49-F238E27FC236}">
                        <a16:creationId xmlns:a16="http://schemas.microsoft.com/office/drawing/2014/main" id="{29C00318-6306-4A6C-8AC5-AD3760BDF1D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76" name="Cube 875">
                      <a:extLst>
                        <a:ext uri="{FF2B5EF4-FFF2-40B4-BE49-F238E27FC236}">
                          <a16:creationId xmlns:a16="http://schemas.microsoft.com/office/drawing/2014/main" id="{1C4FF958-DCD8-45F9-8207-0D6E583EED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7" name="Cube 876">
                      <a:extLst>
                        <a:ext uri="{FF2B5EF4-FFF2-40B4-BE49-F238E27FC236}">
                          <a16:creationId xmlns:a16="http://schemas.microsoft.com/office/drawing/2014/main" id="{3BF99B01-1F79-4314-B590-482BA885DD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8" name="Cube 877">
                      <a:extLst>
                        <a:ext uri="{FF2B5EF4-FFF2-40B4-BE49-F238E27FC236}">
                          <a16:creationId xmlns:a16="http://schemas.microsoft.com/office/drawing/2014/main" id="{220CE98E-6B18-46C1-A3A3-5EE7E1C0E3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72" name="Group 871">
                    <a:extLst>
                      <a:ext uri="{FF2B5EF4-FFF2-40B4-BE49-F238E27FC236}">
                        <a16:creationId xmlns:a16="http://schemas.microsoft.com/office/drawing/2014/main" id="{1289A6E6-A499-4A16-91E4-4BC52D7E45D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73" name="Cube 872">
                      <a:extLst>
                        <a:ext uri="{FF2B5EF4-FFF2-40B4-BE49-F238E27FC236}">
                          <a16:creationId xmlns:a16="http://schemas.microsoft.com/office/drawing/2014/main" id="{FDD92E9E-5F83-4F4C-A9AD-E84E272C59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4" name="Cube 873">
                      <a:extLst>
                        <a:ext uri="{FF2B5EF4-FFF2-40B4-BE49-F238E27FC236}">
                          <a16:creationId xmlns:a16="http://schemas.microsoft.com/office/drawing/2014/main" id="{4B8DDAB3-6C10-4FBC-8275-1A7121E8AB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75" name="Cube 874">
                      <a:extLst>
                        <a:ext uri="{FF2B5EF4-FFF2-40B4-BE49-F238E27FC236}">
                          <a16:creationId xmlns:a16="http://schemas.microsoft.com/office/drawing/2014/main" id="{75C14C49-DC52-4665-A94A-6C69B0810C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57" name="Group 856">
                  <a:extLst>
                    <a:ext uri="{FF2B5EF4-FFF2-40B4-BE49-F238E27FC236}">
                      <a16:creationId xmlns:a16="http://schemas.microsoft.com/office/drawing/2014/main" id="{81DB0EF2-6B6F-4928-93CD-829FB397B1D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58" name="Group 857">
                    <a:extLst>
                      <a:ext uri="{FF2B5EF4-FFF2-40B4-BE49-F238E27FC236}">
                        <a16:creationId xmlns:a16="http://schemas.microsoft.com/office/drawing/2014/main" id="{20CED3C9-29FA-484E-8011-A1AD5E02C278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7" name="Cube 866">
                      <a:extLst>
                        <a:ext uri="{FF2B5EF4-FFF2-40B4-BE49-F238E27FC236}">
                          <a16:creationId xmlns:a16="http://schemas.microsoft.com/office/drawing/2014/main" id="{CD033F01-3F68-402F-81A1-56DC0FDD2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8" name="Cube 867">
                      <a:extLst>
                        <a:ext uri="{FF2B5EF4-FFF2-40B4-BE49-F238E27FC236}">
                          <a16:creationId xmlns:a16="http://schemas.microsoft.com/office/drawing/2014/main" id="{9A1F7F82-41D0-4C03-A934-602F748E17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9" name="Cube 868">
                      <a:extLst>
                        <a:ext uri="{FF2B5EF4-FFF2-40B4-BE49-F238E27FC236}">
                          <a16:creationId xmlns:a16="http://schemas.microsoft.com/office/drawing/2014/main" id="{B9A7D69B-F5C6-4D23-B535-AE8791E35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59" name="Group 858">
                    <a:extLst>
                      <a:ext uri="{FF2B5EF4-FFF2-40B4-BE49-F238E27FC236}">
                        <a16:creationId xmlns:a16="http://schemas.microsoft.com/office/drawing/2014/main" id="{24907BE2-432F-43B9-BF9F-8FEB27CE009F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4" name="Cube 863">
                      <a:extLst>
                        <a:ext uri="{FF2B5EF4-FFF2-40B4-BE49-F238E27FC236}">
                          <a16:creationId xmlns:a16="http://schemas.microsoft.com/office/drawing/2014/main" id="{B34317A8-F817-41E1-8728-8AE85D9F37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5" name="Cube 864">
                      <a:extLst>
                        <a:ext uri="{FF2B5EF4-FFF2-40B4-BE49-F238E27FC236}">
                          <a16:creationId xmlns:a16="http://schemas.microsoft.com/office/drawing/2014/main" id="{5A0C6588-CAC8-4151-8D26-C7548EFC1D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6" name="Cube 865">
                      <a:extLst>
                        <a:ext uri="{FF2B5EF4-FFF2-40B4-BE49-F238E27FC236}">
                          <a16:creationId xmlns:a16="http://schemas.microsoft.com/office/drawing/2014/main" id="{911A17D6-9004-4BFF-8B81-AB8D5E6B1F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60" name="Group 859">
                    <a:extLst>
                      <a:ext uri="{FF2B5EF4-FFF2-40B4-BE49-F238E27FC236}">
                        <a16:creationId xmlns:a16="http://schemas.microsoft.com/office/drawing/2014/main" id="{5F103DE1-7B9C-4BBE-B553-072B10C1D9A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61" name="Cube 860">
                      <a:extLst>
                        <a:ext uri="{FF2B5EF4-FFF2-40B4-BE49-F238E27FC236}">
                          <a16:creationId xmlns:a16="http://schemas.microsoft.com/office/drawing/2014/main" id="{E189A382-ABE0-4278-BA24-69EC28640E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2" name="Cube 861">
                      <a:extLst>
                        <a:ext uri="{FF2B5EF4-FFF2-40B4-BE49-F238E27FC236}">
                          <a16:creationId xmlns:a16="http://schemas.microsoft.com/office/drawing/2014/main" id="{7DC3F07D-DA83-4133-AA40-42709616A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63" name="Cube 862">
                      <a:extLst>
                        <a:ext uri="{FF2B5EF4-FFF2-40B4-BE49-F238E27FC236}">
                          <a16:creationId xmlns:a16="http://schemas.microsoft.com/office/drawing/2014/main" id="{9C28677E-5CBB-4483-92DA-E0F510FF9B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75" name="Group 774">
                <a:extLst>
                  <a:ext uri="{FF2B5EF4-FFF2-40B4-BE49-F238E27FC236}">
                    <a16:creationId xmlns:a16="http://schemas.microsoft.com/office/drawing/2014/main" id="{6D9453BD-B2B7-403D-B947-B5F412ED8F6F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816" name="Group 815">
                  <a:extLst>
                    <a:ext uri="{FF2B5EF4-FFF2-40B4-BE49-F238E27FC236}">
                      <a16:creationId xmlns:a16="http://schemas.microsoft.com/office/drawing/2014/main" id="{6E3D39BF-040E-4E96-9879-1D8CBCEF09AF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43" name="Group 842">
                    <a:extLst>
                      <a:ext uri="{FF2B5EF4-FFF2-40B4-BE49-F238E27FC236}">
                        <a16:creationId xmlns:a16="http://schemas.microsoft.com/office/drawing/2014/main" id="{7E1AA69F-D29F-4C26-BFA6-8AA81C26DED8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52" name="Cube 851">
                      <a:extLst>
                        <a:ext uri="{FF2B5EF4-FFF2-40B4-BE49-F238E27FC236}">
                          <a16:creationId xmlns:a16="http://schemas.microsoft.com/office/drawing/2014/main" id="{42740CD1-4784-40DA-80ED-5E22389559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3" name="Cube 852">
                      <a:extLst>
                        <a:ext uri="{FF2B5EF4-FFF2-40B4-BE49-F238E27FC236}">
                          <a16:creationId xmlns:a16="http://schemas.microsoft.com/office/drawing/2014/main" id="{55BFE35A-B512-42F2-8196-0F71661C74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4" name="Cube 853">
                      <a:extLst>
                        <a:ext uri="{FF2B5EF4-FFF2-40B4-BE49-F238E27FC236}">
                          <a16:creationId xmlns:a16="http://schemas.microsoft.com/office/drawing/2014/main" id="{65BF508C-B071-476A-8D61-ADC0DB88FC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4" name="Group 843">
                    <a:extLst>
                      <a:ext uri="{FF2B5EF4-FFF2-40B4-BE49-F238E27FC236}">
                        <a16:creationId xmlns:a16="http://schemas.microsoft.com/office/drawing/2014/main" id="{F2FFA293-B283-48AA-B8F7-5F645F36B10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9" name="Cube 848">
                      <a:extLst>
                        <a:ext uri="{FF2B5EF4-FFF2-40B4-BE49-F238E27FC236}">
                          <a16:creationId xmlns:a16="http://schemas.microsoft.com/office/drawing/2014/main" id="{D07DF558-90CD-4B59-A812-05DEA815D3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0" name="Cube 849">
                      <a:extLst>
                        <a:ext uri="{FF2B5EF4-FFF2-40B4-BE49-F238E27FC236}">
                          <a16:creationId xmlns:a16="http://schemas.microsoft.com/office/drawing/2014/main" id="{D19A436C-094B-4552-9D85-A53187722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51" name="Cube 850">
                      <a:extLst>
                        <a:ext uri="{FF2B5EF4-FFF2-40B4-BE49-F238E27FC236}">
                          <a16:creationId xmlns:a16="http://schemas.microsoft.com/office/drawing/2014/main" id="{573D55A2-F736-4FD3-8837-210E2A286B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45" name="Group 844">
                    <a:extLst>
                      <a:ext uri="{FF2B5EF4-FFF2-40B4-BE49-F238E27FC236}">
                        <a16:creationId xmlns:a16="http://schemas.microsoft.com/office/drawing/2014/main" id="{D48E2310-48F8-47A0-A1E4-C5440F58394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6" name="Cube 845">
                      <a:extLst>
                        <a:ext uri="{FF2B5EF4-FFF2-40B4-BE49-F238E27FC236}">
                          <a16:creationId xmlns:a16="http://schemas.microsoft.com/office/drawing/2014/main" id="{100CECB1-76A0-4DF6-8EAD-4B98DDDF80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7" name="Cube 846">
                      <a:extLst>
                        <a:ext uri="{FF2B5EF4-FFF2-40B4-BE49-F238E27FC236}">
                          <a16:creationId xmlns:a16="http://schemas.microsoft.com/office/drawing/2014/main" id="{9309F206-1BD7-480C-B22C-004F70DC07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8" name="Cube 847">
                      <a:extLst>
                        <a:ext uri="{FF2B5EF4-FFF2-40B4-BE49-F238E27FC236}">
                          <a16:creationId xmlns:a16="http://schemas.microsoft.com/office/drawing/2014/main" id="{64E8341F-2AAB-4803-B681-6E21554068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17" name="Group 816">
                  <a:extLst>
                    <a:ext uri="{FF2B5EF4-FFF2-40B4-BE49-F238E27FC236}">
                      <a16:creationId xmlns:a16="http://schemas.microsoft.com/office/drawing/2014/main" id="{1D0C0B23-104F-4A65-A753-471F1F99198B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31" name="Group 830">
                    <a:extLst>
                      <a:ext uri="{FF2B5EF4-FFF2-40B4-BE49-F238E27FC236}">
                        <a16:creationId xmlns:a16="http://schemas.microsoft.com/office/drawing/2014/main" id="{864DF58F-5B6A-49EC-8FA2-EF1E85277FE3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40" name="Cube 839">
                      <a:extLst>
                        <a:ext uri="{FF2B5EF4-FFF2-40B4-BE49-F238E27FC236}">
                          <a16:creationId xmlns:a16="http://schemas.microsoft.com/office/drawing/2014/main" id="{41660866-D90C-40D1-B1A3-5761E2F8D3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1" name="Cube 840">
                      <a:extLst>
                        <a:ext uri="{FF2B5EF4-FFF2-40B4-BE49-F238E27FC236}">
                          <a16:creationId xmlns:a16="http://schemas.microsoft.com/office/drawing/2014/main" id="{8376ACF0-BC03-4D07-8AEC-3A4CFD09B4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42" name="Cube 841">
                      <a:extLst>
                        <a:ext uri="{FF2B5EF4-FFF2-40B4-BE49-F238E27FC236}">
                          <a16:creationId xmlns:a16="http://schemas.microsoft.com/office/drawing/2014/main" id="{F0C604E1-9B81-4B5D-924C-ADDD51CBD2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2" name="Group 831">
                    <a:extLst>
                      <a:ext uri="{FF2B5EF4-FFF2-40B4-BE49-F238E27FC236}">
                        <a16:creationId xmlns:a16="http://schemas.microsoft.com/office/drawing/2014/main" id="{3EE82B4B-A8BB-4134-88CB-C940DE66C91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37" name="Cube 836">
                      <a:extLst>
                        <a:ext uri="{FF2B5EF4-FFF2-40B4-BE49-F238E27FC236}">
                          <a16:creationId xmlns:a16="http://schemas.microsoft.com/office/drawing/2014/main" id="{8F12E8F8-0514-41BB-9C65-3AFF40081F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8" name="Cube 837">
                      <a:extLst>
                        <a:ext uri="{FF2B5EF4-FFF2-40B4-BE49-F238E27FC236}">
                          <a16:creationId xmlns:a16="http://schemas.microsoft.com/office/drawing/2014/main" id="{C7C3F9E7-A65B-4B5B-83BF-DEA857FAE8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9" name="Cube 838">
                      <a:extLst>
                        <a:ext uri="{FF2B5EF4-FFF2-40B4-BE49-F238E27FC236}">
                          <a16:creationId xmlns:a16="http://schemas.microsoft.com/office/drawing/2014/main" id="{06645760-EC3E-4890-AF0B-D66D8E5B08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33" name="Group 832">
                    <a:extLst>
                      <a:ext uri="{FF2B5EF4-FFF2-40B4-BE49-F238E27FC236}">
                        <a16:creationId xmlns:a16="http://schemas.microsoft.com/office/drawing/2014/main" id="{DAECE710-839C-4915-A822-B9FEE209478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34" name="Cube 833">
                      <a:extLst>
                        <a:ext uri="{FF2B5EF4-FFF2-40B4-BE49-F238E27FC236}">
                          <a16:creationId xmlns:a16="http://schemas.microsoft.com/office/drawing/2014/main" id="{3C78D601-443E-4771-A608-81E2F7D3BA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5" name="Cube 834">
                      <a:extLst>
                        <a:ext uri="{FF2B5EF4-FFF2-40B4-BE49-F238E27FC236}">
                          <a16:creationId xmlns:a16="http://schemas.microsoft.com/office/drawing/2014/main" id="{91205C49-DD71-4249-A314-6A8EBD44CD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6" name="Cube 835">
                      <a:extLst>
                        <a:ext uri="{FF2B5EF4-FFF2-40B4-BE49-F238E27FC236}">
                          <a16:creationId xmlns:a16="http://schemas.microsoft.com/office/drawing/2014/main" id="{FE124267-10ED-4CB4-8EB1-7FEE21B1D3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818" name="Group 817">
                  <a:extLst>
                    <a:ext uri="{FF2B5EF4-FFF2-40B4-BE49-F238E27FC236}">
                      <a16:creationId xmlns:a16="http://schemas.microsoft.com/office/drawing/2014/main" id="{F354AC69-8A22-4A8D-BFC3-7370935336F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19" name="Group 818">
                    <a:extLst>
                      <a:ext uri="{FF2B5EF4-FFF2-40B4-BE49-F238E27FC236}">
                        <a16:creationId xmlns:a16="http://schemas.microsoft.com/office/drawing/2014/main" id="{044CFB5B-4C7E-41CF-89C6-F84FD5BAA28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8" name="Cube 827">
                      <a:extLst>
                        <a:ext uri="{FF2B5EF4-FFF2-40B4-BE49-F238E27FC236}">
                          <a16:creationId xmlns:a16="http://schemas.microsoft.com/office/drawing/2014/main" id="{3A10CD8D-19B8-4739-BACC-8597A05EE9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9" name="Cube 828">
                      <a:extLst>
                        <a:ext uri="{FF2B5EF4-FFF2-40B4-BE49-F238E27FC236}">
                          <a16:creationId xmlns:a16="http://schemas.microsoft.com/office/drawing/2014/main" id="{A226925C-6638-4782-9E54-896BB7E944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30" name="Cube 829">
                      <a:extLst>
                        <a:ext uri="{FF2B5EF4-FFF2-40B4-BE49-F238E27FC236}">
                          <a16:creationId xmlns:a16="http://schemas.microsoft.com/office/drawing/2014/main" id="{79F321A2-F4AC-421B-97C1-3A73C20AF9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0" name="Group 819">
                    <a:extLst>
                      <a:ext uri="{FF2B5EF4-FFF2-40B4-BE49-F238E27FC236}">
                        <a16:creationId xmlns:a16="http://schemas.microsoft.com/office/drawing/2014/main" id="{A592C06E-FA51-4EEC-959F-3FD651D5C8A1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5" name="Cube 824">
                      <a:extLst>
                        <a:ext uri="{FF2B5EF4-FFF2-40B4-BE49-F238E27FC236}">
                          <a16:creationId xmlns:a16="http://schemas.microsoft.com/office/drawing/2014/main" id="{5400A9BA-2643-4CBE-914F-9829984700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6" name="Cube 825">
                      <a:extLst>
                        <a:ext uri="{FF2B5EF4-FFF2-40B4-BE49-F238E27FC236}">
                          <a16:creationId xmlns:a16="http://schemas.microsoft.com/office/drawing/2014/main" id="{56C65F12-B8D2-4CF6-82D4-7465ACF6C6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7" name="Cube 826">
                      <a:extLst>
                        <a:ext uri="{FF2B5EF4-FFF2-40B4-BE49-F238E27FC236}">
                          <a16:creationId xmlns:a16="http://schemas.microsoft.com/office/drawing/2014/main" id="{8B2DD681-0054-47D9-9563-B03D450A39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21" name="Group 820">
                    <a:extLst>
                      <a:ext uri="{FF2B5EF4-FFF2-40B4-BE49-F238E27FC236}">
                        <a16:creationId xmlns:a16="http://schemas.microsoft.com/office/drawing/2014/main" id="{E03DC225-4F77-417D-8220-53C23531BD1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22" name="Cube 821">
                      <a:extLst>
                        <a:ext uri="{FF2B5EF4-FFF2-40B4-BE49-F238E27FC236}">
                          <a16:creationId xmlns:a16="http://schemas.microsoft.com/office/drawing/2014/main" id="{43353265-7367-4468-A7B5-C6F31FCF2C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3" name="Cube 822">
                      <a:extLst>
                        <a:ext uri="{FF2B5EF4-FFF2-40B4-BE49-F238E27FC236}">
                          <a16:creationId xmlns:a16="http://schemas.microsoft.com/office/drawing/2014/main" id="{A182C605-3625-4C6B-BBB9-7B738BFA90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24" name="Cube 823">
                      <a:extLst>
                        <a:ext uri="{FF2B5EF4-FFF2-40B4-BE49-F238E27FC236}">
                          <a16:creationId xmlns:a16="http://schemas.microsoft.com/office/drawing/2014/main" id="{37F13212-1B01-4F3C-94CC-A81548F6CE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776" name="Group 775">
                <a:extLst>
                  <a:ext uri="{FF2B5EF4-FFF2-40B4-BE49-F238E27FC236}">
                    <a16:creationId xmlns:a16="http://schemas.microsoft.com/office/drawing/2014/main" id="{5107EAFA-97D8-4EE9-A5B2-17CCBDFBB1EF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777" name="Group 776">
                  <a:extLst>
                    <a:ext uri="{FF2B5EF4-FFF2-40B4-BE49-F238E27FC236}">
                      <a16:creationId xmlns:a16="http://schemas.microsoft.com/office/drawing/2014/main" id="{C331AE2F-F75F-4204-839C-E3B5FFA1A817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804" name="Group 803">
                    <a:extLst>
                      <a:ext uri="{FF2B5EF4-FFF2-40B4-BE49-F238E27FC236}">
                        <a16:creationId xmlns:a16="http://schemas.microsoft.com/office/drawing/2014/main" id="{716A2D8D-57EB-43A5-817F-2028C2E192A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3" name="Cube 812">
                      <a:extLst>
                        <a:ext uri="{FF2B5EF4-FFF2-40B4-BE49-F238E27FC236}">
                          <a16:creationId xmlns:a16="http://schemas.microsoft.com/office/drawing/2014/main" id="{F5C7C0A9-C6EA-45AD-99DE-C562BFCBCD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4" name="Cube 813">
                      <a:extLst>
                        <a:ext uri="{FF2B5EF4-FFF2-40B4-BE49-F238E27FC236}">
                          <a16:creationId xmlns:a16="http://schemas.microsoft.com/office/drawing/2014/main" id="{24D0A582-80E9-4A52-A2F3-38A5C3EFE8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5" name="Cube 814">
                      <a:extLst>
                        <a:ext uri="{FF2B5EF4-FFF2-40B4-BE49-F238E27FC236}">
                          <a16:creationId xmlns:a16="http://schemas.microsoft.com/office/drawing/2014/main" id="{979D1A82-83F9-4CD2-8CB2-DE06AEAA70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05" name="Group 804">
                    <a:extLst>
                      <a:ext uri="{FF2B5EF4-FFF2-40B4-BE49-F238E27FC236}">
                        <a16:creationId xmlns:a16="http://schemas.microsoft.com/office/drawing/2014/main" id="{FD76DFCB-8E9D-4217-96E7-F222B3FCB52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10" name="Cube 809">
                      <a:extLst>
                        <a:ext uri="{FF2B5EF4-FFF2-40B4-BE49-F238E27FC236}">
                          <a16:creationId xmlns:a16="http://schemas.microsoft.com/office/drawing/2014/main" id="{41BF1ADD-D701-4905-88E2-EF27F2E59A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1" name="Cube 810">
                      <a:extLst>
                        <a:ext uri="{FF2B5EF4-FFF2-40B4-BE49-F238E27FC236}">
                          <a16:creationId xmlns:a16="http://schemas.microsoft.com/office/drawing/2014/main" id="{B89CCCBE-6799-491D-A263-D8E494A811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12" name="Cube 811">
                      <a:extLst>
                        <a:ext uri="{FF2B5EF4-FFF2-40B4-BE49-F238E27FC236}">
                          <a16:creationId xmlns:a16="http://schemas.microsoft.com/office/drawing/2014/main" id="{6D8C0466-C3BC-46E3-A02C-DA6ED818A8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806" name="Group 805">
                    <a:extLst>
                      <a:ext uri="{FF2B5EF4-FFF2-40B4-BE49-F238E27FC236}">
                        <a16:creationId xmlns:a16="http://schemas.microsoft.com/office/drawing/2014/main" id="{5D9C11A7-7A32-4C72-AC3E-9479B083E9E7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7" name="Cube 806">
                      <a:extLst>
                        <a:ext uri="{FF2B5EF4-FFF2-40B4-BE49-F238E27FC236}">
                          <a16:creationId xmlns:a16="http://schemas.microsoft.com/office/drawing/2014/main" id="{2E14716B-3770-4603-A18B-EEA20B40E9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8" name="Cube 807">
                      <a:extLst>
                        <a:ext uri="{FF2B5EF4-FFF2-40B4-BE49-F238E27FC236}">
                          <a16:creationId xmlns:a16="http://schemas.microsoft.com/office/drawing/2014/main" id="{C22D6659-D415-44EC-ADC2-5CC8078475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9" name="Cube 808">
                      <a:extLst>
                        <a:ext uri="{FF2B5EF4-FFF2-40B4-BE49-F238E27FC236}">
                          <a16:creationId xmlns:a16="http://schemas.microsoft.com/office/drawing/2014/main" id="{AA7E246F-EC7F-4770-882B-313C2A107A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78" name="Group 777">
                  <a:extLst>
                    <a:ext uri="{FF2B5EF4-FFF2-40B4-BE49-F238E27FC236}">
                      <a16:creationId xmlns:a16="http://schemas.microsoft.com/office/drawing/2014/main" id="{21C35D76-2CAD-4AEE-88E8-4EEC3EEA01D5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92" name="Group 791">
                    <a:extLst>
                      <a:ext uri="{FF2B5EF4-FFF2-40B4-BE49-F238E27FC236}">
                        <a16:creationId xmlns:a16="http://schemas.microsoft.com/office/drawing/2014/main" id="{56E5669C-DD24-4A64-ABA5-83566D8C513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801" name="Cube 800">
                      <a:extLst>
                        <a:ext uri="{FF2B5EF4-FFF2-40B4-BE49-F238E27FC236}">
                          <a16:creationId xmlns:a16="http://schemas.microsoft.com/office/drawing/2014/main" id="{4CD2CCC5-D39F-4F06-BDD5-20BCC7DC7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2" name="Cube 801">
                      <a:extLst>
                        <a:ext uri="{FF2B5EF4-FFF2-40B4-BE49-F238E27FC236}">
                          <a16:creationId xmlns:a16="http://schemas.microsoft.com/office/drawing/2014/main" id="{B5CA7DC0-A3B2-47C0-9FBB-2F600B38EF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3" name="Cube 802">
                      <a:extLst>
                        <a:ext uri="{FF2B5EF4-FFF2-40B4-BE49-F238E27FC236}">
                          <a16:creationId xmlns:a16="http://schemas.microsoft.com/office/drawing/2014/main" id="{E9284763-7EF0-4857-AB07-55DC2ABA38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3" name="Group 792">
                    <a:extLst>
                      <a:ext uri="{FF2B5EF4-FFF2-40B4-BE49-F238E27FC236}">
                        <a16:creationId xmlns:a16="http://schemas.microsoft.com/office/drawing/2014/main" id="{370221AD-FB9E-453F-ACCD-6812A63AA4C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8" name="Cube 797">
                      <a:extLst>
                        <a:ext uri="{FF2B5EF4-FFF2-40B4-BE49-F238E27FC236}">
                          <a16:creationId xmlns:a16="http://schemas.microsoft.com/office/drawing/2014/main" id="{2C315011-9555-44CF-9E2F-E79C7F24F7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9" name="Cube 798">
                      <a:extLst>
                        <a:ext uri="{FF2B5EF4-FFF2-40B4-BE49-F238E27FC236}">
                          <a16:creationId xmlns:a16="http://schemas.microsoft.com/office/drawing/2014/main" id="{C897D245-8E9F-42B4-B52D-D466617C54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800" name="Cube 799">
                      <a:extLst>
                        <a:ext uri="{FF2B5EF4-FFF2-40B4-BE49-F238E27FC236}">
                          <a16:creationId xmlns:a16="http://schemas.microsoft.com/office/drawing/2014/main" id="{081E7463-0412-488D-B2A4-E68A712F79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94" name="Group 793">
                    <a:extLst>
                      <a:ext uri="{FF2B5EF4-FFF2-40B4-BE49-F238E27FC236}">
                        <a16:creationId xmlns:a16="http://schemas.microsoft.com/office/drawing/2014/main" id="{FEB9BA50-CCCE-4C40-8B0F-F19E52EA57C7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95" name="Cube 794">
                      <a:extLst>
                        <a:ext uri="{FF2B5EF4-FFF2-40B4-BE49-F238E27FC236}">
                          <a16:creationId xmlns:a16="http://schemas.microsoft.com/office/drawing/2014/main" id="{76CC3639-8E99-4E9B-9924-1C2614D80B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6" name="Cube 795">
                      <a:extLst>
                        <a:ext uri="{FF2B5EF4-FFF2-40B4-BE49-F238E27FC236}">
                          <a16:creationId xmlns:a16="http://schemas.microsoft.com/office/drawing/2014/main" id="{AF3193A4-AE30-4A70-AAAD-039C0D70E9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7" name="Cube 796">
                      <a:extLst>
                        <a:ext uri="{FF2B5EF4-FFF2-40B4-BE49-F238E27FC236}">
                          <a16:creationId xmlns:a16="http://schemas.microsoft.com/office/drawing/2014/main" id="{65C1FCB4-B4AC-4DD0-AB72-E10709A9D7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779" name="Group 778">
                  <a:extLst>
                    <a:ext uri="{FF2B5EF4-FFF2-40B4-BE49-F238E27FC236}">
                      <a16:creationId xmlns:a16="http://schemas.microsoft.com/office/drawing/2014/main" id="{26229B1A-98FF-4CB4-A2FD-F32B93A18F45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780" name="Group 779">
                    <a:extLst>
                      <a:ext uri="{FF2B5EF4-FFF2-40B4-BE49-F238E27FC236}">
                        <a16:creationId xmlns:a16="http://schemas.microsoft.com/office/drawing/2014/main" id="{7A13A66F-C288-4381-A083-A90DECFD00E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9" name="Cube 788">
                      <a:extLst>
                        <a:ext uri="{FF2B5EF4-FFF2-40B4-BE49-F238E27FC236}">
                          <a16:creationId xmlns:a16="http://schemas.microsoft.com/office/drawing/2014/main" id="{CE005979-0CBA-4FCF-BFA6-7103A00371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0" name="Cube 789">
                      <a:extLst>
                        <a:ext uri="{FF2B5EF4-FFF2-40B4-BE49-F238E27FC236}">
                          <a16:creationId xmlns:a16="http://schemas.microsoft.com/office/drawing/2014/main" id="{9F3A2E35-0B43-4EB2-8C7A-1928F5885A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91" name="Cube 790">
                      <a:extLst>
                        <a:ext uri="{FF2B5EF4-FFF2-40B4-BE49-F238E27FC236}">
                          <a16:creationId xmlns:a16="http://schemas.microsoft.com/office/drawing/2014/main" id="{1293F118-C7C0-4E9F-A848-3AE6FF72A6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1" name="Group 780">
                    <a:extLst>
                      <a:ext uri="{FF2B5EF4-FFF2-40B4-BE49-F238E27FC236}">
                        <a16:creationId xmlns:a16="http://schemas.microsoft.com/office/drawing/2014/main" id="{BD195641-A548-4448-81FA-749DAC61BB5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6" name="Cube 785">
                      <a:extLst>
                        <a:ext uri="{FF2B5EF4-FFF2-40B4-BE49-F238E27FC236}">
                          <a16:creationId xmlns:a16="http://schemas.microsoft.com/office/drawing/2014/main" id="{A10F04F8-8DB1-429D-984D-C57A2C7DB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7" name="Cube 786">
                      <a:extLst>
                        <a:ext uri="{FF2B5EF4-FFF2-40B4-BE49-F238E27FC236}">
                          <a16:creationId xmlns:a16="http://schemas.microsoft.com/office/drawing/2014/main" id="{2319D87B-A112-4794-94E1-C36746ACBA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8" name="Cube 787">
                      <a:extLst>
                        <a:ext uri="{FF2B5EF4-FFF2-40B4-BE49-F238E27FC236}">
                          <a16:creationId xmlns:a16="http://schemas.microsoft.com/office/drawing/2014/main" id="{E4E10F13-58E1-4F08-ABC8-8F779A2B38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782" name="Group 781">
                    <a:extLst>
                      <a:ext uri="{FF2B5EF4-FFF2-40B4-BE49-F238E27FC236}">
                        <a16:creationId xmlns:a16="http://schemas.microsoft.com/office/drawing/2014/main" id="{6125F7E8-2779-4251-BA1E-F144CDAB7CEC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783" name="Cube 782">
                      <a:extLst>
                        <a:ext uri="{FF2B5EF4-FFF2-40B4-BE49-F238E27FC236}">
                          <a16:creationId xmlns:a16="http://schemas.microsoft.com/office/drawing/2014/main" id="{A6D77907-D7BF-4F46-89C5-1CAC7902CC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4" name="Cube 783">
                      <a:extLst>
                        <a:ext uri="{FF2B5EF4-FFF2-40B4-BE49-F238E27FC236}">
                          <a16:creationId xmlns:a16="http://schemas.microsoft.com/office/drawing/2014/main" id="{437A33E6-E894-46F7-9C60-4DF7D62B6E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785" name="Cube 784">
                      <a:extLst>
                        <a:ext uri="{FF2B5EF4-FFF2-40B4-BE49-F238E27FC236}">
                          <a16:creationId xmlns:a16="http://schemas.microsoft.com/office/drawing/2014/main" id="{8CA36EB7-7219-417C-B903-2929C5204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  <p:grpSp>
        <p:nvGrpSpPr>
          <p:cNvPr id="1131" name="Group 1130">
            <a:extLst>
              <a:ext uri="{FF2B5EF4-FFF2-40B4-BE49-F238E27FC236}">
                <a16:creationId xmlns:a16="http://schemas.microsoft.com/office/drawing/2014/main" id="{BFD81307-A290-4F7B-A679-545089E6253E}"/>
              </a:ext>
            </a:extLst>
          </p:cNvPr>
          <p:cNvGrpSpPr/>
          <p:nvPr/>
        </p:nvGrpSpPr>
        <p:grpSpPr>
          <a:xfrm>
            <a:off x="7438834" y="350613"/>
            <a:ext cx="3831909" cy="1875602"/>
            <a:chOff x="4164408" y="2316483"/>
            <a:chExt cx="3806552" cy="1863190"/>
          </a:xfrm>
          <a:solidFill>
            <a:srgbClr val="FFFF00"/>
          </a:solidFill>
        </p:grpSpPr>
        <p:grpSp>
          <p:nvGrpSpPr>
            <p:cNvPr id="1132" name="Group 1131">
              <a:extLst>
                <a:ext uri="{FF2B5EF4-FFF2-40B4-BE49-F238E27FC236}">
                  <a16:creationId xmlns:a16="http://schemas.microsoft.com/office/drawing/2014/main" id="{3EC28590-AF43-48F4-9BF7-CB4B6489BFD0}"/>
                </a:ext>
              </a:extLst>
            </p:cNvPr>
            <p:cNvGrpSpPr/>
            <p:nvPr/>
          </p:nvGrpSpPr>
          <p:grpSpPr>
            <a:xfrm>
              <a:off x="4786192" y="2316483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455" name="Group 1454">
                <a:extLst>
                  <a:ext uri="{FF2B5EF4-FFF2-40B4-BE49-F238E27FC236}">
                    <a16:creationId xmlns:a16="http://schemas.microsoft.com/office/drawing/2014/main" id="{A8A1F4BE-94F7-4046-99A0-C2A74117BE36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82" name="Group 1481">
                  <a:extLst>
                    <a:ext uri="{FF2B5EF4-FFF2-40B4-BE49-F238E27FC236}">
                      <a16:creationId xmlns:a16="http://schemas.microsoft.com/office/drawing/2014/main" id="{AA7735D8-F88F-465D-A9E1-403633512F59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91" name="Cube 1490">
                    <a:extLst>
                      <a:ext uri="{FF2B5EF4-FFF2-40B4-BE49-F238E27FC236}">
                        <a16:creationId xmlns:a16="http://schemas.microsoft.com/office/drawing/2014/main" id="{12ADF4E5-D836-4CC8-91DB-31A5FD3D6A9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92" name="Cube 1491">
                    <a:extLst>
                      <a:ext uri="{FF2B5EF4-FFF2-40B4-BE49-F238E27FC236}">
                        <a16:creationId xmlns:a16="http://schemas.microsoft.com/office/drawing/2014/main" id="{952D8A7B-8969-46D5-8458-59AC7FF5F4D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93" name="Cube 1492">
                    <a:extLst>
                      <a:ext uri="{FF2B5EF4-FFF2-40B4-BE49-F238E27FC236}">
                        <a16:creationId xmlns:a16="http://schemas.microsoft.com/office/drawing/2014/main" id="{9B27DDB9-1048-437A-915F-F458D2E66177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83" name="Group 1482">
                  <a:extLst>
                    <a:ext uri="{FF2B5EF4-FFF2-40B4-BE49-F238E27FC236}">
                      <a16:creationId xmlns:a16="http://schemas.microsoft.com/office/drawing/2014/main" id="{25A80105-A5CD-4EE6-A4C5-CC850B19716E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88" name="Cube 1487">
                    <a:extLst>
                      <a:ext uri="{FF2B5EF4-FFF2-40B4-BE49-F238E27FC236}">
                        <a16:creationId xmlns:a16="http://schemas.microsoft.com/office/drawing/2014/main" id="{662BBDFF-5D78-4DB0-A038-BAB01604B286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9" name="Cube 1488">
                    <a:extLst>
                      <a:ext uri="{FF2B5EF4-FFF2-40B4-BE49-F238E27FC236}">
                        <a16:creationId xmlns:a16="http://schemas.microsoft.com/office/drawing/2014/main" id="{02625386-6D95-436D-A346-661F62A4631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90" name="Cube 1489">
                    <a:extLst>
                      <a:ext uri="{FF2B5EF4-FFF2-40B4-BE49-F238E27FC236}">
                        <a16:creationId xmlns:a16="http://schemas.microsoft.com/office/drawing/2014/main" id="{B1F37CE3-341B-4AC0-B7A7-A3CB21E25AA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84" name="Group 1483">
                  <a:extLst>
                    <a:ext uri="{FF2B5EF4-FFF2-40B4-BE49-F238E27FC236}">
                      <a16:creationId xmlns:a16="http://schemas.microsoft.com/office/drawing/2014/main" id="{2DC5E417-059D-4D47-9DD2-127406B89CC0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85" name="Cube 1484">
                    <a:extLst>
                      <a:ext uri="{FF2B5EF4-FFF2-40B4-BE49-F238E27FC236}">
                        <a16:creationId xmlns:a16="http://schemas.microsoft.com/office/drawing/2014/main" id="{96144DFC-179E-4292-A2A2-DF284C22910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6" name="Cube 1485">
                    <a:extLst>
                      <a:ext uri="{FF2B5EF4-FFF2-40B4-BE49-F238E27FC236}">
                        <a16:creationId xmlns:a16="http://schemas.microsoft.com/office/drawing/2014/main" id="{43495F82-158C-479F-AB17-A4B5A09E3E22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7" name="Cube 1486">
                    <a:extLst>
                      <a:ext uri="{FF2B5EF4-FFF2-40B4-BE49-F238E27FC236}">
                        <a16:creationId xmlns:a16="http://schemas.microsoft.com/office/drawing/2014/main" id="{37ED6E89-0FF9-4EE9-B681-E384AD7EC9C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56" name="Group 1455">
                <a:extLst>
                  <a:ext uri="{FF2B5EF4-FFF2-40B4-BE49-F238E27FC236}">
                    <a16:creationId xmlns:a16="http://schemas.microsoft.com/office/drawing/2014/main" id="{51E2C185-8F69-4B17-BC9F-CE2C115F63C9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70" name="Group 1469">
                  <a:extLst>
                    <a:ext uri="{FF2B5EF4-FFF2-40B4-BE49-F238E27FC236}">
                      <a16:creationId xmlns:a16="http://schemas.microsoft.com/office/drawing/2014/main" id="{5D7A64B1-C01E-408C-953B-E641D113716D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79" name="Cube 1478">
                    <a:extLst>
                      <a:ext uri="{FF2B5EF4-FFF2-40B4-BE49-F238E27FC236}">
                        <a16:creationId xmlns:a16="http://schemas.microsoft.com/office/drawing/2014/main" id="{ACF90F71-BE75-4841-9EAA-61388C0C3E1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0" name="Cube 1479">
                    <a:extLst>
                      <a:ext uri="{FF2B5EF4-FFF2-40B4-BE49-F238E27FC236}">
                        <a16:creationId xmlns:a16="http://schemas.microsoft.com/office/drawing/2014/main" id="{2E26C134-7FFD-473F-AE8D-0F5B8F45F211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81" name="Cube 1480">
                    <a:extLst>
                      <a:ext uri="{FF2B5EF4-FFF2-40B4-BE49-F238E27FC236}">
                        <a16:creationId xmlns:a16="http://schemas.microsoft.com/office/drawing/2014/main" id="{D9EFCFF7-454A-464B-A1B9-15734827EEC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71" name="Group 1470">
                  <a:extLst>
                    <a:ext uri="{FF2B5EF4-FFF2-40B4-BE49-F238E27FC236}">
                      <a16:creationId xmlns:a16="http://schemas.microsoft.com/office/drawing/2014/main" id="{0ECB6193-B86E-4AE6-B3FC-C4246B7FB731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76" name="Cube 1475">
                    <a:extLst>
                      <a:ext uri="{FF2B5EF4-FFF2-40B4-BE49-F238E27FC236}">
                        <a16:creationId xmlns:a16="http://schemas.microsoft.com/office/drawing/2014/main" id="{09BBFB5D-E2CA-4B2E-A0F1-F23CEA3B72D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7" name="Cube 1476">
                    <a:extLst>
                      <a:ext uri="{FF2B5EF4-FFF2-40B4-BE49-F238E27FC236}">
                        <a16:creationId xmlns:a16="http://schemas.microsoft.com/office/drawing/2014/main" id="{129B9C48-4760-4A3A-928D-ADE07815D35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8" name="Cube 1477">
                    <a:extLst>
                      <a:ext uri="{FF2B5EF4-FFF2-40B4-BE49-F238E27FC236}">
                        <a16:creationId xmlns:a16="http://schemas.microsoft.com/office/drawing/2014/main" id="{8366F8C1-5562-496B-8960-C5A8C95F70E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72" name="Group 1471">
                  <a:extLst>
                    <a:ext uri="{FF2B5EF4-FFF2-40B4-BE49-F238E27FC236}">
                      <a16:creationId xmlns:a16="http://schemas.microsoft.com/office/drawing/2014/main" id="{05E3D53D-1A14-46C2-8099-7CB589BA53E6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73" name="Cube 1472">
                    <a:extLst>
                      <a:ext uri="{FF2B5EF4-FFF2-40B4-BE49-F238E27FC236}">
                        <a16:creationId xmlns:a16="http://schemas.microsoft.com/office/drawing/2014/main" id="{86349807-9A32-4A92-A794-FF65A85083A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4" name="Cube 1473">
                    <a:extLst>
                      <a:ext uri="{FF2B5EF4-FFF2-40B4-BE49-F238E27FC236}">
                        <a16:creationId xmlns:a16="http://schemas.microsoft.com/office/drawing/2014/main" id="{42CF4148-0E9F-48E6-A1FE-5D7E0B1DDEB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75" name="Cube 1474">
                    <a:extLst>
                      <a:ext uri="{FF2B5EF4-FFF2-40B4-BE49-F238E27FC236}">
                        <a16:creationId xmlns:a16="http://schemas.microsoft.com/office/drawing/2014/main" id="{C4270617-62C2-4223-9AFB-DCC2C19BA9C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57" name="Group 1456">
                <a:extLst>
                  <a:ext uri="{FF2B5EF4-FFF2-40B4-BE49-F238E27FC236}">
                    <a16:creationId xmlns:a16="http://schemas.microsoft.com/office/drawing/2014/main" id="{5E5628E9-AC6A-4D9C-BAC1-EE4EDE938517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58" name="Group 1457">
                  <a:extLst>
                    <a:ext uri="{FF2B5EF4-FFF2-40B4-BE49-F238E27FC236}">
                      <a16:creationId xmlns:a16="http://schemas.microsoft.com/office/drawing/2014/main" id="{6E26D419-3BAA-45B8-950E-BF383112636F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67" name="Cube 1466">
                    <a:extLst>
                      <a:ext uri="{FF2B5EF4-FFF2-40B4-BE49-F238E27FC236}">
                        <a16:creationId xmlns:a16="http://schemas.microsoft.com/office/drawing/2014/main" id="{7565939A-5BFB-415C-8C89-06CC1728411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8" name="Cube 1467">
                    <a:extLst>
                      <a:ext uri="{FF2B5EF4-FFF2-40B4-BE49-F238E27FC236}">
                        <a16:creationId xmlns:a16="http://schemas.microsoft.com/office/drawing/2014/main" id="{4838162E-61A8-47DD-900C-148181BE71BB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9" name="Cube 1468">
                    <a:extLst>
                      <a:ext uri="{FF2B5EF4-FFF2-40B4-BE49-F238E27FC236}">
                        <a16:creationId xmlns:a16="http://schemas.microsoft.com/office/drawing/2014/main" id="{F71CE7F7-3F4B-4E1B-9A33-F4D024B282C5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59" name="Group 1458">
                  <a:extLst>
                    <a:ext uri="{FF2B5EF4-FFF2-40B4-BE49-F238E27FC236}">
                      <a16:creationId xmlns:a16="http://schemas.microsoft.com/office/drawing/2014/main" id="{E2336FD6-8543-4B0B-9F9C-478C487FA326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64" name="Cube 1463">
                    <a:extLst>
                      <a:ext uri="{FF2B5EF4-FFF2-40B4-BE49-F238E27FC236}">
                        <a16:creationId xmlns:a16="http://schemas.microsoft.com/office/drawing/2014/main" id="{7C35E4A6-54EC-4468-B543-9D50C249F8AE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5" name="Cube 1464">
                    <a:extLst>
                      <a:ext uri="{FF2B5EF4-FFF2-40B4-BE49-F238E27FC236}">
                        <a16:creationId xmlns:a16="http://schemas.microsoft.com/office/drawing/2014/main" id="{63B8EBC0-A534-44D6-B20B-5B0AC6DEDBF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6" name="Cube 1465">
                    <a:extLst>
                      <a:ext uri="{FF2B5EF4-FFF2-40B4-BE49-F238E27FC236}">
                        <a16:creationId xmlns:a16="http://schemas.microsoft.com/office/drawing/2014/main" id="{45336A47-3532-4A65-9B37-AC9ABD99D7D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60" name="Group 1459">
                  <a:extLst>
                    <a:ext uri="{FF2B5EF4-FFF2-40B4-BE49-F238E27FC236}">
                      <a16:creationId xmlns:a16="http://schemas.microsoft.com/office/drawing/2014/main" id="{6207E2CF-0AAD-4763-BFCB-5A7B93875B0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61" name="Cube 1460">
                    <a:extLst>
                      <a:ext uri="{FF2B5EF4-FFF2-40B4-BE49-F238E27FC236}">
                        <a16:creationId xmlns:a16="http://schemas.microsoft.com/office/drawing/2014/main" id="{3C343EBC-E582-47DC-9F31-42ED3A38A96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2" name="Cube 1461">
                    <a:extLst>
                      <a:ext uri="{FF2B5EF4-FFF2-40B4-BE49-F238E27FC236}">
                        <a16:creationId xmlns:a16="http://schemas.microsoft.com/office/drawing/2014/main" id="{0F99B1D7-8423-4CBB-880E-DE4B543DFA1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63" name="Cube 1462">
                    <a:extLst>
                      <a:ext uri="{FF2B5EF4-FFF2-40B4-BE49-F238E27FC236}">
                        <a16:creationId xmlns:a16="http://schemas.microsoft.com/office/drawing/2014/main" id="{E8CBC67E-D3B7-4935-B923-5A18860C405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1133" name="Group 1132">
              <a:extLst>
                <a:ext uri="{FF2B5EF4-FFF2-40B4-BE49-F238E27FC236}">
                  <a16:creationId xmlns:a16="http://schemas.microsoft.com/office/drawing/2014/main" id="{493B4BF6-BC0C-44E3-AF09-165DD4EAA2DB}"/>
                </a:ext>
              </a:extLst>
            </p:cNvPr>
            <p:cNvGrpSpPr/>
            <p:nvPr/>
          </p:nvGrpSpPr>
          <p:grpSpPr>
            <a:xfrm>
              <a:off x="4475989" y="2609969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416" name="Group 1415">
                <a:extLst>
                  <a:ext uri="{FF2B5EF4-FFF2-40B4-BE49-F238E27FC236}">
                    <a16:creationId xmlns:a16="http://schemas.microsoft.com/office/drawing/2014/main" id="{BC025D40-713B-4F0E-B169-64A07F1EB09E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43" name="Group 1442">
                  <a:extLst>
                    <a:ext uri="{FF2B5EF4-FFF2-40B4-BE49-F238E27FC236}">
                      <a16:creationId xmlns:a16="http://schemas.microsoft.com/office/drawing/2014/main" id="{DD4FC1F3-42C2-404A-9C60-E34E14A01E44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52" name="Cube 1451">
                    <a:extLst>
                      <a:ext uri="{FF2B5EF4-FFF2-40B4-BE49-F238E27FC236}">
                        <a16:creationId xmlns:a16="http://schemas.microsoft.com/office/drawing/2014/main" id="{C5B57760-BA68-475E-830C-2D12C25471C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53" name="Cube 1452">
                    <a:extLst>
                      <a:ext uri="{FF2B5EF4-FFF2-40B4-BE49-F238E27FC236}">
                        <a16:creationId xmlns:a16="http://schemas.microsoft.com/office/drawing/2014/main" id="{DA6EA29C-C858-4EAE-8319-F923751F891A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54" name="Cube 1453">
                    <a:extLst>
                      <a:ext uri="{FF2B5EF4-FFF2-40B4-BE49-F238E27FC236}">
                        <a16:creationId xmlns:a16="http://schemas.microsoft.com/office/drawing/2014/main" id="{89910DF1-9253-4E2E-8613-6888993E779F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44" name="Group 1443">
                  <a:extLst>
                    <a:ext uri="{FF2B5EF4-FFF2-40B4-BE49-F238E27FC236}">
                      <a16:creationId xmlns:a16="http://schemas.microsoft.com/office/drawing/2014/main" id="{32D7359D-2D54-4882-B2D2-DF1A6ED258BC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49" name="Cube 1448">
                    <a:extLst>
                      <a:ext uri="{FF2B5EF4-FFF2-40B4-BE49-F238E27FC236}">
                        <a16:creationId xmlns:a16="http://schemas.microsoft.com/office/drawing/2014/main" id="{CBE7E962-083A-4000-BF82-F4B7634267A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50" name="Cube 1449">
                    <a:extLst>
                      <a:ext uri="{FF2B5EF4-FFF2-40B4-BE49-F238E27FC236}">
                        <a16:creationId xmlns:a16="http://schemas.microsoft.com/office/drawing/2014/main" id="{ED0C86FE-C952-4B05-80DA-BB6DC1B022F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51" name="Cube 1450">
                    <a:extLst>
                      <a:ext uri="{FF2B5EF4-FFF2-40B4-BE49-F238E27FC236}">
                        <a16:creationId xmlns:a16="http://schemas.microsoft.com/office/drawing/2014/main" id="{43018BEB-FAAA-4363-ADE9-A4156A01107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45" name="Group 1444">
                  <a:extLst>
                    <a:ext uri="{FF2B5EF4-FFF2-40B4-BE49-F238E27FC236}">
                      <a16:creationId xmlns:a16="http://schemas.microsoft.com/office/drawing/2014/main" id="{6B6ED8F0-A4BD-48FC-ACB9-B8403883D5B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46" name="Cube 1445">
                    <a:extLst>
                      <a:ext uri="{FF2B5EF4-FFF2-40B4-BE49-F238E27FC236}">
                        <a16:creationId xmlns:a16="http://schemas.microsoft.com/office/drawing/2014/main" id="{55C66C21-0F63-466A-9575-5BB0DC848D6F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47" name="Cube 1446">
                    <a:extLst>
                      <a:ext uri="{FF2B5EF4-FFF2-40B4-BE49-F238E27FC236}">
                        <a16:creationId xmlns:a16="http://schemas.microsoft.com/office/drawing/2014/main" id="{19749A0D-A5AE-41D5-B3AD-AF360CD23660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48" name="Cube 1447">
                    <a:extLst>
                      <a:ext uri="{FF2B5EF4-FFF2-40B4-BE49-F238E27FC236}">
                        <a16:creationId xmlns:a16="http://schemas.microsoft.com/office/drawing/2014/main" id="{EE3EF207-6211-4C62-8A32-9F299C4B71D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17" name="Group 1416">
                <a:extLst>
                  <a:ext uri="{FF2B5EF4-FFF2-40B4-BE49-F238E27FC236}">
                    <a16:creationId xmlns:a16="http://schemas.microsoft.com/office/drawing/2014/main" id="{29181ADA-B0CF-4221-874E-14F2A3D9E3E4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31" name="Group 1430">
                  <a:extLst>
                    <a:ext uri="{FF2B5EF4-FFF2-40B4-BE49-F238E27FC236}">
                      <a16:creationId xmlns:a16="http://schemas.microsoft.com/office/drawing/2014/main" id="{4AEEE481-A21C-4F68-9437-47B0C10B47BD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40" name="Cube 1439">
                    <a:extLst>
                      <a:ext uri="{FF2B5EF4-FFF2-40B4-BE49-F238E27FC236}">
                        <a16:creationId xmlns:a16="http://schemas.microsoft.com/office/drawing/2014/main" id="{9F265B15-0618-400B-AB04-3C838476215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41" name="Cube 1440">
                    <a:extLst>
                      <a:ext uri="{FF2B5EF4-FFF2-40B4-BE49-F238E27FC236}">
                        <a16:creationId xmlns:a16="http://schemas.microsoft.com/office/drawing/2014/main" id="{D802DFBA-B473-459C-9F92-2BD585940C2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42" name="Cube 1441">
                    <a:extLst>
                      <a:ext uri="{FF2B5EF4-FFF2-40B4-BE49-F238E27FC236}">
                        <a16:creationId xmlns:a16="http://schemas.microsoft.com/office/drawing/2014/main" id="{A1B045C0-BC53-4805-98F1-AC6A00A1E16B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32" name="Group 1431">
                  <a:extLst>
                    <a:ext uri="{FF2B5EF4-FFF2-40B4-BE49-F238E27FC236}">
                      <a16:creationId xmlns:a16="http://schemas.microsoft.com/office/drawing/2014/main" id="{DE372B16-C7B1-4B79-90A3-EF4DE7C20142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37" name="Cube 1436">
                    <a:extLst>
                      <a:ext uri="{FF2B5EF4-FFF2-40B4-BE49-F238E27FC236}">
                        <a16:creationId xmlns:a16="http://schemas.microsoft.com/office/drawing/2014/main" id="{4E1189BA-8B44-478D-BE46-CC2873794A3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38" name="Cube 1437">
                    <a:extLst>
                      <a:ext uri="{FF2B5EF4-FFF2-40B4-BE49-F238E27FC236}">
                        <a16:creationId xmlns:a16="http://schemas.microsoft.com/office/drawing/2014/main" id="{A37B9587-206A-4495-96B0-A0C1AA1E9FA8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39" name="Cube 1438">
                    <a:extLst>
                      <a:ext uri="{FF2B5EF4-FFF2-40B4-BE49-F238E27FC236}">
                        <a16:creationId xmlns:a16="http://schemas.microsoft.com/office/drawing/2014/main" id="{60EB98EF-F9F2-413E-B0DE-AF8D3D2810E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33" name="Group 1432">
                  <a:extLst>
                    <a:ext uri="{FF2B5EF4-FFF2-40B4-BE49-F238E27FC236}">
                      <a16:creationId xmlns:a16="http://schemas.microsoft.com/office/drawing/2014/main" id="{C12D23D5-D022-4656-8B29-0A1E59FCB825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34" name="Cube 1433">
                    <a:extLst>
                      <a:ext uri="{FF2B5EF4-FFF2-40B4-BE49-F238E27FC236}">
                        <a16:creationId xmlns:a16="http://schemas.microsoft.com/office/drawing/2014/main" id="{2A80EF44-EA70-4916-8963-AC7A1CC313B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35" name="Cube 1434">
                    <a:extLst>
                      <a:ext uri="{FF2B5EF4-FFF2-40B4-BE49-F238E27FC236}">
                        <a16:creationId xmlns:a16="http://schemas.microsoft.com/office/drawing/2014/main" id="{6668B70A-B678-4FA4-BC62-08437B4ECCC7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36" name="Cube 1435">
                    <a:extLst>
                      <a:ext uri="{FF2B5EF4-FFF2-40B4-BE49-F238E27FC236}">
                        <a16:creationId xmlns:a16="http://schemas.microsoft.com/office/drawing/2014/main" id="{37B527A5-3F2C-4AFC-9367-A43AB4B7272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418" name="Group 1417">
                <a:extLst>
                  <a:ext uri="{FF2B5EF4-FFF2-40B4-BE49-F238E27FC236}">
                    <a16:creationId xmlns:a16="http://schemas.microsoft.com/office/drawing/2014/main" id="{D0B54C89-64F7-4623-AAB6-0F5F4712088A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19" name="Group 1418">
                  <a:extLst>
                    <a:ext uri="{FF2B5EF4-FFF2-40B4-BE49-F238E27FC236}">
                      <a16:creationId xmlns:a16="http://schemas.microsoft.com/office/drawing/2014/main" id="{0EA8D5CF-93D7-458D-9B6C-E21F48574D3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28" name="Cube 1427">
                    <a:extLst>
                      <a:ext uri="{FF2B5EF4-FFF2-40B4-BE49-F238E27FC236}">
                        <a16:creationId xmlns:a16="http://schemas.microsoft.com/office/drawing/2014/main" id="{D735778F-4161-4E8F-A444-B746A6FABA53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29" name="Cube 1428">
                    <a:extLst>
                      <a:ext uri="{FF2B5EF4-FFF2-40B4-BE49-F238E27FC236}">
                        <a16:creationId xmlns:a16="http://schemas.microsoft.com/office/drawing/2014/main" id="{DFF9674B-6481-4241-9931-2E47B8743F8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30" name="Cube 1429">
                    <a:extLst>
                      <a:ext uri="{FF2B5EF4-FFF2-40B4-BE49-F238E27FC236}">
                        <a16:creationId xmlns:a16="http://schemas.microsoft.com/office/drawing/2014/main" id="{246F047A-B252-408E-952A-F39A911E2FF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20" name="Group 1419">
                  <a:extLst>
                    <a:ext uri="{FF2B5EF4-FFF2-40B4-BE49-F238E27FC236}">
                      <a16:creationId xmlns:a16="http://schemas.microsoft.com/office/drawing/2014/main" id="{D82F56FA-9F0B-46FF-B1E4-724A7407FA68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25" name="Cube 1424">
                    <a:extLst>
                      <a:ext uri="{FF2B5EF4-FFF2-40B4-BE49-F238E27FC236}">
                        <a16:creationId xmlns:a16="http://schemas.microsoft.com/office/drawing/2014/main" id="{F2ED90C2-4D1E-4CC1-8CBE-9B8DCF0BC3D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26" name="Cube 1425">
                    <a:extLst>
                      <a:ext uri="{FF2B5EF4-FFF2-40B4-BE49-F238E27FC236}">
                        <a16:creationId xmlns:a16="http://schemas.microsoft.com/office/drawing/2014/main" id="{A274B0B3-F72A-451A-A916-8869149FA306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27" name="Cube 1426">
                    <a:extLst>
                      <a:ext uri="{FF2B5EF4-FFF2-40B4-BE49-F238E27FC236}">
                        <a16:creationId xmlns:a16="http://schemas.microsoft.com/office/drawing/2014/main" id="{55A74B96-15DF-4902-A7C2-C8DEB935863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21" name="Group 1420">
                  <a:extLst>
                    <a:ext uri="{FF2B5EF4-FFF2-40B4-BE49-F238E27FC236}">
                      <a16:creationId xmlns:a16="http://schemas.microsoft.com/office/drawing/2014/main" id="{B876BA61-38C7-4BC4-A4DD-583E2105374B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22" name="Cube 1421">
                    <a:extLst>
                      <a:ext uri="{FF2B5EF4-FFF2-40B4-BE49-F238E27FC236}">
                        <a16:creationId xmlns:a16="http://schemas.microsoft.com/office/drawing/2014/main" id="{1CEAD2A8-AAD3-40BA-A54C-37B69D9D98D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23" name="Cube 1422">
                    <a:extLst>
                      <a:ext uri="{FF2B5EF4-FFF2-40B4-BE49-F238E27FC236}">
                        <a16:creationId xmlns:a16="http://schemas.microsoft.com/office/drawing/2014/main" id="{26BEF145-866C-44EC-AF60-D9C1DE78946D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24" name="Cube 1423">
                    <a:extLst>
                      <a:ext uri="{FF2B5EF4-FFF2-40B4-BE49-F238E27FC236}">
                        <a16:creationId xmlns:a16="http://schemas.microsoft.com/office/drawing/2014/main" id="{ECD5DFFD-1256-4CE9-91BC-8C0D467C2E63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1134" name="Group 1133">
              <a:extLst>
                <a:ext uri="{FF2B5EF4-FFF2-40B4-BE49-F238E27FC236}">
                  <a16:creationId xmlns:a16="http://schemas.microsoft.com/office/drawing/2014/main" id="{1B41D961-11C9-471D-9233-1A406AB65301}"/>
                </a:ext>
              </a:extLst>
            </p:cNvPr>
            <p:cNvGrpSpPr/>
            <p:nvPr/>
          </p:nvGrpSpPr>
          <p:grpSpPr>
            <a:xfrm>
              <a:off x="4164408" y="2904770"/>
              <a:ext cx="1274221" cy="1264917"/>
              <a:chOff x="3383281" y="2825265"/>
              <a:chExt cx="2168182" cy="2152351"/>
            </a:xfrm>
            <a:grpFill/>
          </p:grpSpPr>
          <p:grpSp>
            <p:nvGrpSpPr>
              <p:cNvPr id="1377" name="Group 1376">
                <a:extLst>
                  <a:ext uri="{FF2B5EF4-FFF2-40B4-BE49-F238E27FC236}">
                    <a16:creationId xmlns:a16="http://schemas.microsoft.com/office/drawing/2014/main" id="{0CC6312E-6194-426F-A36F-8F705EC52284}"/>
                  </a:ext>
                </a:extLst>
              </p:cNvPr>
              <p:cNvGrpSpPr/>
              <p:nvPr/>
            </p:nvGrpSpPr>
            <p:grpSpPr>
              <a:xfrm>
                <a:off x="3383281" y="391081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404" name="Group 1403">
                  <a:extLst>
                    <a:ext uri="{FF2B5EF4-FFF2-40B4-BE49-F238E27FC236}">
                      <a16:creationId xmlns:a16="http://schemas.microsoft.com/office/drawing/2014/main" id="{6DE4C2E4-2723-4688-BD63-02B36E91A017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13" name="Cube 1412">
                    <a:extLst>
                      <a:ext uri="{FF2B5EF4-FFF2-40B4-BE49-F238E27FC236}">
                        <a16:creationId xmlns:a16="http://schemas.microsoft.com/office/drawing/2014/main" id="{F00A7F00-CE19-4A6C-A253-2EBDD965571A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14" name="Cube 1413">
                    <a:extLst>
                      <a:ext uri="{FF2B5EF4-FFF2-40B4-BE49-F238E27FC236}">
                        <a16:creationId xmlns:a16="http://schemas.microsoft.com/office/drawing/2014/main" id="{EF4B8FA2-2D6C-4CBF-9128-59418988A92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15" name="Cube 1414">
                    <a:extLst>
                      <a:ext uri="{FF2B5EF4-FFF2-40B4-BE49-F238E27FC236}">
                        <a16:creationId xmlns:a16="http://schemas.microsoft.com/office/drawing/2014/main" id="{A8BF5365-D07F-4497-8EEE-45B09E298C0E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05" name="Group 1404">
                  <a:extLst>
                    <a:ext uri="{FF2B5EF4-FFF2-40B4-BE49-F238E27FC236}">
                      <a16:creationId xmlns:a16="http://schemas.microsoft.com/office/drawing/2014/main" id="{A6C249EE-75F5-4674-A4D7-DD246356DDF5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10" name="Cube 1409">
                    <a:extLst>
                      <a:ext uri="{FF2B5EF4-FFF2-40B4-BE49-F238E27FC236}">
                        <a16:creationId xmlns:a16="http://schemas.microsoft.com/office/drawing/2014/main" id="{A7A06146-95CE-463E-A8EF-6A08CDF0E8C7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11" name="Cube 1410">
                    <a:extLst>
                      <a:ext uri="{FF2B5EF4-FFF2-40B4-BE49-F238E27FC236}">
                        <a16:creationId xmlns:a16="http://schemas.microsoft.com/office/drawing/2014/main" id="{51EE41FC-B3B9-4D40-A0CB-3CDE8158343F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12" name="Cube 1411">
                    <a:extLst>
                      <a:ext uri="{FF2B5EF4-FFF2-40B4-BE49-F238E27FC236}">
                        <a16:creationId xmlns:a16="http://schemas.microsoft.com/office/drawing/2014/main" id="{DB415F94-F5C1-4675-B28A-A13690413B51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406" name="Group 1405">
                  <a:extLst>
                    <a:ext uri="{FF2B5EF4-FFF2-40B4-BE49-F238E27FC236}">
                      <a16:creationId xmlns:a16="http://schemas.microsoft.com/office/drawing/2014/main" id="{EA040FF8-8A35-44B2-B4FB-C474548A0C33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07" name="Cube 1406">
                    <a:extLst>
                      <a:ext uri="{FF2B5EF4-FFF2-40B4-BE49-F238E27FC236}">
                        <a16:creationId xmlns:a16="http://schemas.microsoft.com/office/drawing/2014/main" id="{A48DBC44-3B03-4728-842A-B4EB4BDCABA0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08" name="Cube 1407">
                    <a:extLst>
                      <a:ext uri="{FF2B5EF4-FFF2-40B4-BE49-F238E27FC236}">
                        <a16:creationId xmlns:a16="http://schemas.microsoft.com/office/drawing/2014/main" id="{7515E100-1A3F-48D0-9E16-F5B7B2C027BE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09" name="Cube 1408">
                    <a:extLst>
                      <a:ext uri="{FF2B5EF4-FFF2-40B4-BE49-F238E27FC236}">
                        <a16:creationId xmlns:a16="http://schemas.microsoft.com/office/drawing/2014/main" id="{C055A7A1-F08B-4974-A012-D052ED88003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378" name="Group 1377">
                <a:extLst>
                  <a:ext uri="{FF2B5EF4-FFF2-40B4-BE49-F238E27FC236}">
                    <a16:creationId xmlns:a16="http://schemas.microsoft.com/office/drawing/2014/main" id="{AF9F7776-7688-4B6F-8934-6C11733DB315}"/>
                  </a:ext>
                </a:extLst>
              </p:cNvPr>
              <p:cNvGrpSpPr/>
              <p:nvPr/>
            </p:nvGrpSpPr>
            <p:grpSpPr>
              <a:xfrm>
                <a:off x="3393245" y="3361007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392" name="Group 1391">
                  <a:extLst>
                    <a:ext uri="{FF2B5EF4-FFF2-40B4-BE49-F238E27FC236}">
                      <a16:creationId xmlns:a16="http://schemas.microsoft.com/office/drawing/2014/main" id="{3FA9E49E-47FD-4408-9FFF-E4BCEFE87C62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401" name="Cube 1400">
                    <a:extLst>
                      <a:ext uri="{FF2B5EF4-FFF2-40B4-BE49-F238E27FC236}">
                        <a16:creationId xmlns:a16="http://schemas.microsoft.com/office/drawing/2014/main" id="{11D4950B-1C0E-4A6C-A42E-7BB51031721C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02" name="Cube 1401">
                    <a:extLst>
                      <a:ext uri="{FF2B5EF4-FFF2-40B4-BE49-F238E27FC236}">
                        <a16:creationId xmlns:a16="http://schemas.microsoft.com/office/drawing/2014/main" id="{83FA1229-067B-4AD2-BAD2-81A3399F65B4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03" name="Cube 1402">
                    <a:extLst>
                      <a:ext uri="{FF2B5EF4-FFF2-40B4-BE49-F238E27FC236}">
                        <a16:creationId xmlns:a16="http://schemas.microsoft.com/office/drawing/2014/main" id="{6C48C596-2324-4A4F-B3DA-12C4D0B6E7A6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393" name="Group 1392">
                  <a:extLst>
                    <a:ext uri="{FF2B5EF4-FFF2-40B4-BE49-F238E27FC236}">
                      <a16:creationId xmlns:a16="http://schemas.microsoft.com/office/drawing/2014/main" id="{5563C8E6-5492-4A27-81BF-C2613340F26A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398" name="Cube 1397">
                    <a:extLst>
                      <a:ext uri="{FF2B5EF4-FFF2-40B4-BE49-F238E27FC236}">
                        <a16:creationId xmlns:a16="http://schemas.microsoft.com/office/drawing/2014/main" id="{8D51A9F5-9723-4215-91E1-4900CD913D24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99" name="Cube 1398">
                    <a:extLst>
                      <a:ext uri="{FF2B5EF4-FFF2-40B4-BE49-F238E27FC236}">
                        <a16:creationId xmlns:a16="http://schemas.microsoft.com/office/drawing/2014/main" id="{50C4BFB5-8DA5-4CEB-BC81-14FB3D01BA85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400" name="Cube 1399">
                    <a:extLst>
                      <a:ext uri="{FF2B5EF4-FFF2-40B4-BE49-F238E27FC236}">
                        <a16:creationId xmlns:a16="http://schemas.microsoft.com/office/drawing/2014/main" id="{8F3650A0-0E4F-4B39-B74B-6E5D228719B8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394" name="Group 1393">
                  <a:extLst>
                    <a:ext uri="{FF2B5EF4-FFF2-40B4-BE49-F238E27FC236}">
                      <a16:creationId xmlns:a16="http://schemas.microsoft.com/office/drawing/2014/main" id="{DE366D7B-881B-4E49-8AF2-5ADF02FBEBDA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395" name="Cube 1394">
                    <a:extLst>
                      <a:ext uri="{FF2B5EF4-FFF2-40B4-BE49-F238E27FC236}">
                        <a16:creationId xmlns:a16="http://schemas.microsoft.com/office/drawing/2014/main" id="{3F10A297-4A66-471E-8BD3-7979DB1F719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96" name="Cube 1395">
                    <a:extLst>
                      <a:ext uri="{FF2B5EF4-FFF2-40B4-BE49-F238E27FC236}">
                        <a16:creationId xmlns:a16="http://schemas.microsoft.com/office/drawing/2014/main" id="{C216D8E7-ECA3-465B-9F91-3AECA56C66D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97" name="Cube 1396">
                    <a:extLst>
                      <a:ext uri="{FF2B5EF4-FFF2-40B4-BE49-F238E27FC236}">
                        <a16:creationId xmlns:a16="http://schemas.microsoft.com/office/drawing/2014/main" id="{6A7C02A9-CD84-43F3-8D1D-DC16386E3B9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  <p:grpSp>
            <p:nvGrpSpPr>
              <p:cNvPr id="1379" name="Group 1378">
                <a:extLst>
                  <a:ext uri="{FF2B5EF4-FFF2-40B4-BE49-F238E27FC236}">
                    <a16:creationId xmlns:a16="http://schemas.microsoft.com/office/drawing/2014/main" id="{8161A50D-6B30-4640-8EBD-E70A36452786}"/>
                  </a:ext>
                </a:extLst>
              </p:cNvPr>
              <p:cNvGrpSpPr/>
              <p:nvPr/>
            </p:nvGrpSpPr>
            <p:grpSpPr>
              <a:xfrm>
                <a:off x="3395591" y="2825265"/>
                <a:ext cx="2155872" cy="1066799"/>
                <a:chOff x="3383281" y="2377439"/>
                <a:chExt cx="2155872" cy="1066799"/>
              </a:xfrm>
              <a:grpFill/>
            </p:grpSpPr>
            <p:grpSp>
              <p:nvGrpSpPr>
                <p:cNvPr id="1380" name="Group 1379">
                  <a:extLst>
                    <a:ext uri="{FF2B5EF4-FFF2-40B4-BE49-F238E27FC236}">
                      <a16:creationId xmlns:a16="http://schemas.microsoft.com/office/drawing/2014/main" id="{09235046-7EF3-41A9-B5EB-C7BBC834E4FC}"/>
                    </a:ext>
                  </a:extLst>
                </p:cNvPr>
                <p:cNvGrpSpPr/>
                <p:nvPr/>
              </p:nvGrpSpPr>
              <p:grpSpPr>
                <a:xfrm>
                  <a:off x="338328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389" name="Cube 1388">
                    <a:extLst>
                      <a:ext uri="{FF2B5EF4-FFF2-40B4-BE49-F238E27FC236}">
                        <a16:creationId xmlns:a16="http://schemas.microsoft.com/office/drawing/2014/main" id="{A67C2944-E9B4-427E-87E5-74C9FC6C8DD2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90" name="Cube 1389">
                    <a:extLst>
                      <a:ext uri="{FF2B5EF4-FFF2-40B4-BE49-F238E27FC236}">
                        <a16:creationId xmlns:a16="http://schemas.microsoft.com/office/drawing/2014/main" id="{7CC73E51-F62C-44E4-808C-672FACC34D63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91" name="Cube 1390">
                    <a:extLst>
                      <a:ext uri="{FF2B5EF4-FFF2-40B4-BE49-F238E27FC236}">
                        <a16:creationId xmlns:a16="http://schemas.microsoft.com/office/drawing/2014/main" id="{50A5D693-006C-4CF0-9352-701FE35071A9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381" name="Group 1380">
                  <a:extLst>
                    <a:ext uri="{FF2B5EF4-FFF2-40B4-BE49-F238E27FC236}">
                      <a16:creationId xmlns:a16="http://schemas.microsoft.com/office/drawing/2014/main" id="{A22BA49F-751F-4496-BA54-8B230685E62D}"/>
                    </a:ext>
                  </a:extLst>
                </p:cNvPr>
                <p:cNvGrpSpPr/>
                <p:nvPr/>
              </p:nvGrpSpPr>
              <p:grpSpPr>
                <a:xfrm>
                  <a:off x="3927231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386" name="Cube 1385">
                    <a:extLst>
                      <a:ext uri="{FF2B5EF4-FFF2-40B4-BE49-F238E27FC236}">
                        <a16:creationId xmlns:a16="http://schemas.microsoft.com/office/drawing/2014/main" id="{EC53B448-CDA5-4165-9B67-09E8F2136A59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87" name="Cube 1386">
                    <a:extLst>
                      <a:ext uri="{FF2B5EF4-FFF2-40B4-BE49-F238E27FC236}">
                        <a16:creationId xmlns:a16="http://schemas.microsoft.com/office/drawing/2014/main" id="{F5BF9640-4751-4F55-9DD9-814B2019E4D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88" name="Cube 1387">
                    <a:extLst>
                      <a:ext uri="{FF2B5EF4-FFF2-40B4-BE49-F238E27FC236}">
                        <a16:creationId xmlns:a16="http://schemas.microsoft.com/office/drawing/2014/main" id="{7345F23A-EAF0-4912-8EBB-EDEB88DE3D6D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  <p:grpSp>
              <p:nvGrpSpPr>
                <p:cNvPr id="1382" name="Group 1381">
                  <a:extLst>
                    <a:ext uri="{FF2B5EF4-FFF2-40B4-BE49-F238E27FC236}">
                      <a16:creationId xmlns:a16="http://schemas.microsoft.com/office/drawing/2014/main" id="{0C990C54-6932-408D-A14F-410B6E008839}"/>
                    </a:ext>
                  </a:extLst>
                </p:cNvPr>
                <p:cNvGrpSpPr/>
                <p:nvPr/>
              </p:nvGrpSpPr>
              <p:grpSpPr>
                <a:xfrm>
                  <a:off x="4462975" y="2377439"/>
                  <a:ext cx="1076178" cy="1066799"/>
                  <a:chOff x="3383281" y="2377439"/>
                  <a:chExt cx="1076178" cy="1066799"/>
                </a:xfrm>
                <a:grpFill/>
              </p:grpSpPr>
              <p:sp>
                <p:nvSpPr>
                  <p:cNvPr id="1383" name="Cube 1382">
                    <a:extLst>
                      <a:ext uri="{FF2B5EF4-FFF2-40B4-BE49-F238E27FC236}">
                        <a16:creationId xmlns:a16="http://schemas.microsoft.com/office/drawing/2014/main" id="{56517D00-F7DC-4745-A8A3-D6C96A7B5B61}"/>
                      </a:ext>
                    </a:extLst>
                  </p:cNvPr>
                  <p:cNvSpPr/>
                  <p:nvPr/>
                </p:nvSpPr>
                <p:spPr>
                  <a:xfrm>
                    <a:off x="3742006" y="2377439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84" name="Cube 1383">
                    <a:extLst>
                      <a:ext uri="{FF2B5EF4-FFF2-40B4-BE49-F238E27FC236}">
                        <a16:creationId xmlns:a16="http://schemas.microsoft.com/office/drawing/2014/main" id="{3EC43AE2-CB4B-4139-9AD8-E433DBEBA91C}"/>
                      </a:ext>
                    </a:extLst>
                  </p:cNvPr>
                  <p:cNvSpPr/>
                  <p:nvPr/>
                </p:nvSpPr>
                <p:spPr>
                  <a:xfrm>
                    <a:off x="3568505" y="2543907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  <p:sp>
                <p:nvSpPr>
                  <p:cNvPr id="1385" name="Cube 1384">
                    <a:extLst>
                      <a:ext uri="{FF2B5EF4-FFF2-40B4-BE49-F238E27FC236}">
                        <a16:creationId xmlns:a16="http://schemas.microsoft.com/office/drawing/2014/main" id="{02B6EC23-1AF6-45F9-9DF6-8BB4540365CC}"/>
                      </a:ext>
                    </a:extLst>
                  </p:cNvPr>
                  <p:cNvSpPr/>
                  <p:nvPr/>
                </p:nvSpPr>
                <p:spPr>
                  <a:xfrm>
                    <a:off x="3383281" y="2726785"/>
                    <a:ext cx="717453" cy="717453"/>
                  </a:xfrm>
                  <a:prstGeom prst="cub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dirty="0"/>
                  </a:p>
                </p:txBody>
              </p:sp>
            </p:grpSp>
          </p:grpSp>
        </p:grpSp>
        <p:grpSp>
          <p:nvGrpSpPr>
            <p:cNvPr id="1135" name="Group 1134">
              <a:extLst>
                <a:ext uri="{FF2B5EF4-FFF2-40B4-BE49-F238E27FC236}">
                  <a16:creationId xmlns:a16="http://schemas.microsoft.com/office/drawing/2014/main" id="{7B2279FB-164F-43EA-9FD6-B0333329A7A7}"/>
                </a:ext>
              </a:extLst>
            </p:cNvPr>
            <p:cNvGrpSpPr/>
            <p:nvPr/>
          </p:nvGrpSpPr>
          <p:grpSpPr>
            <a:xfrm>
              <a:off x="5122699" y="2326469"/>
              <a:ext cx="1896005" cy="1853204"/>
              <a:chOff x="4954801" y="2160001"/>
              <a:chExt cx="1896005" cy="1853204"/>
            </a:xfrm>
            <a:grpFill/>
          </p:grpSpPr>
          <p:grpSp>
            <p:nvGrpSpPr>
              <p:cNvPr id="1257" name="Group 1256">
                <a:extLst>
                  <a:ext uri="{FF2B5EF4-FFF2-40B4-BE49-F238E27FC236}">
                    <a16:creationId xmlns:a16="http://schemas.microsoft.com/office/drawing/2014/main" id="{CA0D80D2-C7A3-4BDB-9B0E-48CE249C36A6}"/>
                  </a:ext>
                </a:extLst>
              </p:cNvPr>
              <p:cNvGrpSpPr/>
              <p:nvPr/>
            </p:nvGrpSpPr>
            <p:grpSpPr>
              <a:xfrm>
                <a:off x="5576585" y="2160001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338" name="Group 1337">
                  <a:extLst>
                    <a:ext uri="{FF2B5EF4-FFF2-40B4-BE49-F238E27FC236}">
                      <a16:creationId xmlns:a16="http://schemas.microsoft.com/office/drawing/2014/main" id="{FB8B59B2-79FE-4173-9A26-33EFFDD9D27E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65" name="Group 1364">
                    <a:extLst>
                      <a:ext uri="{FF2B5EF4-FFF2-40B4-BE49-F238E27FC236}">
                        <a16:creationId xmlns:a16="http://schemas.microsoft.com/office/drawing/2014/main" id="{0A86AA03-1710-4F13-AD75-A94135A04CE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74" name="Cube 1373">
                      <a:extLst>
                        <a:ext uri="{FF2B5EF4-FFF2-40B4-BE49-F238E27FC236}">
                          <a16:creationId xmlns:a16="http://schemas.microsoft.com/office/drawing/2014/main" id="{FBF18E84-B9D3-416F-8C58-014B97B835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75" name="Cube 1374">
                      <a:extLst>
                        <a:ext uri="{FF2B5EF4-FFF2-40B4-BE49-F238E27FC236}">
                          <a16:creationId xmlns:a16="http://schemas.microsoft.com/office/drawing/2014/main" id="{C6471456-B838-4828-8086-0404DD7E6B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76" name="Cube 1375">
                      <a:extLst>
                        <a:ext uri="{FF2B5EF4-FFF2-40B4-BE49-F238E27FC236}">
                          <a16:creationId xmlns:a16="http://schemas.microsoft.com/office/drawing/2014/main" id="{DABE1D54-649A-41AB-9595-18BF98C6CF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66" name="Group 1365">
                    <a:extLst>
                      <a:ext uri="{FF2B5EF4-FFF2-40B4-BE49-F238E27FC236}">
                        <a16:creationId xmlns:a16="http://schemas.microsoft.com/office/drawing/2014/main" id="{D555F1C2-2519-4AFC-A0FE-F6FA6FF5BB4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71" name="Cube 1370">
                      <a:extLst>
                        <a:ext uri="{FF2B5EF4-FFF2-40B4-BE49-F238E27FC236}">
                          <a16:creationId xmlns:a16="http://schemas.microsoft.com/office/drawing/2014/main" id="{7E15031E-8DE1-4A21-97D4-C7285D608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72" name="Cube 1371">
                      <a:extLst>
                        <a:ext uri="{FF2B5EF4-FFF2-40B4-BE49-F238E27FC236}">
                          <a16:creationId xmlns:a16="http://schemas.microsoft.com/office/drawing/2014/main" id="{94D09983-08AF-4F93-9F88-2933964212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73" name="Cube 1372">
                      <a:extLst>
                        <a:ext uri="{FF2B5EF4-FFF2-40B4-BE49-F238E27FC236}">
                          <a16:creationId xmlns:a16="http://schemas.microsoft.com/office/drawing/2014/main" id="{C6ED8679-F1F5-492F-A0AF-6C4F07E4B1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67" name="Group 1366">
                    <a:extLst>
                      <a:ext uri="{FF2B5EF4-FFF2-40B4-BE49-F238E27FC236}">
                        <a16:creationId xmlns:a16="http://schemas.microsoft.com/office/drawing/2014/main" id="{A949279D-D54C-47FF-B5CC-537546B183B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68" name="Cube 1367">
                      <a:extLst>
                        <a:ext uri="{FF2B5EF4-FFF2-40B4-BE49-F238E27FC236}">
                          <a16:creationId xmlns:a16="http://schemas.microsoft.com/office/drawing/2014/main" id="{4671CA45-3E4A-4F78-848F-08E2E26B6C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69" name="Cube 1368">
                      <a:extLst>
                        <a:ext uri="{FF2B5EF4-FFF2-40B4-BE49-F238E27FC236}">
                          <a16:creationId xmlns:a16="http://schemas.microsoft.com/office/drawing/2014/main" id="{12E0F1F2-7BB3-4096-9E3D-821B8A3C87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70" name="Cube 1369">
                      <a:extLst>
                        <a:ext uri="{FF2B5EF4-FFF2-40B4-BE49-F238E27FC236}">
                          <a16:creationId xmlns:a16="http://schemas.microsoft.com/office/drawing/2014/main" id="{10EEFD04-CC3F-4B79-94F6-FA139DF4BC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339" name="Group 1338">
                  <a:extLst>
                    <a:ext uri="{FF2B5EF4-FFF2-40B4-BE49-F238E27FC236}">
                      <a16:creationId xmlns:a16="http://schemas.microsoft.com/office/drawing/2014/main" id="{02DD1E16-0EAC-4025-A658-9052AFDF3ADF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53" name="Group 1352">
                    <a:extLst>
                      <a:ext uri="{FF2B5EF4-FFF2-40B4-BE49-F238E27FC236}">
                        <a16:creationId xmlns:a16="http://schemas.microsoft.com/office/drawing/2014/main" id="{C433A6E1-34D7-4620-AD09-1AACD436436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62" name="Cube 1361">
                      <a:extLst>
                        <a:ext uri="{FF2B5EF4-FFF2-40B4-BE49-F238E27FC236}">
                          <a16:creationId xmlns:a16="http://schemas.microsoft.com/office/drawing/2014/main" id="{8EF9039A-7308-4DCB-8439-3513AE0D58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63" name="Cube 1362">
                      <a:extLst>
                        <a:ext uri="{FF2B5EF4-FFF2-40B4-BE49-F238E27FC236}">
                          <a16:creationId xmlns:a16="http://schemas.microsoft.com/office/drawing/2014/main" id="{2DF191BB-B030-41C6-AD07-6A7B815EB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64" name="Cube 1363">
                      <a:extLst>
                        <a:ext uri="{FF2B5EF4-FFF2-40B4-BE49-F238E27FC236}">
                          <a16:creationId xmlns:a16="http://schemas.microsoft.com/office/drawing/2014/main" id="{B78489BA-9C6D-43FD-8617-F811741CAE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54" name="Group 1353">
                    <a:extLst>
                      <a:ext uri="{FF2B5EF4-FFF2-40B4-BE49-F238E27FC236}">
                        <a16:creationId xmlns:a16="http://schemas.microsoft.com/office/drawing/2014/main" id="{74867F9B-C4FF-4766-B0BE-C137A730C95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59" name="Cube 1358">
                      <a:extLst>
                        <a:ext uri="{FF2B5EF4-FFF2-40B4-BE49-F238E27FC236}">
                          <a16:creationId xmlns:a16="http://schemas.microsoft.com/office/drawing/2014/main" id="{916B01BB-08A0-4A07-92CC-09B4E9EA16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60" name="Cube 1359">
                      <a:extLst>
                        <a:ext uri="{FF2B5EF4-FFF2-40B4-BE49-F238E27FC236}">
                          <a16:creationId xmlns:a16="http://schemas.microsoft.com/office/drawing/2014/main" id="{278353C0-B31B-4D2A-BCD1-644A851E3F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61" name="Cube 1360">
                      <a:extLst>
                        <a:ext uri="{FF2B5EF4-FFF2-40B4-BE49-F238E27FC236}">
                          <a16:creationId xmlns:a16="http://schemas.microsoft.com/office/drawing/2014/main" id="{F1CF1F18-EB28-464C-AA1A-10A75F6C6B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55" name="Group 1354">
                    <a:extLst>
                      <a:ext uri="{FF2B5EF4-FFF2-40B4-BE49-F238E27FC236}">
                        <a16:creationId xmlns:a16="http://schemas.microsoft.com/office/drawing/2014/main" id="{52BD0FEA-B849-46B1-AF36-2F70777D6B6D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56" name="Cube 1355">
                      <a:extLst>
                        <a:ext uri="{FF2B5EF4-FFF2-40B4-BE49-F238E27FC236}">
                          <a16:creationId xmlns:a16="http://schemas.microsoft.com/office/drawing/2014/main" id="{3870ED30-3CED-42F1-BF45-37C80CCEE1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57" name="Cube 1356">
                      <a:extLst>
                        <a:ext uri="{FF2B5EF4-FFF2-40B4-BE49-F238E27FC236}">
                          <a16:creationId xmlns:a16="http://schemas.microsoft.com/office/drawing/2014/main" id="{B917271B-9534-42CF-89C0-8DC6320388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58" name="Cube 1357">
                      <a:extLst>
                        <a:ext uri="{FF2B5EF4-FFF2-40B4-BE49-F238E27FC236}">
                          <a16:creationId xmlns:a16="http://schemas.microsoft.com/office/drawing/2014/main" id="{B9724412-067A-4545-9B39-42609D925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340" name="Group 1339">
                  <a:extLst>
                    <a:ext uri="{FF2B5EF4-FFF2-40B4-BE49-F238E27FC236}">
                      <a16:creationId xmlns:a16="http://schemas.microsoft.com/office/drawing/2014/main" id="{5D790464-F2B4-4180-9CCE-4A0B41CD657B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41" name="Group 1340">
                    <a:extLst>
                      <a:ext uri="{FF2B5EF4-FFF2-40B4-BE49-F238E27FC236}">
                        <a16:creationId xmlns:a16="http://schemas.microsoft.com/office/drawing/2014/main" id="{DAE282EE-72B0-4D28-BF2F-3526F647C06C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50" name="Cube 1349">
                      <a:extLst>
                        <a:ext uri="{FF2B5EF4-FFF2-40B4-BE49-F238E27FC236}">
                          <a16:creationId xmlns:a16="http://schemas.microsoft.com/office/drawing/2014/main" id="{9C6937D2-AD19-4E2F-AAAC-F62423487F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51" name="Cube 1350">
                      <a:extLst>
                        <a:ext uri="{FF2B5EF4-FFF2-40B4-BE49-F238E27FC236}">
                          <a16:creationId xmlns:a16="http://schemas.microsoft.com/office/drawing/2014/main" id="{11B343C6-D134-41F8-B44C-57B7C7E5FF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52" name="Cube 1351">
                      <a:extLst>
                        <a:ext uri="{FF2B5EF4-FFF2-40B4-BE49-F238E27FC236}">
                          <a16:creationId xmlns:a16="http://schemas.microsoft.com/office/drawing/2014/main" id="{BD4090E4-A78F-4743-B3DE-C4620BF957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42" name="Group 1341">
                    <a:extLst>
                      <a:ext uri="{FF2B5EF4-FFF2-40B4-BE49-F238E27FC236}">
                        <a16:creationId xmlns:a16="http://schemas.microsoft.com/office/drawing/2014/main" id="{4E7B0482-95E2-4E52-81B6-688EEF113C76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47" name="Cube 1346">
                      <a:extLst>
                        <a:ext uri="{FF2B5EF4-FFF2-40B4-BE49-F238E27FC236}">
                          <a16:creationId xmlns:a16="http://schemas.microsoft.com/office/drawing/2014/main" id="{37E0DDA2-FF45-4E8E-8DE7-13B7A4054F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48" name="Cube 1347">
                      <a:extLst>
                        <a:ext uri="{FF2B5EF4-FFF2-40B4-BE49-F238E27FC236}">
                          <a16:creationId xmlns:a16="http://schemas.microsoft.com/office/drawing/2014/main" id="{B491D8F7-2167-4DB5-8228-986268B297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49" name="Cube 1348">
                      <a:extLst>
                        <a:ext uri="{FF2B5EF4-FFF2-40B4-BE49-F238E27FC236}">
                          <a16:creationId xmlns:a16="http://schemas.microsoft.com/office/drawing/2014/main" id="{95CEE223-ADA6-4C8F-9B15-AC8F031D2A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43" name="Group 1342">
                    <a:extLst>
                      <a:ext uri="{FF2B5EF4-FFF2-40B4-BE49-F238E27FC236}">
                        <a16:creationId xmlns:a16="http://schemas.microsoft.com/office/drawing/2014/main" id="{4229FC9E-7DC3-42C3-A726-2305D0026C8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44" name="Cube 1343">
                      <a:extLst>
                        <a:ext uri="{FF2B5EF4-FFF2-40B4-BE49-F238E27FC236}">
                          <a16:creationId xmlns:a16="http://schemas.microsoft.com/office/drawing/2014/main" id="{79CEEF12-E629-4C2E-A0D0-68D76FEEB0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45" name="Cube 1344">
                      <a:extLst>
                        <a:ext uri="{FF2B5EF4-FFF2-40B4-BE49-F238E27FC236}">
                          <a16:creationId xmlns:a16="http://schemas.microsoft.com/office/drawing/2014/main" id="{958DED9B-AAFF-48B5-AB9C-B38D23BAA8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46" name="Cube 1345">
                      <a:extLst>
                        <a:ext uri="{FF2B5EF4-FFF2-40B4-BE49-F238E27FC236}">
                          <a16:creationId xmlns:a16="http://schemas.microsoft.com/office/drawing/2014/main" id="{00C06B88-4083-4640-BABE-D18BD4EBE8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1258" name="Group 1257">
                <a:extLst>
                  <a:ext uri="{FF2B5EF4-FFF2-40B4-BE49-F238E27FC236}">
                    <a16:creationId xmlns:a16="http://schemas.microsoft.com/office/drawing/2014/main" id="{3E0D65E3-CF8B-4462-9607-19BA62E8D964}"/>
                  </a:ext>
                </a:extLst>
              </p:cNvPr>
              <p:cNvGrpSpPr/>
              <p:nvPr/>
            </p:nvGrpSpPr>
            <p:grpSpPr>
              <a:xfrm>
                <a:off x="5266382" y="2453487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299" name="Group 1298">
                  <a:extLst>
                    <a:ext uri="{FF2B5EF4-FFF2-40B4-BE49-F238E27FC236}">
                      <a16:creationId xmlns:a16="http://schemas.microsoft.com/office/drawing/2014/main" id="{5FB5A4DB-83F0-4D4E-BBAA-0BFF270453FD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26" name="Group 1325">
                    <a:extLst>
                      <a:ext uri="{FF2B5EF4-FFF2-40B4-BE49-F238E27FC236}">
                        <a16:creationId xmlns:a16="http://schemas.microsoft.com/office/drawing/2014/main" id="{169FCC0D-E8CE-414F-9A69-9AA647825061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35" name="Cube 1334">
                      <a:extLst>
                        <a:ext uri="{FF2B5EF4-FFF2-40B4-BE49-F238E27FC236}">
                          <a16:creationId xmlns:a16="http://schemas.microsoft.com/office/drawing/2014/main" id="{9ECD189D-E6F6-466A-A95A-E36AB4FD5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6" name="Cube 1335">
                      <a:extLst>
                        <a:ext uri="{FF2B5EF4-FFF2-40B4-BE49-F238E27FC236}">
                          <a16:creationId xmlns:a16="http://schemas.microsoft.com/office/drawing/2014/main" id="{A81D9892-B0F1-460E-9C9E-6875838D70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7" name="Cube 1336">
                      <a:extLst>
                        <a:ext uri="{FF2B5EF4-FFF2-40B4-BE49-F238E27FC236}">
                          <a16:creationId xmlns:a16="http://schemas.microsoft.com/office/drawing/2014/main" id="{A17790E6-B2EC-4020-AAD9-521E53493C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27" name="Group 1326">
                    <a:extLst>
                      <a:ext uri="{FF2B5EF4-FFF2-40B4-BE49-F238E27FC236}">
                        <a16:creationId xmlns:a16="http://schemas.microsoft.com/office/drawing/2014/main" id="{7FE920E6-8201-43AE-A682-70A1DB4C9D04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32" name="Cube 1331">
                      <a:extLst>
                        <a:ext uri="{FF2B5EF4-FFF2-40B4-BE49-F238E27FC236}">
                          <a16:creationId xmlns:a16="http://schemas.microsoft.com/office/drawing/2014/main" id="{EF9BB080-BB90-4E37-AC57-F0E163D73A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3" name="Cube 1332">
                      <a:extLst>
                        <a:ext uri="{FF2B5EF4-FFF2-40B4-BE49-F238E27FC236}">
                          <a16:creationId xmlns:a16="http://schemas.microsoft.com/office/drawing/2014/main" id="{BD6A0C60-71D8-45D8-874E-A8CB8589A8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4" name="Cube 1333">
                      <a:extLst>
                        <a:ext uri="{FF2B5EF4-FFF2-40B4-BE49-F238E27FC236}">
                          <a16:creationId xmlns:a16="http://schemas.microsoft.com/office/drawing/2014/main" id="{2D138580-A8F0-4873-9597-822F92FB71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28" name="Group 1327">
                    <a:extLst>
                      <a:ext uri="{FF2B5EF4-FFF2-40B4-BE49-F238E27FC236}">
                        <a16:creationId xmlns:a16="http://schemas.microsoft.com/office/drawing/2014/main" id="{EFDD886C-B7AF-42DB-93B1-48300105CFE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29" name="Cube 1328">
                      <a:extLst>
                        <a:ext uri="{FF2B5EF4-FFF2-40B4-BE49-F238E27FC236}">
                          <a16:creationId xmlns:a16="http://schemas.microsoft.com/office/drawing/2014/main" id="{3990C3DB-6420-4F1A-A88A-812017C11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0" name="Cube 1329">
                      <a:extLst>
                        <a:ext uri="{FF2B5EF4-FFF2-40B4-BE49-F238E27FC236}">
                          <a16:creationId xmlns:a16="http://schemas.microsoft.com/office/drawing/2014/main" id="{E2F133A2-A758-43BA-A473-C8D6B6E139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31" name="Cube 1330">
                      <a:extLst>
                        <a:ext uri="{FF2B5EF4-FFF2-40B4-BE49-F238E27FC236}">
                          <a16:creationId xmlns:a16="http://schemas.microsoft.com/office/drawing/2014/main" id="{2831DEB7-371E-4172-8816-E0465683EA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300" name="Group 1299">
                  <a:extLst>
                    <a:ext uri="{FF2B5EF4-FFF2-40B4-BE49-F238E27FC236}">
                      <a16:creationId xmlns:a16="http://schemas.microsoft.com/office/drawing/2014/main" id="{26DC14F4-9401-4D20-8E8C-51C6122C29F1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14" name="Group 1313">
                    <a:extLst>
                      <a:ext uri="{FF2B5EF4-FFF2-40B4-BE49-F238E27FC236}">
                        <a16:creationId xmlns:a16="http://schemas.microsoft.com/office/drawing/2014/main" id="{1745712F-6182-46A8-8891-84D08C7E5D2E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23" name="Cube 1322">
                      <a:extLst>
                        <a:ext uri="{FF2B5EF4-FFF2-40B4-BE49-F238E27FC236}">
                          <a16:creationId xmlns:a16="http://schemas.microsoft.com/office/drawing/2014/main" id="{37A421DD-B170-457E-9372-5B44EDD395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24" name="Cube 1323">
                      <a:extLst>
                        <a:ext uri="{FF2B5EF4-FFF2-40B4-BE49-F238E27FC236}">
                          <a16:creationId xmlns:a16="http://schemas.microsoft.com/office/drawing/2014/main" id="{4ADD92A4-7F3F-4FA0-A9F7-2FA33F58E2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25" name="Cube 1324">
                      <a:extLst>
                        <a:ext uri="{FF2B5EF4-FFF2-40B4-BE49-F238E27FC236}">
                          <a16:creationId xmlns:a16="http://schemas.microsoft.com/office/drawing/2014/main" id="{3A714261-38D2-4C51-88AA-52731F94F3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15" name="Group 1314">
                    <a:extLst>
                      <a:ext uri="{FF2B5EF4-FFF2-40B4-BE49-F238E27FC236}">
                        <a16:creationId xmlns:a16="http://schemas.microsoft.com/office/drawing/2014/main" id="{65FE55E8-6AD2-43B9-9BFB-68ED34D1D0C8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20" name="Cube 1319">
                      <a:extLst>
                        <a:ext uri="{FF2B5EF4-FFF2-40B4-BE49-F238E27FC236}">
                          <a16:creationId xmlns:a16="http://schemas.microsoft.com/office/drawing/2014/main" id="{FA8ADF97-75E5-4604-9F53-95ABAB1E04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21" name="Cube 1320">
                      <a:extLst>
                        <a:ext uri="{FF2B5EF4-FFF2-40B4-BE49-F238E27FC236}">
                          <a16:creationId xmlns:a16="http://schemas.microsoft.com/office/drawing/2014/main" id="{832D9B99-3BBE-4111-8217-D5019711F6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22" name="Cube 1321">
                      <a:extLst>
                        <a:ext uri="{FF2B5EF4-FFF2-40B4-BE49-F238E27FC236}">
                          <a16:creationId xmlns:a16="http://schemas.microsoft.com/office/drawing/2014/main" id="{7D47B84B-9653-4379-8A2D-27DA152E1E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16" name="Group 1315">
                    <a:extLst>
                      <a:ext uri="{FF2B5EF4-FFF2-40B4-BE49-F238E27FC236}">
                        <a16:creationId xmlns:a16="http://schemas.microsoft.com/office/drawing/2014/main" id="{D40DEAA0-3BA1-4EEA-8DC8-339DE500B6B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17" name="Cube 1316">
                      <a:extLst>
                        <a:ext uri="{FF2B5EF4-FFF2-40B4-BE49-F238E27FC236}">
                          <a16:creationId xmlns:a16="http://schemas.microsoft.com/office/drawing/2014/main" id="{B011A175-CF7F-43DD-94F7-A74D50949D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18" name="Cube 1317">
                      <a:extLst>
                        <a:ext uri="{FF2B5EF4-FFF2-40B4-BE49-F238E27FC236}">
                          <a16:creationId xmlns:a16="http://schemas.microsoft.com/office/drawing/2014/main" id="{66D1AEFB-A117-4A02-AB7F-7BCE5E12E6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19" name="Cube 1318">
                      <a:extLst>
                        <a:ext uri="{FF2B5EF4-FFF2-40B4-BE49-F238E27FC236}">
                          <a16:creationId xmlns:a16="http://schemas.microsoft.com/office/drawing/2014/main" id="{9AB9B019-AE40-4094-962E-39ED3C0E7C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301" name="Group 1300">
                  <a:extLst>
                    <a:ext uri="{FF2B5EF4-FFF2-40B4-BE49-F238E27FC236}">
                      <a16:creationId xmlns:a16="http://schemas.microsoft.com/office/drawing/2014/main" id="{1DD98BD6-8FEA-4FE2-A4C3-868AD0BCCA98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302" name="Group 1301">
                    <a:extLst>
                      <a:ext uri="{FF2B5EF4-FFF2-40B4-BE49-F238E27FC236}">
                        <a16:creationId xmlns:a16="http://schemas.microsoft.com/office/drawing/2014/main" id="{CF2DFE73-EA2B-4F83-8C7F-43DC95F6313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11" name="Cube 1310">
                      <a:extLst>
                        <a:ext uri="{FF2B5EF4-FFF2-40B4-BE49-F238E27FC236}">
                          <a16:creationId xmlns:a16="http://schemas.microsoft.com/office/drawing/2014/main" id="{7C64928A-AB89-4A79-8597-48E63B8F0F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12" name="Cube 1311">
                      <a:extLst>
                        <a:ext uri="{FF2B5EF4-FFF2-40B4-BE49-F238E27FC236}">
                          <a16:creationId xmlns:a16="http://schemas.microsoft.com/office/drawing/2014/main" id="{CAF3947A-1B81-4808-958B-E9A7FF8DDB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13" name="Cube 1312">
                      <a:extLst>
                        <a:ext uri="{FF2B5EF4-FFF2-40B4-BE49-F238E27FC236}">
                          <a16:creationId xmlns:a16="http://schemas.microsoft.com/office/drawing/2014/main" id="{7B1EC3B3-2D6F-4A51-876E-0B7013C9BF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03" name="Group 1302">
                    <a:extLst>
                      <a:ext uri="{FF2B5EF4-FFF2-40B4-BE49-F238E27FC236}">
                        <a16:creationId xmlns:a16="http://schemas.microsoft.com/office/drawing/2014/main" id="{6BD51BFC-969C-47F6-B2FE-EF49E98351B0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08" name="Cube 1307">
                      <a:extLst>
                        <a:ext uri="{FF2B5EF4-FFF2-40B4-BE49-F238E27FC236}">
                          <a16:creationId xmlns:a16="http://schemas.microsoft.com/office/drawing/2014/main" id="{5B830FCB-3EB4-41C8-BC28-0E07B810E2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09" name="Cube 1308">
                      <a:extLst>
                        <a:ext uri="{FF2B5EF4-FFF2-40B4-BE49-F238E27FC236}">
                          <a16:creationId xmlns:a16="http://schemas.microsoft.com/office/drawing/2014/main" id="{04981C8E-1FAA-4E38-AEE9-6860116749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10" name="Cube 1309">
                      <a:extLst>
                        <a:ext uri="{FF2B5EF4-FFF2-40B4-BE49-F238E27FC236}">
                          <a16:creationId xmlns:a16="http://schemas.microsoft.com/office/drawing/2014/main" id="{1811E2D8-BD9D-483E-9E31-CB2AD43F26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304" name="Group 1303">
                    <a:extLst>
                      <a:ext uri="{FF2B5EF4-FFF2-40B4-BE49-F238E27FC236}">
                        <a16:creationId xmlns:a16="http://schemas.microsoft.com/office/drawing/2014/main" id="{5E835A1C-C66B-4AA0-B27C-A858A6750F8F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305" name="Cube 1304">
                      <a:extLst>
                        <a:ext uri="{FF2B5EF4-FFF2-40B4-BE49-F238E27FC236}">
                          <a16:creationId xmlns:a16="http://schemas.microsoft.com/office/drawing/2014/main" id="{59DD53C1-EDC0-45D1-BEE3-315ADA536D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06" name="Cube 1305">
                      <a:extLst>
                        <a:ext uri="{FF2B5EF4-FFF2-40B4-BE49-F238E27FC236}">
                          <a16:creationId xmlns:a16="http://schemas.microsoft.com/office/drawing/2014/main" id="{8B62641B-B023-45E3-8E77-A8852CC0E0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307" name="Cube 1306">
                      <a:extLst>
                        <a:ext uri="{FF2B5EF4-FFF2-40B4-BE49-F238E27FC236}">
                          <a16:creationId xmlns:a16="http://schemas.microsoft.com/office/drawing/2014/main" id="{2A6093C5-6D6A-4B5B-B4FA-067BF2F9FB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1259" name="Group 1258">
                <a:extLst>
                  <a:ext uri="{FF2B5EF4-FFF2-40B4-BE49-F238E27FC236}">
                    <a16:creationId xmlns:a16="http://schemas.microsoft.com/office/drawing/2014/main" id="{457FD37C-59A0-43CC-9A18-B76A458F3AA7}"/>
                  </a:ext>
                </a:extLst>
              </p:cNvPr>
              <p:cNvGrpSpPr/>
              <p:nvPr/>
            </p:nvGrpSpPr>
            <p:grpSpPr>
              <a:xfrm>
                <a:off x="4954801" y="2748288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260" name="Group 1259">
                  <a:extLst>
                    <a:ext uri="{FF2B5EF4-FFF2-40B4-BE49-F238E27FC236}">
                      <a16:creationId xmlns:a16="http://schemas.microsoft.com/office/drawing/2014/main" id="{4E3E0DB0-EC40-4906-A94E-D0113691C7C8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87" name="Group 1286">
                    <a:extLst>
                      <a:ext uri="{FF2B5EF4-FFF2-40B4-BE49-F238E27FC236}">
                        <a16:creationId xmlns:a16="http://schemas.microsoft.com/office/drawing/2014/main" id="{6EDE1199-99A4-4FBA-AB8B-49223A472AD5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96" name="Cube 1295">
                      <a:extLst>
                        <a:ext uri="{FF2B5EF4-FFF2-40B4-BE49-F238E27FC236}">
                          <a16:creationId xmlns:a16="http://schemas.microsoft.com/office/drawing/2014/main" id="{8FE3F22C-0CC0-45F7-867A-29325805DF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7" name="Cube 1296">
                      <a:extLst>
                        <a:ext uri="{FF2B5EF4-FFF2-40B4-BE49-F238E27FC236}">
                          <a16:creationId xmlns:a16="http://schemas.microsoft.com/office/drawing/2014/main" id="{6F5D22AA-F37C-4CA5-B0A4-5DE002B709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8" name="Cube 1297">
                      <a:extLst>
                        <a:ext uri="{FF2B5EF4-FFF2-40B4-BE49-F238E27FC236}">
                          <a16:creationId xmlns:a16="http://schemas.microsoft.com/office/drawing/2014/main" id="{D1665F38-15E7-418E-B03D-247AF0E428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88" name="Group 1287">
                    <a:extLst>
                      <a:ext uri="{FF2B5EF4-FFF2-40B4-BE49-F238E27FC236}">
                        <a16:creationId xmlns:a16="http://schemas.microsoft.com/office/drawing/2014/main" id="{54BB5B18-549F-42AB-AA21-1C1C9934F877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93" name="Cube 1292">
                      <a:extLst>
                        <a:ext uri="{FF2B5EF4-FFF2-40B4-BE49-F238E27FC236}">
                          <a16:creationId xmlns:a16="http://schemas.microsoft.com/office/drawing/2014/main" id="{3DD25A2F-9FAD-4E27-9E6F-5A274C168A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4" name="Cube 1293">
                      <a:extLst>
                        <a:ext uri="{FF2B5EF4-FFF2-40B4-BE49-F238E27FC236}">
                          <a16:creationId xmlns:a16="http://schemas.microsoft.com/office/drawing/2014/main" id="{F760CE3B-5891-4660-929E-AE231521DD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5" name="Cube 1294">
                      <a:extLst>
                        <a:ext uri="{FF2B5EF4-FFF2-40B4-BE49-F238E27FC236}">
                          <a16:creationId xmlns:a16="http://schemas.microsoft.com/office/drawing/2014/main" id="{71774FB9-C26B-49D6-932D-A907179AB0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89" name="Group 1288">
                    <a:extLst>
                      <a:ext uri="{FF2B5EF4-FFF2-40B4-BE49-F238E27FC236}">
                        <a16:creationId xmlns:a16="http://schemas.microsoft.com/office/drawing/2014/main" id="{A239BC5B-1A67-4110-8D85-8A968BBCCB5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90" name="Cube 1289">
                      <a:extLst>
                        <a:ext uri="{FF2B5EF4-FFF2-40B4-BE49-F238E27FC236}">
                          <a16:creationId xmlns:a16="http://schemas.microsoft.com/office/drawing/2014/main" id="{125238DB-0B5A-49A6-9E4E-BE8507E513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1" name="Cube 1290">
                      <a:extLst>
                        <a:ext uri="{FF2B5EF4-FFF2-40B4-BE49-F238E27FC236}">
                          <a16:creationId xmlns:a16="http://schemas.microsoft.com/office/drawing/2014/main" id="{B4243E53-0F54-4C26-9E6D-5FC43EA0C4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92" name="Cube 1291">
                      <a:extLst>
                        <a:ext uri="{FF2B5EF4-FFF2-40B4-BE49-F238E27FC236}">
                          <a16:creationId xmlns:a16="http://schemas.microsoft.com/office/drawing/2014/main" id="{C47E2F1B-20DF-4B68-89FA-61B92D93DD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261" name="Group 1260">
                  <a:extLst>
                    <a:ext uri="{FF2B5EF4-FFF2-40B4-BE49-F238E27FC236}">
                      <a16:creationId xmlns:a16="http://schemas.microsoft.com/office/drawing/2014/main" id="{2EC0469C-89D9-442F-8897-716298BC72D3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75" name="Group 1274">
                    <a:extLst>
                      <a:ext uri="{FF2B5EF4-FFF2-40B4-BE49-F238E27FC236}">
                        <a16:creationId xmlns:a16="http://schemas.microsoft.com/office/drawing/2014/main" id="{40074F5C-81D0-480E-944F-042B630E1B2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84" name="Cube 1283">
                      <a:extLst>
                        <a:ext uri="{FF2B5EF4-FFF2-40B4-BE49-F238E27FC236}">
                          <a16:creationId xmlns:a16="http://schemas.microsoft.com/office/drawing/2014/main" id="{AE48EDBB-5A06-4244-892D-F48445DC32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85" name="Cube 1284">
                      <a:extLst>
                        <a:ext uri="{FF2B5EF4-FFF2-40B4-BE49-F238E27FC236}">
                          <a16:creationId xmlns:a16="http://schemas.microsoft.com/office/drawing/2014/main" id="{7955F4AE-A252-4437-8FA2-E635301D6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86" name="Cube 1285">
                      <a:extLst>
                        <a:ext uri="{FF2B5EF4-FFF2-40B4-BE49-F238E27FC236}">
                          <a16:creationId xmlns:a16="http://schemas.microsoft.com/office/drawing/2014/main" id="{1F55566D-6F5F-4C7F-858E-EB130A0AED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76" name="Group 1275">
                    <a:extLst>
                      <a:ext uri="{FF2B5EF4-FFF2-40B4-BE49-F238E27FC236}">
                        <a16:creationId xmlns:a16="http://schemas.microsoft.com/office/drawing/2014/main" id="{EEF9980C-0277-4E66-9EC4-86173C381ED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81" name="Cube 1280">
                      <a:extLst>
                        <a:ext uri="{FF2B5EF4-FFF2-40B4-BE49-F238E27FC236}">
                          <a16:creationId xmlns:a16="http://schemas.microsoft.com/office/drawing/2014/main" id="{A91D555A-3FAC-40BE-87A7-769ABC7B6D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82" name="Cube 1281">
                      <a:extLst>
                        <a:ext uri="{FF2B5EF4-FFF2-40B4-BE49-F238E27FC236}">
                          <a16:creationId xmlns:a16="http://schemas.microsoft.com/office/drawing/2014/main" id="{DDCA2A86-063C-4C08-BE6A-04B3FAC386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83" name="Cube 1282">
                      <a:extLst>
                        <a:ext uri="{FF2B5EF4-FFF2-40B4-BE49-F238E27FC236}">
                          <a16:creationId xmlns:a16="http://schemas.microsoft.com/office/drawing/2014/main" id="{7EE76298-4305-4415-9A46-9FB9049460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77" name="Group 1276">
                    <a:extLst>
                      <a:ext uri="{FF2B5EF4-FFF2-40B4-BE49-F238E27FC236}">
                        <a16:creationId xmlns:a16="http://schemas.microsoft.com/office/drawing/2014/main" id="{D71B9080-9B8A-43EF-9496-A886E734425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78" name="Cube 1277">
                      <a:extLst>
                        <a:ext uri="{FF2B5EF4-FFF2-40B4-BE49-F238E27FC236}">
                          <a16:creationId xmlns:a16="http://schemas.microsoft.com/office/drawing/2014/main" id="{28D9E03F-CCB7-4D93-B206-48B5AA7621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79" name="Cube 1278">
                      <a:extLst>
                        <a:ext uri="{FF2B5EF4-FFF2-40B4-BE49-F238E27FC236}">
                          <a16:creationId xmlns:a16="http://schemas.microsoft.com/office/drawing/2014/main" id="{7C61BAC6-B88F-4738-B2D7-C3C1A5A0A8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80" name="Cube 1279">
                      <a:extLst>
                        <a:ext uri="{FF2B5EF4-FFF2-40B4-BE49-F238E27FC236}">
                          <a16:creationId xmlns:a16="http://schemas.microsoft.com/office/drawing/2014/main" id="{7020F43D-40E6-4D28-920D-0EAD99694B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262" name="Group 1261">
                  <a:extLst>
                    <a:ext uri="{FF2B5EF4-FFF2-40B4-BE49-F238E27FC236}">
                      <a16:creationId xmlns:a16="http://schemas.microsoft.com/office/drawing/2014/main" id="{6986FDC4-DF2D-4696-A787-353E56DC260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63" name="Group 1262">
                    <a:extLst>
                      <a:ext uri="{FF2B5EF4-FFF2-40B4-BE49-F238E27FC236}">
                        <a16:creationId xmlns:a16="http://schemas.microsoft.com/office/drawing/2014/main" id="{F7151119-5B72-428A-9634-5C3633B95BB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72" name="Cube 1271">
                      <a:extLst>
                        <a:ext uri="{FF2B5EF4-FFF2-40B4-BE49-F238E27FC236}">
                          <a16:creationId xmlns:a16="http://schemas.microsoft.com/office/drawing/2014/main" id="{213EBF07-B83E-45DE-8EC3-472A1F1535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73" name="Cube 1272">
                      <a:extLst>
                        <a:ext uri="{FF2B5EF4-FFF2-40B4-BE49-F238E27FC236}">
                          <a16:creationId xmlns:a16="http://schemas.microsoft.com/office/drawing/2014/main" id="{33D9BDDD-AFE4-47BD-8352-6E6CB68FE4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74" name="Cube 1273">
                      <a:extLst>
                        <a:ext uri="{FF2B5EF4-FFF2-40B4-BE49-F238E27FC236}">
                          <a16:creationId xmlns:a16="http://schemas.microsoft.com/office/drawing/2014/main" id="{AC5606BC-7C5B-4530-96EC-FE9F4EB34A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64" name="Group 1263">
                    <a:extLst>
                      <a:ext uri="{FF2B5EF4-FFF2-40B4-BE49-F238E27FC236}">
                        <a16:creationId xmlns:a16="http://schemas.microsoft.com/office/drawing/2014/main" id="{2F6D2F71-292B-40AD-A599-2DEB7C5033D2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69" name="Cube 1268">
                      <a:extLst>
                        <a:ext uri="{FF2B5EF4-FFF2-40B4-BE49-F238E27FC236}">
                          <a16:creationId xmlns:a16="http://schemas.microsoft.com/office/drawing/2014/main" id="{0E4C9D28-27D3-4FBA-BFB2-0F74A2538C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70" name="Cube 1269">
                      <a:extLst>
                        <a:ext uri="{FF2B5EF4-FFF2-40B4-BE49-F238E27FC236}">
                          <a16:creationId xmlns:a16="http://schemas.microsoft.com/office/drawing/2014/main" id="{7ABBE445-4FC0-45BC-99D6-4A99BD10DE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71" name="Cube 1270">
                      <a:extLst>
                        <a:ext uri="{FF2B5EF4-FFF2-40B4-BE49-F238E27FC236}">
                          <a16:creationId xmlns:a16="http://schemas.microsoft.com/office/drawing/2014/main" id="{EA90441E-52C1-471E-9FA4-DEC6775911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65" name="Group 1264">
                    <a:extLst>
                      <a:ext uri="{FF2B5EF4-FFF2-40B4-BE49-F238E27FC236}">
                        <a16:creationId xmlns:a16="http://schemas.microsoft.com/office/drawing/2014/main" id="{EC93C892-12F4-4E0A-B406-117CBB81B8C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66" name="Cube 1265">
                      <a:extLst>
                        <a:ext uri="{FF2B5EF4-FFF2-40B4-BE49-F238E27FC236}">
                          <a16:creationId xmlns:a16="http://schemas.microsoft.com/office/drawing/2014/main" id="{72FD817C-CF13-42CA-94A4-B63F58DCB9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67" name="Cube 1266">
                      <a:extLst>
                        <a:ext uri="{FF2B5EF4-FFF2-40B4-BE49-F238E27FC236}">
                          <a16:creationId xmlns:a16="http://schemas.microsoft.com/office/drawing/2014/main" id="{FD9B82EF-2C89-439D-A237-86E672BC58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68" name="Cube 1267">
                      <a:extLst>
                        <a:ext uri="{FF2B5EF4-FFF2-40B4-BE49-F238E27FC236}">
                          <a16:creationId xmlns:a16="http://schemas.microsoft.com/office/drawing/2014/main" id="{3B46C1C6-6B9B-48D8-B086-B3C842EB20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  <p:grpSp>
          <p:nvGrpSpPr>
            <p:cNvPr id="1136" name="Group 1135">
              <a:extLst>
                <a:ext uri="{FF2B5EF4-FFF2-40B4-BE49-F238E27FC236}">
                  <a16:creationId xmlns:a16="http://schemas.microsoft.com/office/drawing/2014/main" id="{A037E8E2-9FEB-4EE2-A88D-D16B8BA3B1FC}"/>
                </a:ext>
              </a:extLst>
            </p:cNvPr>
            <p:cNvGrpSpPr/>
            <p:nvPr/>
          </p:nvGrpSpPr>
          <p:grpSpPr>
            <a:xfrm>
              <a:off x="6074955" y="2320673"/>
              <a:ext cx="1896005" cy="1853204"/>
              <a:chOff x="7658779" y="2184102"/>
              <a:chExt cx="1896005" cy="1853204"/>
            </a:xfrm>
            <a:grpFill/>
          </p:grpSpPr>
          <p:grpSp>
            <p:nvGrpSpPr>
              <p:cNvPr id="1137" name="Group 1136">
                <a:extLst>
                  <a:ext uri="{FF2B5EF4-FFF2-40B4-BE49-F238E27FC236}">
                    <a16:creationId xmlns:a16="http://schemas.microsoft.com/office/drawing/2014/main" id="{E6E34AEA-C935-4162-94B6-A2E1C409657E}"/>
                  </a:ext>
                </a:extLst>
              </p:cNvPr>
              <p:cNvGrpSpPr/>
              <p:nvPr/>
            </p:nvGrpSpPr>
            <p:grpSpPr>
              <a:xfrm>
                <a:off x="8280563" y="2184102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218" name="Group 1217">
                  <a:extLst>
                    <a:ext uri="{FF2B5EF4-FFF2-40B4-BE49-F238E27FC236}">
                      <a16:creationId xmlns:a16="http://schemas.microsoft.com/office/drawing/2014/main" id="{CBDC7A61-A778-4A9F-B011-D02F51F7D17A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45" name="Group 1244">
                    <a:extLst>
                      <a:ext uri="{FF2B5EF4-FFF2-40B4-BE49-F238E27FC236}">
                        <a16:creationId xmlns:a16="http://schemas.microsoft.com/office/drawing/2014/main" id="{B73BA3B6-B9B9-4C4C-9544-5517967F52A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54" name="Cube 1253">
                      <a:extLst>
                        <a:ext uri="{FF2B5EF4-FFF2-40B4-BE49-F238E27FC236}">
                          <a16:creationId xmlns:a16="http://schemas.microsoft.com/office/drawing/2014/main" id="{134E94C8-39EE-49CA-8D99-418AA5332C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55" name="Cube 1254">
                      <a:extLst>
                        <a:ext uri="{FF2B5EF4-FFF2-40B4-BE49-F238E27FC236}">
                          <a16:creationId xmlns:a16="http://schemas.microsoft.com/office/drawing/2014/main" id="{62144915-C25E-4374-8A09-39118DB157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56" name="Cube 1255">
                      <a:extLst>
                        <a:ext uri="{FF2B5EF4-FFF2-40B4-BE49-F238E27FC236}">
                          <a16:creationId xmlns:a16="http://schemas.microsoft.com/office/drawing/2014/main" id="{975B728A-9678-46E5-B646-AA21C0B292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46" name="Group 1245">
                    <a:extLst>
                      <a:ext uri="{FF2B5EF4-FFF2-40B4-BE49-F238E27FC236}">
                        <a16:creationId xmlns:a16="http://schemas.microsoft.com/office/drawing/2014/main" id="{489EC182-9A98-47D3-81D6-337B90654CD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51" name="Cube 1250">
                      <a:extLst>
                        <a:ext uri="{FF2B5EF4-FFF2-40B4-BE49-F238E27FC236}">
                          <a16:creationId xmlns:a16="http://schemas.microsoft.com/office/drawing/2014/main" id="{062808DA-27C8-40ED-AD77-2FC2118238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52" name="Cube 1251">
                      <a:extLst>
                        <a:ext uri="{FF2B5EF4-FFF2-40B4-BE49-F238E27FC236}">
                          <a16:creationId xmlns:a16="http://schemas.microsoft.com/office/drawing/2014/main" id="{96283559-2370-4A26-9E9B-C37EA00C67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53" name="Cube 1252">
                      <a:extLst>
                        <a:ext uri="{FF2B5EF4-FFF2-40B4-BE49-F238E27FC236}">
                          <a16:creationId xmlns:a16="http://schemas.microsoft.com/office/drawing/2014/main" id="{C9FCD4D6-E5C4-4AA7-A556-5F2CF39374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47" name="Group 1246">
                    <a:extLst>
                      <a:ext uri="{FF2B5EF4-FFF2-40B4-BE49-F238E27FC236}">
                        <a16:creationId xmlns:a16="http://schemas.microsoft.com/office/drawing/2014/main" id="{D1FB4538-BF40-4D60-A97E-1EA9B51B2B3C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48" name="Cube 1247">
                      <a:extLst>
                        <a:ext uri="{FF2B5EF4-FFF2-40B4-BE49-F238E27FC236}">
                          <a16:creationId xmlns:a16="http://schemas.microsoft.com/office/drawing/2014/main" id="{95866467-169F-4528-A710-1220F539BE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49" name="Cube 1248">
                      <a:extLst>
                        <a:ext uri="{FF2B5EF4-FFF2-40B4-BE49-F238E27FC236}">
                          <a16:creationId xmlns:a16="http://schemas.microsoft.com/office/drawing/2014/main" id="{84B8038A-42F2-4617-8A78-8D7C33907F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50" name="Cube 1249">
                      <a:extLst>
                        <a:ext uri="{FF2B5EF4-FFF2-40B4-BE49-F238E27FC236}">
                          <a16:creationId xmlns:a16="http://schemas.microsoft.com/office/drawing/2014/main" id="{364A6F52-7DB6-41F2-B7B0-6E7CD81694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219" name="Group 1218">
                  <a:extLst>
                    <a:ext uri="{FF2B5EF4-FFF2-40B4-BE49-F238E27FC236}">
                      <a16:creationId xmlns:a16="http://schemas.microsoft.com/office/drawing/2014/main" id="{995ABF8C-0F3C-466C-99FB-964F231AAE3F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33" name="Group 1232">
                    <a:extLst>
                      <a:ext uri="{FF2B5EF4-FFF2-40B4-BE49-F238E27FC236}">
                        <a16:creationId xmlns:a16="http://schemas.microsoft.com/office/drawing/2014/main" id="{EC0881B7-F7F9-48DD-901B-6519E6EEA0E6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42" name="Cube 1241">
                      <a:extLst>
                        <a:ext uri="{FF2B5EF4-FFF2-40B4-BE49-F238E27FC236}">
                          <a16:creationId xmlns:a16="http://schemas.microsoft.com/office/drawing/2014/main" id="{5284537E-BD0E-43DA-A5BC-CC8D4B0727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43" name="Cube 1242">
                      <a:extLst>
                        <a:ext uri="{FF2B5EF4-FFF2-40B4-BE49-F238E27FC236}">
                          <a16:creationId xmlns:a16="http://schemas.microsoft.com/office/drawing/2014/main" id="{BC5DF5C4-2B02-47FD-8F82-A2A8A58792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44" name="Cube 1243">
                      <a:extLst>
                        <a:ext uri="{FF2B5EF4-FFF2-40B4-BE49-F238E27FC236}">
                          <a16:creationId xmlns:a16="http://schemas.microsoft.com/office/drawing/2014/main" id="{90133A45-F635-451C-B24D-6A999C7C84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34" name="Group 1233">
                    <a:extLst>
                      <a:ext uri="{FF2B5EF4-FFF2-40B4-BE49-F238E27FC236}">
                        <a16:creationId xmlns:a16="http://schemas.microsoft.com/office/drawing/2014/main" id="{39C443A1-D168-430C-B1FD-BB60A34B2DBB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39" name="Cube 1238">
                      <a:extLst>
                        <a:ext uri="{FF2B5EF4-FFF2-40B4-BE49-F238E27FC236}">
                          <a16:creationId xmlns:a16="http://schemas.microsoft.com/office/drawing/2014/main" id="{47AB5657-9623-4A2D-8E59-B997F99A79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40" name="Cube 1239">
                      <a:extLst>
                        <a:ext uri="{FF2B5EF4-FFF2-40B4-BE49-F238E27FC236}">
                          <a16:creationId xmlns:a16="http://schemas.microsoft.com/office/drawing/2014/main" id="{16129E61-9BDE-4E19-8503-ECE9DD002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41" name="Cube 1240">
                      <a:extLst>
                        <a:ext uri="{FF2B5EF4-FFF2-40B4-BE49-F238E27FC236}">
                          <a16:creationId xmlns:a16="http://schemas.microsoft.com/office/drawing/2014/main" id="{5C3615FC-C794-49E5-9193-60D25D7C6C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35" name="Group 1234">
                    <a:extLst>
                      <a:ext uri="{FF2B5EF4-FFF2-40B4-BE49-F238E27FC236}">
                        <a16:creationId xmlns:a16="http://schemas.microsoft.com/office/drawing/2014/main" id="{3A860312-90C9-448D-99C2-DFAFC465F03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36" name="Cube 1235">
                      <a:extLst>
                        <a:ext uri="{FF2B5EF4-FFF2-40B4-BE49-F238E27FC236}">
                          <a16:creationId xmlns:a16="http://schemas.microsoft.com/office/drawing/2014/main" id="{82C894F7-7CE0-4603-AA55-A9F9236340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37" name="Cube 1236">
                      <a:extLst>
                        <a:ext uri="{FF2B5EF4-FFF2-40B4-BE49-F238E27FC236}">
                          <a16:creationId xmlns:a16="http://schemas.microsoft.com/office/drawing/2014/main" id="{E898A1DE-DBAF-4D7C-983D-1DE10C5B23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38" name="Cube 1237">
                      <a:extLst>
                        <a:ext uri="{FF2B5EF4-FFF2-40B4-BE49-F238E27FC236}">
                          <a16:creationId xmlns:a16="http://schemas.microsoft.com/office/drawing/2014/main" id="{FF3EF90E-D560-4E48-9964-95CFB0054F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220" name="Group 1219">
                  <a:extLst>
                    <a:ext uri="{FF2B5EF4-FFF2-40B4-BE49-F238E27FC236}">
                      <a16:creationId xmlns:a16="http://schemas.microsoft.com/office/drawing/2014/main" id="{27244AB8-92AC-4539-9D28-4CD40B7F5257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21" name="Group 1220">
                    <a:extLst>
                      <a:ext uri="{FF2B5EF4-FFF2-40B4-BE49-F238E27FC236}">
                        <a16:creationId xmlns:a16="http://schemas.microsoft.com/office/drawing/2014/main" id="{CB5DB708-BF72-498D-93B3-9C3B9D52BB5F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30" name="Cube 1229">
                      <a:extLst>
                        <a:ext uri="{FF2B5EF4-FFF2-40B4-BE49-F238E27FC236}">
                          <a16:creationId xmlns:a16="http://schemas.microsoft.com/office/drawing/2014/main" id="{EFD11622-84BF-4964-9C24-92D808D074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31" name="Cube 1230">
                      <a:extLst>
                        <a:ext uri="{FF2B5EF4-FFF2-40B4-BE49-F238E27FC236}">
                          <a16:creationId xmlns:a16="http://schemas.microsoft.com/office/drawing/2014/main" id="{0932533D-2E82-45B7-8A2C-4C43E94B5A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32" name="Cube 1231">
                      <a:extLst>
                        <a:ext uri="{FF2B5EF4-FFF2-40B4-BE49-F238E27FC236}">
                          <a16:creationId xmlns:a16="http://schemas.microsoft.com/office/drawing/2014/main" id="{565B52CD-2C44-4700-AE19-63F79618A8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22" name="Group 1221">
                    <a:extLst>
                      <a:ext uri="{FF2B5EF4-FFF2-40B4-BE49-F238E27FC236}">
                        <a16:creationId xmlns:a16="http://schemas.microsoft.com/office/drawing/2014/main" id="{37184D75-70DE-4D99-B3D8-C0B0EEB77733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27" name="Cube 1226">
                      <a:extLst>
                        <a:ext uri="{FF2B5EF4-FFF2-40B4-BE49-F238E27FC236}">
                          <a16:creationId xmlns:a16="http://schemas.microsoft.com/office/drawing/2014/main" id="{19ACFEDB-AA01-4F68-8A76-C53727040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28" name="Cube 1227">
                      <a:extLst>
                        <a:ext uri="{FF2B5EF4-FFF2-40B4-BE49-F238E27FC236}">
                          <a16:creationId xmlns:a16="http://schemas.microsoft.com/office/drawing/2014/main" id="{4BC96630-88F2-4FC2-A1BB-8A3BCFD65F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29" name="Cube 1228">
                      <a:extLst>
                        <a:ext uri="{FF2B5EF4-FFF2-40B4-BE49-F238E27FC236}">
                          <a16:creationId xmlns:a16="http://schemas.microsoft.com/office/drawing/2014/main" id="{E7458934-BDBA-4523-B9D0-C2C067C1CA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23" name="Group 1222">
                    <a:extLst>
                      <a:ext uri="{FF2B5EF4-FFF2-40B4-BE49-F238E27FC236}">
                        <a16:creationId xmlns:a16="http://schemas.microsoft.com/office/drawing/2014/main" id="{3E6589BF-4B89-4681-AF9F-6D656B612C68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24" name="Cube 1223">
                      <a:extLst>
                        <a:ext uri="{FF2B5EF4-FFF2-40B4-BE49-F238E27FC236}">
                          <a16:creationId xmlns:a16="http://schemas.microsoft.com/office/drawing/2014/main" id="{5CDB8704-5D15-41EF-9F77-EF40FFA512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25" name="Cube 1224">
                      <a:extLst>
                        <a:ext uri="{FF2B5EF4-FFF2-40B4-BE49-F238E27FC236}">
                          <a16:creationId xmlns:a16="http://schemas.microsoft.com/office/drawing/2014/main" id="{10812581-EFC3-41E0-894F-6D58DF7232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26" name="Cube 1225">
                      <a:extLst>
                        <a:ext uri="{FF2B5EF4-FFF2-40B4-BE49-F238E27FC236}">
                          <a16:creationId xmlns:a16="http://schemas.microsoft.com/office/drawing/2014/main" id="{EE2495FF-244C-43D2-9E72-B102ACD575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1138" name="Group 1137">
                <a:extLst>
                  <a:ext uri="{FF2B5EF4-FFF2-40B4-BE49-F238E27FC236}">
                    <a16:creationId xmlns:a16="http://schemas.microsoft.com/office/drawing/2014/main" id="{43588A0D-422B-4491-A44E-A785689E621E}"/>
                  </a:ext>
                </a:extLst>
              </p:cNvPr>
              <p:cNvGrpSpPr/>
              <p:nvPr/>
            </p:nvGrpSpPr>
            <p:grpSpPr>
              <a:xfrm>
                <a:off x="7970360" y="2477588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179" name="Group 1178">
                  <a:extLst>
                    <a:ext uri="{FF2B5EF4-FFF2-40B4-BE49-F238E27FC236}">
                      <a16:creationId xmlns:a16="http://schemas.microsoft.com/office/drawing/2014/main" id="{5821421B-B093-4042-9239-BFD665313628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206" name="Group 1205">
                    <a:extLst>
                      <a:ext uri="{FF2B5EF4-FFF2-40B4-BE49-F238E27FC236}">
                        <a16:creationId xmlns:a16="http://schemas.microsoft.com/office/drawing/2014/main" id="{B45E523A-0F7C-4FCE-A0A8-05BDB1DCB4F0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15" name="Cube 1214">
                      <a:extLst>
                        <a:ext uri="{FF2B5EF4-FFF2-40B4-BE49-F238E27FC236}">
                          <a16:creationId xmlns:a16="http://schemas.microsoft.com/office/drawing/2014/main" id="{7DC2DF03-47E9-4DAA-8AB6-68EB82E281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6" name="Cube 1215">
                      <a:extLst>
                        <a:ext uri="{FF2B5EF4-FFF2-40B4-BE49-F238E27FC236}">
                          <a16:creationId xmlns:a16="http://schemas.microsoft.com/office/drawing/2014/main" id="{814C6176-7C7C-400B-A468-26FA818A04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7" name="Cube 1216">
                      <a:extLst>
                        <a:ext uri="{FF2B5EF4-FFF2-40B4-BE49-F238E27FC236}">
                          <a16:creationId xmlns:a16="http://schemas.microsoft.com/office/drawing/2014/main" id="{A1D3CEF9-93D8-4C1C-89D2-487B85B09A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07" name="Group 1206">
                    <a:extLst>
                      <a:ext uri="{FF2B5EF4-FFF2-40B4-BE49-F238E27FC236}">
                        <a16:creationId xmlns:a16="http://schemas.microsoft.com/office/drawing/2014/main" id="{8B057459-ADCE-4C81-AC8C-78831513E81D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12" name="Cube 1211">
                      <a:extLst>
                        <a:ext uri="{FF2B5EF4-FFF2-40B4-BE49-F238E27FC236}">
                          <a16:creationId xmlns:a16="http://schemas.microsoft.com/office/drawing/2014/main" id="{4DD9DB71-0854-4130-8F18-74E053FE72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3" name="Cube 1212">
                      <a:extLst>
                        <a:ext uri="{FF2B5EF4-FFF2-40B4-BE49-F238E27FC236}">
                          <a16:creationId xmlns:a16="http://schemas.microsoft.com/office/drawing/2014/main" id="{093712F3-B931-4D14-98C4-3644989AEE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4" name="Cube 1213">
                      <a:extLst>
                        <a:ext uri="{FF2B5EF4-FFF2-40B4-BE49-F238E27FC236}">
                          <a16:creationId xmlns:a16="http://schemas.microsoft.com/office/drawing/2014/main" id="{14354C29-5E7F-4480-93DD-56E8CA44B1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208" name="Group 1207">
                    <a:extLst>
                      <a:ext uri="{FF2B5EF4-FFF2-40B4-BE49-F238E27FC236}">
                        <a16:creationId xmlns:a16="http://schemas.microsoft.com/office/drawing/2014/main" id="{5E511FCC-8B90-481E-89B7-02BFB077FAE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09" name="Cube 1208">
                      <a:extLst>
                        <a:ext uri="{FF2B5EF4-FFF2-40B4-BE49-F238E27FC236}">
                          <a16:creationId xmlns:a16="http://schemas.microsoft.com/office/drawing/2014/main" id="{03D3F127-03E8-4799-8CFF-B79120CD72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0" name="Cube 1209">
                      <a:extLst>
                        <a:ext uri="{FF2B5EF4-FFF2-40B4-BE49-F238E27FC236}">
                          <a16:creationId xmlns:a16="http://schemas.microsoft.com/office/drawing/2014/main" id="{C87DE21E-40CF-41DB-B57C-F1347DBF33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11" name="Cube 1210">
                      <a:extLst>
                        <a:ext uri="{FF2B5EF4-FFF2-40B4-BE49-F238E27FC236}">
                          <a16:creationId xmlns:a16="http://schemas.microsoft.com/office/drawing/2014/main" id="{C5C1EC7F-6925-46C8-8FB6-2B89AFD6F2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180" name="Group 1179">
                  <a:extLst>
                    <a:ext uri="{FF2B5EF4-FFF2-40B4-BE49-F238E27FC236}">
                      <a16:creationId xmlns:a16="http://schemas.microsoft.com/office/drawing/2014/main" id="{840A2CB7-CC5A-401E-9DE6-5FE1875DD2FE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194" name="Group 1193">
                    <a:extLst>
                      <a:ext uri="{FF2B5EF4-FFF2-40B4-BE49-F238E27FC236}">
                        <a16:creationId xmlns:a16="http://schemas.microsoft.com/office/drawing/2014/main" id="{7C0267DF-AAD3-4B50-91EF-128A0EC0B689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03" name="Cube 1202">
                      <a:extLst>
                        <a:ext uri="{FF2B5EF4-FFF2-40B4-BE49-F238E27FC236}">
                          <a16:creationId xmlns:a16="http://schemas.microsoft.com/office/drawing/2014/main" id="{247CD2C5-F703-4B25-AE01-F2A2C10BCD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04" name="Cube 1203">
                      <a:extLst>
                        <a:ext uri="{FF2B5EF4-FFF2-40B4-BE49-F238E27FC236}">
                          <a16:creationId xmlns:a16="http://schemas.microsoft.com/office/drawing/2014/main" id="{0B5D78B0-A912-47A1-AE15-3DB37A04A2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05" name="Cube 1204">
                      <a:extLst>
                        <a:ext uri="{FF2B5EF4-FFF2-40B4-BE49-F238E27FC236}">
                          <a16:creationId xmlns:a16="http://schemas.microsoft.com/office/drawing/2014/main" id="{C5572B45-7C0B-434E-B5D2-5B4390A60A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95" name="Group 1194">
                    <a:extLst>
                      <a:ext uri="{FF2B5EF4-FFF2-40B4-BE49-F238E27FC236}">
                        <a16:creationId xmlns:a16="http://schemas.microsoft.com/office/drawing/2014/main" id="{C89896D9-3D95-4D7C-945A-9750B4002AB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200" name="Cube 1199">
                      <a:extLst>
                        <a:ext uri="{FF2B5EF4-FFF2-40B4-BE49-F238E27FC236}">
                          <a16:creationId xmlns:a16="http://schemas.microsoft.com/office/drawing/2014/main" id="{77946AF7-9CB4-4DF5-B083-8D2CC3D816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01" name="Cube 1200">
                      <a:extLst>
                        <a:ext uri="{FF2B5EF4-FFF2-40B4-BE49-F238E27FC236}">
                          <a16:creationId xmlns:a16="http://schemas.microsoft.com/office/drawing/2014/main" id="{3BB33062-FB66-4315-B83F-716C5069D8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202" name="Cube 1201">
                      <a:extLst>
                        <a:ext uri="{FF2B5EF4-FFF2-40B4-BE49-F238E27FC236}">
                          <a16:creationId xmlns:a16="http://schemas.microsoft.com/office/drawing/2014/main" id="{46DE3F0E-62EF-48C0-8790-4839C02FB8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96" name="Group 1195">
                    <a:extLst>
                      <a:ext uri="{FF2B5EF4-FFF2-40B4-BE49-F238E27FC236}">
                        <a16:creationId xmlns:a16="http://schemas.microsoft.com/office/drawing/2014/main" id="{CF512F3C-8B66-42E2-8252-863518D4D102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97" name="Cube 1196">
                      <a:extLst>
                        <a:ext uri="{FF2B5EF4-FFF2-40B4-BE49-F238E27FC236}">
                          <a16:creationId xmlns:a16="http://schemas.microsoft.com/office/drawing/2014/main" id="{C806DA98-1FFD-46F8-B691-44C60FF72B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98" name="Cube 1197">
                      <a:extLst>
                        <a:ext uri="{FF2B5EF4-FFF2-40B4-BE49-F238E27FC236}">
                          <a16:creationId xmlns:a16="http://schemas.microsoft.com/office/drawing/2014/main" id="{4F69585D-CDF2-45A9-909F-8E28DA5D31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99" name="Cube 1198">
                      <a:extLst>
                        <a:ext uri="{FF2B5EF4-FFF2-40B4-BE49-F238E27FC236}">
                          <a16:creationId xmlns:a16="http://schemas.microsoft.com/office/drawing/2014/main" id="{0C545746-E898-4868-AC98-09F53B019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181" name="Group 1180">
                  <a:extLst>
                    <a:ext uri="{FF2B5EF4-FFF2-40B4-BE49-F238E27FC236}">
                      <a16:creationId xmlns:a16="http://schemas.microsoft.com/office/drawing/2014/main" id="{8131D679-1CE0-4023-81DA-194E84B81D67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182" name="Group 1181">
                    <a:extLst>
                      <a:ext uri="{FF2B5EF4-FFF2-40B4-BE49-F238E27FC236}">
                        <a16:creationId xmlns:a16="http://schemas.microsoft.com/office/drawing/2014/main" id="{BD24A5A6-291F-4779-8EAC-A8E2220E82B3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91" name="Cube 1190">
                      <a:extLst>
                        <a:ext uri="{FF2B5EF4-FFF2-40B4-BE49-F238E27FC236}">
                          <a16:creationId xmlns:a16="http://schemas.microsoft.com/office/drawing/2014/main" id="{2D60C3DD-10BD-4B81-9B4E-C600FCF423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92" name="Cube 1191">
                      <a:extLst>
                        <a:ext uri="{FF2B5EF4-FFF2-40B4-BE49-F238E27FC236}">
                          <a16:creationId xmlns:a16="http://schemas.microsoft.com/office/drawing/2014/main" id="{E79FDA6A-2DB9-453E-ABF8-A285783082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93" name="Cube 1192">
                      <a:extLst>
                        <a:ext uri="{FF2B5EF4-FFF2-40B4-BE49-F238E27FC236}">
                          <a16:creationId xmlns:a16="http://schemas.microsoft.com/office/drawing/2014/main" id="{E3B15C0A-BAEC-4ED7-8817-BF6F87F31B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83" name="Group 1182">
                    <a:extLst>
                      <a:ext uri="{FF2B5EF4-FFF2-40B4-BE49-F238E27FC236}">
                        <a16:creationId xmlns:a16="http://schemas.microsoft.com/office/drawing/2014/main" id="{CEBEA7CE-D08E-41C3-9F97-DE99C794877C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88" name="Cube 1187">
                      <a:extLst>
                        <a:ext uri="{FF2B5EF4-FFF2-40B4-BE49-F238E27FC236}">
                          <a16:creationId xmlns:a16="http://schemas.microsoft.com/office/drawing/2014/main" id="{BCC7C9E8-FB06-4E7A-9F70-8926AE3F29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89" name="Cube 1188">
                      <a:extLst>
                        <a:ext uri="{FF2B5EF4-FFF2-40B4-BE49-F238E27FC236}">
                          <a16:creationId xmlns:a16="http://schemas.microsoft.com/office/drawing/2014/main" id="{3CB0D022-231E-4533-959D-0F41BDBF95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90" name="Cube 1189">
                      <a:extLst>
                        <a:ext uri="{FF2B5EF4-FFF2-40B4-BE49-F238E27FC236}">
                          <a16:creationId xmlns:a16="http://schemas.microsoft.com/office/drawing/2014/main" id="{AC6AFD02-A541-45B2-B67E-437C5C066B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84" name="Group 1183">
                    <a:extLst>
                      <a:ext uri="{FF2B5EF4-FFF2-40B4-BE49-F238E27FC236}">
                        <a16:creationId xmlns:a16="http://schemas.microsoft.com/office/drawing/2014/main" id="{3950CDE6-8481-4E4F-AA92-B2AB8D12B064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85" name="Cube 1184">
                      <a:extLst>
                        <a:ext uri="{FF2B5EF4-FFF2-40B4-BE49-F238E27FC236}">
                          <a16:creationId xmlns:a16="http://schemas.microsoft.com/office/drawing/2014/main" id="{D7D16B76-E2A8-4313-B6F5-1900C72AA2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86" name="Cube 1185">
                      <a:extLst>
                        <a:ext uri="{FF2B5EF4-FFF2-40B4-BE49-F238E27FC236}">
                          <a16:creationId xmlns:a16="http://schemas.microsoft.com/office/drawing/2014/main" id="{0DBFA539-2B65-4920-B632-2D95B9CE32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87" name="Cube 1186">
                      <a:extLst>
                        <a:ext uri="{FF2B5EF4-FFF2-40B4-BE49-F238E27FC236}">
                          <a16:creationId xmlns:a16="http://schemas.microsoft.com/office/drawing/2014/main" id="{C304BD5C-0668-4426-8E38-30D923CFCC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  <p:grpSp>
            <p:nvGrpSpPr>
              <p:cNvPr id="1139" name="Group 1138">
                <a:extLst>
                  <a:ext uri="{FF2B5EF4-FFF2-40B4-BE49-F238E27FC236}">
                    <a16:creationId xmlns:a16="http://schemas.microsoft.com/office/drawing/2014/main" id="{7A443D38-8362-4314-9C08-9F71BC9AD4EC}"/>
                  </a:ext>
                </a:extLst>
              </p:cNvPr>
              <p:cNvGrpSpPr/>
              <p:nvPr/>
            </p:nvGrpSpPr>
            <p:grpSpPr>
              <a:xfrm>
                <a:off x="7658779" y="2772389"/>
                <a:ext cx="1274221" cy="1264917"/>
                <a:chOff x="3383281" y="2825265"/>
                <a:chExt cx="2168182" cy="2152351"/>
              </a:xfrm>
              <a:grpFill/>
            </p:grpSpPr>
            <p:grpSp>
              <p:nvGrpSpPr>
                <p:cNvPr id="1140" name="Group 1139">
                  <a:extLst>
                    <a:ext uri="{FF2B5EF4-FFF2-40B4-BE49-F238E27FC236}">
                      <a16:creationId xmlns:a16="http://schemas.microsoft.com/office/drawing/2014/main" id="{00BA1E90-7732-4686-AC6D-C7333A94BFAE}"/>
                    </a:ext>
                  </a:extLst>
                </p:cNvPr>
                <p:cNvGrpSpPr/>
                <p:nvPr/>
              </p:nvGrpSpPr>
              <p:grpSpPr>
                <a:xfrm>
                  <a:off x="3383281" y="391081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167" name="Group 1166">
                    <a:extLst>
                      <a:ext uri="{FF2B5EF4-FFF2-40B4-BE49-F238E27FC236}">
                        <a16:creationId xmlns:a16="http://schemas.microsoft.com/office/drawing/2014/main" id="{B17C2E3C-99F0-4638-AE43-DA0D896AC4CB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76" name="Cube 1175">
                      <a:extLst>
                        <a:ext uri="{FF2B5EF4-FFF2-40B4-BE49-F238E27FC236}">
                          <a16:creationId xmlns:a16="http://schemas.microsoft.com/office/drawing/2014/main" id="{C00333E5-5615-4896-9094-9020E0B047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7" name="Cube 1176">
                      <a:extLst>
                        <a:ext uri="{FF2B5EF4-FFF2-40B4-BE49-F238E27FC236}">
                          <a16:creationId xmlns:a16="http://schemas.microsoft.com/office/drawing/2014/main" id="{A49D5932-F76B-4E16-B1D2-4C043B3F0A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8" name="Cube 1177">
                      <a:extLst>
                        <a:ext uri="{FF2B5EF4-FFF2-40B4-BE49-F238E27FC236}">
                          <a16:creationId xmlns:a16="http://schemas.microsoft.com/office/drawing/2014/main" id="{FF42123B-81C5-47CC-B080-F175E5BED0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68" name="Group 1167">
                    <a:extLst>
                      <a:ext uri="{FF2B5EF4-FFF2-40B4-BE49-F238E27FC236}">
                        <a16:creationId xmlns:a16="http://schemas.microsoft.com/office/drawing/2014/main" id="{D74AE470-8429-40E0-B9A5-1650E2C6134A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73" name="Cube 1172">
                      <a:extLst>
                        <a:ext uri="{FF2B5EF4-FFF2-40B4-BE49-F238E27FC236}">
                          <a16:creationId xmlns:a16="http://schemas.microsoft.com/office/drawing/2014/main" id="{96C65B7B-E053-4973-AE02-81A58A8061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4" name="Cube 1173">
                      <a:extLst>
                        <a:ext uri="{FF2B5EF4-FFF2-40B4-BE49-F238E27FC236}">
                          <a16:creationId xmlns:a16="http://schemas.microsoft.com/office/drawing/2014/main" id="{531E2C5E-B1EE-491B-AC3B-F6602AB310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5" name="Cube 1174">
                      <a:extLst>
                        <a:ext uri="{FF2B5EF4-FFF2-40B4-BE49-F238E27FC236}">
                          <a16:creationId xmlns:a16="http://schemas.microsoft.com/office/drawing/2014/main" id="{9D6F4B42-764E-4653-B16D-C6DBC0B8B7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69" name="Group 1168">
                    <a:extLst>
                      <a:ext uri="{FF2B5EF4-FFF2-40B4-BE49-F238E27FC236}">
                        <a16:creationId xmlns:a16="http://schemas.microsoft.com/office/drawing/2014/main" id="{E650AD8F-E440-47BF-9095-A7B047DB6851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70" name="Cube 1169">
                      <a:extLst>
                        <a:ext uri="{FF2B5EF4-FFF2-40B4-BE49-F238E27FC236}">
                          <a16:creationId xmlns:a16="http://schemas.microsoft.com/office/drawing/2014/main" id="{90AA63D0-01BF-449F-B1C9-099734B8EB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1" name="Cube 1170">
                      <a:extLst>
                        <a:ext uri="{FF2B5EF4-FFF2-40B4-BE49-F238E27FC236}">
                          <a16:creationId xmlns:a16="http://schemas.microsoft.com/office/drawing/2014/main" id="{62AC3154-364B-4BA9-A0CE-1D34F1D755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72" name="Cube 1171">
                      <a:extLst>
                        <a:ext uri="{FF2B5EF4-FFF2-40B4-BE49-F238E27FC236}">
                          <a16:creationId xmlns:a16="http://schemas.microsoft.com/office/drawing/2014/main" id="{0CDF247F-7B96-45C4-9C4B-3825DF5396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141" name="Group 1140">
                  <a:extLst>
                    <a:ext uri="{FF2B5EF4-FFF2-40B4-BE49-F238E27FC236}">
                      <a16:creationId xmlns:a16="http://schemas.microsoft.com/office/drawing/2014/main" id="{2CB731F6-B635-4DA1-B45E-6B848B70B09D}"/>
                    </a:ext>
                  </a:extLst>
                </p:cNvPr>
                <p:cNvGrpSpPr/>
                <p:nvPr/>
              </p:nvGrpSpPr>
              <p:grpSpPr>
                <a:xfrm>
                  <a:off x="3393245" y="3361007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155" name="Group 1154">
                    <a:extLst>
                      <a:ext uri="{FF2B5EF4-FFF2-40B4-BE49-F238E27FC236}">
                        <a16:creationId xmlns:a16="http://schemas.microsoft.com/office/drawing/2014/main" id="{7D662F98-9DB0-4084-A0AD-F7B262C1D617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64" name="Cube 1163">
                      <a:extLst>
                        <a:ext uri="{FF2B5EF4-FFF2-40B4-BE49-F238E27FC236}">
                          <a16:creationId xmlns:a16="http://schemas.microsoft.com/office/drawing/2014/main" id="{B4ABC5F5-D6C1-4DE1-A827-5A478123C0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65" name="Cube 1164">
                      <a:extLst>
                        <a:ext uri="{FF2B5EF4-FFF2-40B4-BE49-F238E27FC236}">
                          <a16:creationId xmlns:a16="http://schemas.microsoft.com/office/drawing/2014/main" id="{D414620B-7E7D-412D-87B4-70287969F6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66" name="Cube 1165">
                      <a:extLst>
                        <a:ext uri="{FF2B5EF4-FFF2-40B4-BE49-F238E27FC236}">
                          <a16:creationId xmlns:a16="http://schemas.microsoft.com/office/drawing/2014/main" id="{4B67C581-9E8A-4891-9CB4-3ABB6DF331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56" name="Group 1155">
                    <a:extLst>
                      <a:ext uri="{FF2B5EF4-FFF2-40B4-BE49-F238E27FC236}">
                        <a16:creationId xmlns:a16="http://schemas.microsoft.com/office/drawing/2014/main" id="{8E3E8134-7EB8-4DA0-B36C-76864C97A569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61" name="Cube 1160">
                      <a:extLst>
                        <a:ext uri="{FF2B5EF4-FFF2-40B4-BE49-F238E27FC236}">
                          <a16:creationId xmlns:a16="http://schemas.microsoft.com/office/drawing/2014/main" id="{4771DF10-9BAF-4C5C-8339-8944A6CCA9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62" name="Cube 1161">
                      <a:extLst>
                        <a:ext uri="{FF2B5EF4-FFF2-40B4-BE49-F238E27FC236}">
                          <a16:creationId xmlns:a16="http://schemas.microsoft.com/office/drawing/2014/main" id="{F2FDD9F1-F837-4E24-AB99-5A7D204D64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63" name="Cube 1162">
                      <a:extLst>
                        <a:ext uri="{FF2B5EF4-FFF2-40B4-BE49-F238E27FC236}">
                          <a16:creationId xmlns:a16="http://schemas.microsoft.com/office/drawing/2014/main" id="{90CB999A-8F82-4C0D-B1A5-8DA8A4B419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57" name="Group 1156">
                    <a:extLst>
                      <a:ext uri="{FF2B5EF4-FFF2-40B4-BE49-F238E27FC236}">
                        <a16:creationId xmlns:a16="http://schemas.microsoft.com/office/drawing/2014/main" id="{890C8DC6-70B8-4CB3-BC99-B46F75798233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58" name="Cube 1157">
                      <a:extLst>
                        <a:ext uri="{FF2B5EF4-FFF2-40B4-BE49-F238E27FC236}">
                          <a16:creationId xmlns:a16="http://schemas.microsoft.com/office/drawing/2014/main" id="{7A09888E-556E-4954-8EE9-421BA150F6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59" name="Cube 1158">
                      <a:extLst>
                        <a:ext uri="{FF2B5EF4-FFF2-40B4-BE49-F238E27FC236}">
                          <a16:creationId xmlns:a16="http://schemas.microsoft.com/office/drawing/2014/main" id="{75006B8A-37C1-4F2F-BB92-E5F7697EE9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60" name="Cube 1159">
                      <a:extLst>
                        <a:ext uri="{FF2B5EF4-FFF2-40B4-BE49-F238E27FC236}">
                          <a16:creationId xmlns:a16="http://schemas.microsoft.com/office/drawing/2014/main" id="{DF93FEA3-62C7-40B9-90B9-11F6DDFC26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  <p:grpSp>
              <p:nvGrpSpPr>
                <p:cNvPr id="1142" name="Group 1141">
                  <a:extLst>
                    <a:ext uri="{FF2B5EF4-FFF2-40B4-BE49-F238E27FC236}">
                      <a16:creationId xmlns:a16="http://schemas.microsoft.com/office/drawing/2014/main" id="{01FD9640-3D9A-4B37-B76C-41292E45800D}"/>
                    </a:ext>
                  </a:extLst>
                </p:cNvPr>
                <p:cNvGrpSpPr/>
                <p:nvPr/>
              </p:nvGrpSpPr>
              <p:grpSpPr>
                <a:xfrm>
                  <a:off x="3395591" y="2825265"/>
                  <a:ext cx="2155872" cy="1066799"/>
                  <a:chOff x="3383281" y="2377439"/>
                  <a:chExt cx="2155872" cy="1066799"/>
                </a:xfrm>
                <a:grpFill/>
              </p:grpSpPr>
              <p:grpSp>
                <p:nvGrpSpPr>
                  <p:cNvPr id="1143" name="Group 1142">
                    <a:extLst>
                      <a:ext uri="{FF2B5EF4-FFF2-40B4-BE49-F238E27FC236}">
                        <a16:creationId xmlns:a16="http://schemas.microsoft.com/office/drawing/2014/main" id="{5BCD5D3D-7FA3-4F7D-90A1-9CCC67CE9704}"/>
                      </a:ext>
                    </a:extLst>
                  </p:cNvPr>
                  <p:cNvGrpSpPr/>
                  <p:nvPr/>
                </p:nvGrpSpPr>
                <p:grpSpPr>
                  <a:xfrm>
                    <a:off x="338328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52" name="Cube 1151">
                      <a:extLst>
                        <a:ext uri="{FF2B5EF4-FFF2-40B4-BE49-F238E27FC236}">
                          <a16:creationId xmlns:a16="http://schemas.microsoft.com/office/drawing/2014/main" id="{6B491224-732C-41E7-AFB0-458379B4EB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53" name="Cube 1152">
                      <a:extLst>
                        <a:ext uri="{FF2B5EF4-FFF2-40B4-BE49-F238E27FC236}">
                          <a16:creationId xmlns:a16="http://schemas.microsoft.com/office/drawing/2014/main" id="{23A757E3-A0DB-4E5E-BB5C-D80687EE72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54" name="Cube 1153">
                      <a:extLst>
                        <a:ext uri="{FF2B5EF4-FFF2-40B4-BE49-F238E27FC236}">
                          <a16:creationId xmlns:a16="http://schemas.microsoft.com/office/drawing/2014/main" id="{6F2142FC-2562-4CA8-AB00-F09015D5E5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44" name="Group 1143">
                    <a:extLst>
                      <a:ext uri="{FF2B5EF4-FFF2-40B4-BE49-F238E27FC236}">
                        <a16:creationId xmlns:a16="http://schemas.microsoft.com/office/drawing/2014/main" id="{F59A74B1-4610-480B-BE97-BD456329D343}"/>
                      </a:ext>
                    </a:extLst>
                  </p:cNvPr>
                  <p:cNvGrpSpPr/>
                  <p:nvPr/>
                </p:nvGrpSpPr>
                <p:grpSpPr>
                  <a:xfrm>
                    <a:off x="3927231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49" name="Cube 1148">
                      <a:extLst>
                        <a:ext uri="{FF2B5EF4-FFF2-40B4-BE49-F238E27FC236}">
                          <a16:creationId xmlns:a16="http://schemas.microsoft.com/office/drawing/2014/main" id="{3F059D79-3EF6-425D-BD5B-5585F2FB5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50" name="Cube 1149">
                      <a:extLst>
                        <a:ext uri="{FF2B5EF4-FFF2-40B4-BE49-F238E27FC236}">
                          <a16:creationId xmlns:a16="http://schemas.microsoft.com/office/drawing/2014/main" id="{B7F0C1BA-9DE6-44D6-8929-C45967DE7B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51" name="Cube 1150">
                      <a:extLst>
                        <a:ext uri="{FF2B5EF4-FFF2-40B4-BE49-F238E27FC236}">
                          <a16:creationId xmlns:a16="http://schemas.microsoft.com/office/drawing/2014/main" id="{D1627A42-C160-46F4-A356-470ADDF1B6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  <p:grpSp>
                <p:nvGrpSpPr>
                  <p:cNvPr id="1145" name="Group 1144">
                    <a:extLst>
                      <a:ext uri="{FF2B5EF4-FFF2-40B4-BE49-F238E27FC236}">
                        <a16:creationId xmlns:a16="http://schemas.microsoft.com/office/drawing/2014/main" id="{7E29E5A1-EE10-4417-AD1F-115234432A56}"/>
                      </a:ext>
                    </a:extLst>
                  </p:cNvPr>
                  <p:cNvGrpSpPr/>
                  <p:nvPr/>
                </p:nvGrpSpPr>
                <p:grpSpPr>
                  <a:xfrm>
                    <a:off x="4462975" y="2377439"/>
                    <a:ext cx="1076178" cy="1066799"/>
                    <a:chOff x="3383281" y="2377439"/>
                    <a:chExt cx="1076178" cy="1066799"/>
                  </a:xfrm>
                  <a:grpFill/>
                </p:grpSpPr>
                <p:sp>
                  <p:nvSpPr>
                    <p:cNvPr id="1146" name="Cube 1145">
                      <a:extLst>
                        <a:ext uri="{FF2B5EF4-FFF2-40B4-BE49-F238E27FC236}">
                          <a16:creationId xmlns:a16="http://schemas.microsoft.com/office/drawing/2014/main" id="{E1AE580E-54BE-4273-BE39-E9EE722AFE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2006" y="2377439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47" name="Cube 1146">
                      <a:extLst>
                        <a:ext uri="{FF2B5EF4-FFF2-40B4-BE49-F238E27FC236}">
                          <a16:creationId xmlns:a16="http://schemas.microsoft.com/office/drawing/2014/main" id="{CCD16266-1A05-4CE6-B78B-5FD17D9094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8505" y="2543907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  <p:sp>
                  <p:nvSpPr>
                    <p:cNvPr id="1148" name="Cube 1147">
                      <a:extLst>
                        <a:ext uri="{FF2B5EF4-FFF2-40B4-BE49-F238E27FC236}">
                          <a16:creationId xmlns:a16="http://schemas.microsoft.com/office/drawing/2014/main" id="{0F4972EA-1539-44D9-A843-3ACE7F2796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83281" y="2726785"/>
                      <a:ext cx="717453" cy="717453"/>
                    </a:xfrm>
                    <a:prstGeom prst="cube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dirty="0"/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153734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/>
      <p:bldP spid="17" grpId="0"/>
      <p:bldP spid="30" grpId="0"/>
      <p:bldP spid="55" grpId="0"/>
      <p:bldP spid="104" grpId="0"/>
      <p:bldP spid="403" grpId="0" animBg="1"/>
      <p:bldP spid="404" grpId="0" animBg="1"/>
      <p:bldP spid="440" grpId="0"/>
      <p:bldP spid="441" grpId="0"/>
      <p:bldP spid="442" grpId="0"/>
      <p:bldP spid="443" grpId="0"/>
      <p:bldP spid="444" grpId="0"/>
      <p:bldP spid="4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62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17</cp:revision>
  <dcterms:created xsi:type="dcterms:W3CDTF">2019-03-26T01:35:17Z</dcterms:created>
  <dcterms:modified xsi:type="dcterms:W3CDTF">2019-03-26T22:37:56Z</dcterms:modified>
</cp:coreProperties>
</file>