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7" d="100"/>
          <a:sy n="57" d="100"/>
        </p:scale>
        <p:origin x="28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E288-09AF-482D-BB4A-54FD20B9D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E3CA29-2440-469A-AB1C-BF2D9B193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9B69A-DF43-4491-8A08-EECB650F7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4E3DD-F9FC-4A28-B739-4293143C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D9876-1F1D-419C-8657-3E411C119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433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42E1-3559-4221-ABDB-57A9C7EF4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D8DF76-1432-4FF5-A446-C7164704A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5ABBC-17FF-45EE-9EC3-D0BAE0D0F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2609B-C79B-43A3-8864-40B8025E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AEF6C-CDD5-4500-991E-46435D122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343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98B94D-7EC8-4E55-83A7-6B4BB83F64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19D6D-51C6-4EA8-AE5B-EBFB663C9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40E3D-1F28-4E5F-B498-C7BE12C1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2476A-7DE1-48E4-AE07-223F35293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85DA0-2CE2-4C43-A54A-F7ABB72C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449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67E2D-2BD2-4B18-A9ED-627FE3C1E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7CB56-8498-4145-BA07-1EB4A33EF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AB899-A83F-4C9F-B94C-5FFDE17B0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3044D-B7E1-4272-8543-2AEB2CE55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EBBC5-6C33-47EA-ACC5-D2FC2DE99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433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E5CB-605A-43F0-808A-9394D7C9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B698B-9EC1-48AF-8874-EF80E8335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4B1B3-F44D-43C2-94D2-76A640284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C48DA-6E7F-497E-8672-BC4C92A73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5DAC1-6C9D-4420-A37E-D896AD550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967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E6ED8-DCBC-4F4A-B12B-9A20B3481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2A55B-8D88-4435-95D8-83EB9F32A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F2D9D-50C7-4714-88CD-46C3F0710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87AF4-EB4A-423D-8134-58186A3A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AB1A8-5661-4215-AEB2-D6BEF89D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9C09E-6ABD-446B-B4D5-9EDEFCD6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48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28B0-59D8-4815-8DE1-7B6F983A4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5A04D-C80B-40E8-8477-10D519C2D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897551-8B81-4F4C-9EFE-6DB3FC49D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6689A5-755B-4CA9-8C0B-3DB922759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701D65-965B-4B60-8709-F03D6CBC37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B7162-8282-4BAF-9430-FED007A7C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20CB2C-5317-45F7-B95A-9ED071F50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ADF80A-66E1-4B2B-841E-05A5B529E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090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F8F0-87DF-4C3A-97D1-5B7FAC027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957340-DE3E-4895-822C-BF89AC7F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F307A5-B5C9-437A-A590-0F335378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101BC0-AE74-44C4-A25D-91AEA8D23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914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06F4EC-8E77-4AA9-9A34-D4ECE462D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E444F-8F53-47B9-AFFD-7D603197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58AF7-6AF1-4A8E-9E7D-3047EA7E3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211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4859-EA91-4E0D-B0C2-0CAAFFC2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4D87F-27A2-4A1A-9E5B-A57C9F72E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A1190-3B7B-4D14-9783-87AD7350C8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551AE-2174-4723-844E-7FC1E5D4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82E3C-B8CB-45D1-96A5-3C6FD17C2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6F427-F10A-435F-9EE7-1679DD1C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815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0C5A-2C75-494E-8757-C66B568E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AFBB5-CF83-4944-8122-C365727FC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59A98-01E2-465F-8CCE-B8391A13A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03A2A-7EE1-423E-B7EB-92BC9114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A06A2-2BBD-4343-95E7-4604FC90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ECE47-652C-44E2-A9A4-C37ECC56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232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3A6724-143F-46E4-AB70-EC5F97D02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F576-2719-435C-9A60-CC5011C1D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AD798-5174-4173-86ED-44D4010008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AEF15-D16C-4071-BE0C-68C1EC89EC4F}" type="datetimeFigureOut">
              <a:rPr lang="en-NZ" smtClean="0"/>
              <a:t>26/03/2019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AF467-49F1-44EA-8566-EB9939E5BC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EF136-07C1-48D9-8115-4F4DB30D8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151BD-CB2F-44B5-B372-38FBE0D6B1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809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>
            <a:extLst>
              <a:ext uri="{FF2B5EF4-FFF2-40B4-BE49-F238E27FC236}">
                <a16:creationId xmlns:a16="http://schemas.microsoft.com/office/drawing/2014/main" id="{0B66E9D0-F9EE-4493-B9D5-132A5C7E3D4F}"/>
              </a:ext>
            </a:extLst>
          </p:cNvPr>
          <p:cNvSpPr/>
          <p:nvPr/>
        </p:nvSpPr>
        <p:spPr>
          <a:xfrm>
            <a:off x="2644727" y="1894331"/>
            <a:ext cx="703385" cy="703385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64F1F0-3F76-476D-B866-EB3089589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504411"/>
              </p:ext>
            </p:extLst>
          </p:nvPr>
        </p:nvGraphicFramePr>
        <p:xfrm>
          <a:off x="671124" y="4925906"/>
          <a:ext cx="969207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50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1150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1150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1150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1150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1150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1150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1150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1B82DFE-057C-433A-A4BF-70441E54889A}"/>
              </a:ext>
            </a:extLst>
          </p:cNvPr>
          <p:cNvSpPr txBox="1"/>
          <p:nvPr/>
        </p:nvSpPr>
        <p:spPr>
          <a:xfrm>
            <a:off x="996248" y="556598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6A688CA0-159E-40B4-A792-1FA0769A4C81}"/>
              </a:ext>
            </a:extLst>
          </p:cNvPr>
          <p:cNvSpPr/>
          <p:nvPr/>
        </p:nvSpPr>
        <p:spPr>
          <a:xfrm>
            <a:off x="2466398" y="2067251"/>
            <a:ext cx="703385" cy="703385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206561-2D6E-4133-8478-31949755F363}"/>
              </a:ext>
            </a:extLst>
          </p:cNvPr>
          <p:cNvSpPr txBox="1"/>
          <p:nvPr/>
        </p:nvSpPr>
        <p:spPr>
          <a:xfrm>
            <a:off x="2131087" y="555596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6AB8497-DADF-422C-9F18-0778E1D037AF}"/>
              </a:ext>
            </a:extLst>
          </p:cNvPr>
          <p:cNvGrpSpPr/>
          <p:nvPr/>
        </p:nvGrpSpPr>
        <p:grpSpPr>
          <a:xfrm>
            <a:off x="2993711" y="1894331"/>
            <a:ext cx="881714" cy="876305"/>
            <a:chOff x="2618798" y="2878015"/>
            <a:chExt cx="881714" cy="876305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0201D9C1-58CF-4A0F-B454-DC1D6A719EDA}"/>
                </a:ext>
              </a:extLst>
            </p:cNvPr>
            <p:cNvSpPr/>
            <p:nvPr/>
          </p:nvSpPr>
          <p:spPr>
            <a:xfrm>
              <a:off x="2797127" y="287801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2A28EB48-0D8E-4F42-87CB-9FACC05C723B}"/>
                </a:ext>
              </a:extLst>
            </p:cNvPr>
            <p:cNvSpPr/>
            <p:nvPr/>
          </p:nvSpPr>
          <p:spPr>
            <a:xfrm>
              <a:off x="2618798" y="305093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CEDE2C9-3BA5-48D3-B191-7FE686FFAF20}"/>
              </a:ext>
            </a:extLst>
          </p:cNvPr>
          <p:cNvSpPr txBox="1"/>
          <p:nvPr/>
        </p:nvSpPr>
        <p:spPr>
          <a:xfrm>
            <a:off x="3339476" y="557961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3B75A65-B3F8-4D81-B0AB-A1C1632D94B4}"/>
              </a:ext>
            </a:extLst>
          </p:cNvPr>
          <p:cNvGrpSpPr/>
          <p:nvPr/>
        </p:nvGrpSpPr>
        <p:grpSpPr>
          <a:xfrm>
            <a:off x="2465562" y="1369718"/>
            <a:ext cx="1409027" cy="876305"/>
            <a:chOff x="2618798" y="2878015"/>
            <a:chExt cx="1409027" cy="876305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974F024E-EB22-43E0-B538-23BC2F0380C7}"/>
                </a:ext>
              </a:extLst>
            </p:cNvPr>
            <p:cNvSpPr/>
            <p:nvPr/>
          </p:nvSpPr>
          <p:spPr>
            <a:xfrm>
              <a:off x="2797127" y="287801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2982A9A-34BD-43CF-8C35-2D9045C669AA}"/>
                </a:ext>
              </a:extLst>
            </p:cNvPr>
            <p:cNvSpPr/>
            <p:nvPr/>
          </p:nvSpPr>
          <p:spPr>
            <a:xfrm>
              <a:off x="2618798" y="305093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D653F76-4238-475B-AA9C-597C6B2CBB44}"/>
                </a:ext>
              </a:extLst>
            </p:cNvPr>
            <p:cNvGrpSpPr/>
            <p:nvPr/>
          </p:nvGrpSpPr>
          <p:grpSpPr>
            <a:xfrm>
              <a:off x="3146111" y="2878015"/>
              <a:ext cx="881714" cy="876305"/>
              <a:chOff x="2618798" y="2878015"/>
              <a:chExt cx="881714" cy="876305"/>
            </a:xfrm>
          </p:grpSpPr>
          <p:sp>
            <p:nvSpPr>
              <p:cNvPr id="14" name="Cube 13">
                <a:extLst>
                  <a:ext uri="{FF2B5EF4-FFF2-40B4-BE49-F238E27FC236}">
                    <a16:creationId xmlns:a16="http://schemas.microsoft.com/office/drawing/2014/main" id="{F64166F6-0B3E-4E27-9A2C-EA08AD4E15BD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Cube 14">
                <a:extLst>
                  <a:ext uri="{FF2B5EF4-FFF2-40B4-BE49-F238E27FC236}">
                    <a16:creationId xmlns:a16="http://schemas.microsoft.com/office/drawing/2014/main" id="{CCFFC20B-5A78-4652-8903-D4ED747FA722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8851895-DA82-4707-9686-FBC40175076F}"/>
              </a:ext>
            </a:extLst>
          </p:cNvPr>
          <p:cNvSpPr txBox="1"/>
          <p:nvPr/>
        </p:nvSpPr>
        <p:spPr>
          <a:xfrm>
            <a:off x="4595654" y="555242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1618583-30FC-4525-8786-C3B2D41B7237}"/>
              </a:ext>
            </a:extLst>
          </p:cNvPr>
          <p:cNvGrpSpPr/>
          <p:nvPr/>
        </p:nvGrpSpPr>
        <p:grpSpPr>
          <a:xfrm>
            <a:off x="3520851" y="1369718"/>
            <a:ext cx="1409863" cy="1400918"/>
            <a:chOff x="2617962" y="1951619"/>
            <a:chExt cx="1409863" cy="1400918"/>
          </a:xfrm>
        </p:grpSpPr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1AA8739A-9D5E-4C3D-A5D4-316C049924BA}"/>
                </a:ext>
              </a:extLst>
            </p:cNvPr>
            <p:cNvSpPr/>
            <p:nvPr/>
          </p:nvSpPr>
          <p:spPr>
            <a:xfrm>
              <a:off x="2797127" y="247623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8399AB16-7680-4B0C-941B-75B3805A57E6}"/>
                </a:ext>
              </a:extLst>
            </p:cNvPr>
            <p:cNvSpPr/>
            <p:nvPr/>
          </p:nvSpPr>
          <p:spPr>
            <a:xfrm>
              <a:off x="2618798" y="264915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9054CC1-1D13-4EC8-B3BE-18C111046319}"/>
                </a:ext>
              </a:extLst>
            </p:cNvPr>
            <p:cNvGrpSpPr/>
            <p:nvPr/>
          </p:nvGrpSpPr>
          <p:grpSpPr>
            <a:xfrm>
              <a:off x="3146111" y="2476232"/>
              <a:ext cx="881714" cy="876305"/>
              <a:chOff x="2618798" y="2878015"/>
              <a:chExt cx="881714" cy="876305"/>
            </a:xfrm>
          </p:grpSpPr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2230DF07-A64A-4865-AACF-436CABA46E75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06B5625C-B06C-4686-A250-E19D18D38D0B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CA8856F-F99E-49B2-905C-244897287FE5}"/>
                </a:ext>
              </a:extLst>
            </p:cNvPr>
            <p:cNvGrpSpPr/>
            <p:nvPr/>
          </p:nvGrpSpPr>
          <p:grpSpPr>
            <a:xfrm>
              <a:off x="2617962" y="1951619"/>
              <a:ext cx="1409027" cy="876305"/>
              <a:chOff x="2618798" y="2878015"/>
              <a:chExt cx="1409027" cy="876305"/>
            </a:xfrm>
          </p:grpSpPr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60418519-4382-49B8-A325-86F1FF6BFDEF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345AE52C-6E44-47B3-9D2C-918FC415D197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D335FB9D-5D26-43AF-8482-F98A8AA1895D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27" name="Cube 26">
                  <a:extLst>
                    <a:ext uri="{FF2B5EF4-FFF2-40B4-BE49-F238E27FC236}">
                      <a16:creationId xmlns:a16="http://schemas.microsoft.com/office/drawing/2014/main" id="{FC107D54-31AF-4BC1-AADC-111E25E6F895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8" name="Cube 27">
                  <a:extLst>
                    <a:ext uri="{FF2B5EF4-FFF2-40B4-BE49-F238E27FC236}">
                      <a16:creationId xmlns:a16="http://schemas.microsoft.com/office/drawing/2014/main" id="{434FF300-343B-4F03-B75A-385EA842D89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62B5F2DD-1DCC-4614-B50F-EA990BC71F02}"/>
              </a:ext>
            </a:extLst>
          </p:cNvPr>
          <p:cNvSpPr txBox="1"/>
          <p:nvPr/>
        </p:nvSpPr>
        <p:spPr>
          <a:xfrm>
            <a:off x="5790240" y="55524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16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39EFC69-8C0E-48E0-ADEC-032B5EE77420}"/>
              </a:ext>
            </a:extLst>
          </p:cNvPr>
          <p:cNvGrpSpPr/>
          <p:nvPr/>
        </p:nvGrpSpPr>
        <p:grpSpPr>
          <a:xfrm>
            <a:off x="2108778" y="1721410"/>
            <a:ext cx="2465152" cy="1400918"/>
            <a:chOff x="2108778" y="2150911"/>
            <a:chExt cx="2465152" cy="1400918"/>
          </a:xfrm>
        </p:grpSpPr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D66C6840-2C45-4375-B869-039CCB38C54D}"/>
                </a:ext>
              </a:extLst>
            </p:cNvPr>
            <p:cNvSpPr/>
            <p:nvPr/>
          </p:nvSpPr>
          <p:spPr>
            <a:xfrm>
              <a:off x="2287943" y="2675524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6FCBD09C-505A-4E8E-98E7-FF5E905F6CFF}"/>
                </a:ext>
              </a:extLst>
            </p:cNvPr>
            <p:cNvSpPr/>
            <p:nvPr/>
          </p:nvSpPr>
          <p:spPr>
            <a:xfrm>
              <a:off x="2109614" y="2848444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3D1701A-F8AE-4581-A996-61BD0854BB61}"/>
                </a:ext>
              </a:extLst>
            </p:cNvPr>
            <p:cNvGrpSpPr/>
            <p:nvPr/>
          </p:nvGrpSpPr>
          <p:grpSpPr>
            <a:xfrm>
              <a:off x="2636927" y="2675524"/>
              <a:ext cx="881714" cy="876305"/>
              <a:chOff x="2618798" y="2878015"/>
              <a:chExt cx="881714" cy="876305"/>
            </a:xfrm>
          </p:grpSpPr>
          <p:sp>
            <p:nvSpPr>
              <p:cNvPr id="34" name="Cube 33">
                <a:extLst>
                  <a:ext uri="{FF2B5EF4-FFF2-40B4-BE49-F238E27FC236}">
                    <a16:creationId xmlns:a16="http://schemas.microsoft.com/office/drawing/2014/main" id="{51FC9A37-FE02-4BF8-913E-F7E77DF25E46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Cube 34">
                <a:extLst>
                  <a:ext uri="{FF2B5EF4-FFF2-40B4-BE49-F238E27FC236}">
                    <a16:creationId xmlns:a16="http://schemas.microsoft.com/office/drawing/2014/main" id="{7B1F6B5E-6D27-4C79-9AA7-E35DD43333FC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DB4391C-468B-4C5D-8853-F929393AE864}"/>
                </a:ext>
              </a:extLst>
            </p:cNvPr>
            <p:cNvGrpSpPr/>
            <p:nvPr/>
          </p:nvGrpSpPr>
          <p:grpSpPr>
            <a:xfrm>
              <a:off x="2108778" y="2150911"/>
              <a:ext cx="1409027" cy="876305"/>
              <a:chOff x="2618798" y="2878015"/>
              <a:chExt cx="1409027" cy="876305"/>
            </a:xfrm>
          </p:grpSpPr>
          <p:sp>
            <p:nvSpPr>
              <p:cNvPr id="37" name="Cube 36">
                <a:extLst>
                  <a:ext uri="{FF2B5EF4-FFF2-40B4-BE49-F238E27FC236}">
                    <a16:creationId xmlns:a16="http://schemas.microsoft.com/office/drawing/2014/main" id="{F4BBD993-7AF9-4C94-B1DA-97110DBF41B9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51E232D7-334F-4033-A99C-1346499A273D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F45C7CA2-18E9-483F-A47F-8B3F8BE02EA6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40" name="Cube 39">
                  <a:extLst>
                    <a:ext uri="{FF2B5EF4-FFF2-40B4-BE49-F238E27FC236}">
                      <a16:creationId xmlns:a16="http://schemas.microsoft.com/office/drawing/2014/main" id="{7DC98456-5D52-4159-A453-77FBFD3C531E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1" name="Cube 40">
                  <a:extLst>
                    <a:ext uri="{FF2B5EF4-FFF2-40B4-BE49-F238E27FC236}">
                      <a16:creationId xmlns:a16="http://schemas.microsoft.com/office/drawing/2014/main" id="{D0D396EA-D24D-4518-B48B-ED8E920D2855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5F246B8D-7003-4CFB-A889-082F6238660C}"/>
                </a:ext>
              </a:extLst>
            </p:cNvPr>
            <p:cNvGrpSpPr/>
            <p:nvPr/>
          </p:nvGrpSpPr>
          <p:grpSpPr>
            <a:xfrm>
              <a:off x="3164067" y="2150911"/>
              <a:ext cx="1409863" cy="1400918"/>
              <a:chOff x="2617962" y="1951619"/>
              <a:chExt cx="1409863" cy="1400918"/>
            </a:xfrm>
          </p:grpSpPr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E9FF55B5-274F-432D-BEAE-6E0A11844BF8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BEA5D777-D704-44ED-B84C-8FAF21D3E872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D9FCB479-3002-4771-B87F-E33609CF7DBC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7405D866-7660-4F05-9924-DE9C1F6F8CF2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53" name="Cube 52">
                  <a:extLst>
                    <a:ext uri="{FF2B5EF4-FFF2-40B4-BE49-F238E27FC236}">
                      <a16:creationId xmlns:a16="http://schemas.microsoft.com/office/drawing/2014/main" id="{B858AC68-98EA-40FC-8BCC-6404E070C4A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97E49B27-BC5E-4732-8A39-359D9F8A3CE7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47" name="Cube 46">
                  <a:extLst>
                    <a:ext uri="{FF2B5EF4-FFF2-40B4-BE49-F238E27FC236}">
                      <a16:creationId xmlns:a16="http://schemas.microsoft.com/office/drawing/2014/main" id="{53B75F51-2F6F-478E-A2D2-20E88A357AED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8" name="Cube 47">
                  <a:extLst>
                    <a:ext uri="{FF2B5EF4-FFF2-40B4-BE49-F238E27FC236}">
                      <a16:creationId xmlns:a16="http://schemas.microsoft.com/office/drawing/2014/main" id="{13D74A16-3AF0-4393-A5B3-0CCE11222F2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4D151B6E-DE09-46EA-9B5E-95C4F5155192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50" name="Cube 49">
                    <a:extLst>
                      <a:ext uri="{FF2B5EF4-FFF2-40B4-BE49-F238E27FC236}">
                        <a16:creationId xmlns:a16="http://schemas.microsoft.com/office/drawing/2014/main" id="{40E1B93F-C650-40AE-9EFE-FBD56E56956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1" name="Cube 50">
                    <a:extLst>
                      <a:ext uri="{FF2B5EF4-FFF2-40B4-BE49-F238E27FC236}">
                        <a16:creationId xmlns:a16="http://schemas.microsoft.com/office/drawing/2014/main" id="{7B3FB914-FF41-4E07-AC5E-74E946A1132D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A5AB57D0-9EE1-40C0-9244-A217B05E5A89}"/>
              </a:ext>
            </a:extLst>
          </p:cNvPr>
          <p:cNvSpPr txBox="1"/>
          <p:nvPr/>
        </p:nvSpPr>
        <p:spPr>
          <a:xfrm>
            <a:off x="6998629" y="555242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32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3F4C39D-B297-4247-B1CA-AA9C9C1559AE}"/>
              </a:ext>
            </a:extLst>
          </p:cNvPr>
          <p:cNvGrpSpPr/>
          <p:nvPr/>
        </p:nvGrpSpPr>
        <p:grpSpPr>
          <a:xfrm>
            <a:off x="2111928" y="316707"/>
            <a:ext cx="2821936" cy="1752610"/>
            <a:chOff x="2261178" y="1951619"/>
            <a:chExt cx="2821936" cy="1752610"/>
          </a:xfrm>
        </p:grpSpPr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397B00E2-CBC1-4371-84BD-E9EA6D128BD9}"/>
                </a:ext>
              </a:extLst>
            </p:cNvPr>
            <p:cNvSpPr/>
            <p:nvPr/>
          </p:nvSpPr>
          <p:spPr>
            <a:xfrm>
              <a:off x="2797127" y="247623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ABA19E1E-1E77-4D34-8951-9DD011667AF8}"/>
                </a:ext>
              </a:extLst>
            </p:cNvPr>
            <p:cNvSpPr/>
            <p:nvPr/>
          </p:nvSpPr>
          <p:spPr>
            <a:xfrm>
              <a:off x="2618798" y="264915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8B514C-74BD-4DA0-8931-F84DB4F01EDC}"/>
                </a:ext>
              </a:extLst>
            </p:cNvPr>
            <p:cNvGrpSpPr/>
            <p:nvPr/>
          </p:nvGrpSpPr>
          <p:grpSpPr>
            <a:xfrm>
              <a:off x="3146111" y="2476232"/>
              <a:ext cx="881714" cy="876305"/>
              <a:chOff x="2618798" y="2878015"/>
              <a:chExt cx="881714" cy="876305"/>
            </a:xfrm>
          </p:grpSpPr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045E1422-DE3B-4C6D-8666-4C9F42BB7751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C695A63F-E38B-4897-84EF-F82422287D70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5715EFB2-1F86-4295-8E2D-55C481894409}"/>
                </a:ext>
              </a:extLst>
            </p:cNvPr>
            <p:cNvGrpSpPr/>
            <p:nvPr/>
          </p:nvGrpSpPr>
          <p:grpSpPr>
            <a:xfrm>
              <a:off x="2617962" y="1951619"/>
              <a:ext cx="1409027" cy="876305"/>
              <a:chOff x="2618798" y="2878015"/>
              <a:chExt cx="1409027" cy="876305"/>
            </a:xfrm>
          </p:grpSpPr>
          <p:sp>
            <p:nvSpPr>
              <p:cNvPr id="62" name="Cube 61">
                <a:extLst>
                  <a:ext uri="{FF2B5EF4-FFF2-40B4-BE49-F238E27FC236}">
                    <a16:creationId xmlns:a16="http://schemas.microsoft.com/office/drawing/2014/main" id="{08439D1F-4B93-40C6-A5EF-F3CD0DFBE9E2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3" name="Cube 62">
                <a:extLst>
                  <a:ext uri="{FF2B5EF4-FFF2-40B4-BE49-F238E27FC236}">
                    <a16:creationId xmlns:a16="http://schemas.microsoft.com/office/drawing/2014/main" id="{EF26E6E3-4BB8-4200-9BC5-5EF51482A16D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0A022B40-DCF8-4D75-866F-7CAB436F631F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65" name="Cube 64">
                  <a:extLst>
                    <a:ext uri="{FF2B5EF4-FFF2-40B4-BE49-F238E27FC236}">
                      <a16:creationId xmlns:a16="http://schemas.microsoft.com/office/drawing/2014/main" id="{758F65A7-15D4-4CF2-8F36-1D807A421A71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ECCC1803-4D93-4FC0-A34D-00E7ACFE2BE9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E9D1C07C-6522-4F9B-B1EF-E695792F089B}"/>
                </a:ext>
              </a:extLst>
            </p:cNvPr>
            <p:cNvGrpSpPr/>
            <p:nvPr/>
          </p:nvGrpSpPr>
          <p:grpSpPr>
            <a:xfrm>
              <a:off x="3673251" y="1951619"/>
              <a:ext cx="1409863" cy="1400918"/>
              <a:chOff x="2617962" y="1951619"/>
              <a:chExt cx="1409863" cy="1400918"/>
            </a:xfrm>
          </p:grpSpPr>
          <p:sp>
            <p:nvSpPr>
              <p:cNvPr id="68" name="Cube 67">
                <a:extLst>
                  <a:ext uri="{FF2B5EF4-FFF2-40B4-BE49-F238E27FC236}">
                    <a16:creationId xmlns:a16="http://schemas.microsoft.com/office/drawing/2014/main" id="{ED320280-757E-4691-95A9-EF468D9E6D3C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9" name="Cube 68">
                <a:extLst>
                  <a:ext uri="{FF2B5EF4-FFF2-40B4-BE49-F238E27FC236}">
                    <a16:creationId xmlns:a16="http://schemas.microsoft.com/office/drawing/2014/main" id="{E8137CC5-FB62-4DF6-AAC8-698CC704B684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DE904F27-2123-45DC-97B7-37891D4ABBE8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77" name="Cube 76">
                  <a:extLst>
                    <a:ext uri="{FF2B5EF4-FFF2-40B4-BE49-F238E27FC236}">
                      <a16:creationId xmlns:a16="http://schemas.microsoft.com/office/drawing/2014/main" id="{4C73483A-4DE6-49EC-95BC-794C93767964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8" name="Cube 77">
                  <a:extLst>
                    <a:ext uri="{FF2B5EF4-FFF2-40B4-BE49-F238E27FC236}">
                      <a16:creationId xmlns:a16="http://schemas.microsoft.com/office/drawing/2014/main" id="{D5BD430E-9B24-473E-B149-94B33A97CDCC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7E62F0A9-706E-4A71-8046-FAD1423DEF7F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72" name="Cube 71">
                  <a:extLst>
                    <a:ext uri="{FF2B5EF4-FFF2-40B4-BE49-F238E27FC236}">
                      <a16:creationId xmlns:a16="http://schemas.microsoft.com/office/drawing/2014/main" id="{74C4061A-9354-4C04-8EBF-B625595DD02A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3" name="Cube 72">
                  <a:extLst>
                    <a:ext uri="{FF2B5EF4-FFF2-40B4-BE49-F238E27FC236}">
                      <a16:creationId xmlns:a16="http://schemas.microsoft.com/office/drawing/2014/main" id="{D394DB3E-E1BA-41A7-AB72-C67AF2D5CCF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3550B815-12F1-4811-9631-6A4EF763FCF3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75" name="Cube 74">
                    <a:extLst>
                      <a:ext uri="{FF2B5EF4-FFF2-40B4-BE49-F238E27FC236}">
                        <a16:creationId xmlns:a16="http://schemas.microsoft.com/office/drawing/2014/main" id="{ECE0669A-918D-490B-B9A8-0EC33B497FC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76" name="Cube 75">
                    <a:extLst>
                      <a:ext uri="{FF2B5EF4-FFF2-40B4-BE49-F238E27FC236}">
                        <a16:creationId xmlns:a16="http://schemas.microsoft.com/office/drawing/2014/main" id="{94436413-18B7-4BE0-BDD3-70E5AAB4B8BA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AA63F63C-3BDE-4837-AED1-AA66F41D6E8F}"/>
                </a:ext>
              </a:extLst>
            </p:cNvPr>
            <p:cNvGrpSpPr/>
            <p:nvPr/>
          </p:nvGrpSpPr>
          <p:grpSpPr>
            <a:xfrm>
              <a:off x="2261178" y="2303311"/>
              <a:ext cx="2465152" cy="1400918"/>
              <a:chOff x="2108778" y="2150911"/>
              <a:chExt cx="2465152" cy="1400918"/>
            </a:xfrm>
          </p:grpSpPr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9C17BF52-F3B0-4A25-9B90-FD2A5A7A8102}"/>
                  </a:ext>
                </a:extLst>
              </p:cNvPr>
              <p:cNvSpPr/>
              <p:nvPr/>
            </p:nvSpPr>
            <p:spPr>
              <a:xfrm>
                <a:off x="2287943" y="267552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1" name="Cube 80">
                <a:extLst>
                  <a:ext uri="{FF2B5EF4-FFF2-40B4-BE49-F238E27FC236}">
                    <a16:creationId xmlns:a16="http://schemas.microsoft.com/office/drawing/2014/main" id="{64F09120-819B-4CB9-910D-15F8E9EB517B}"/>
                  </a:ext>
                </a:extLst>
              </p:cNvPr>
              <p:cNvSpPr/>
              <p:nvPr/>
            </p:nvSpPr>
            <p:spPr>
              <a:xfrm>
                <a:off x="2109614" y="284844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DCAFE66-5030-40EF-8C88-BBB1B9EFD16D}"/>
                  </a:ext>
                </a:extLst>
              </p:cNvPr>
              <p:cNvGrpSpPr/>
              <p:nvPr/>
            </p:nvGrpSpPr>
            <p:grpSpPr>
              <a:xfrm>
                <a:off x="2636927" y="2675524"/>
                <a:ext cx="881714" cy="876305"/>
                <a:chOff x="2618798" y="2878015"/>
                <a:chExt cx="881714" cy="876305"/>
              </a:xfrm>
            </p:grpSpPr>
            <p:sp>
              <p:nvSpPr>
                <p:cNvPr id="101" name="Cube 100">
                  <a:extLst>
                    <a:ext uri="{FF2B5EF4-FFF2-40B4-BE49-F238E27FC236}">
                      <a16:creationId xmlns:a16="http://schemas.microsoft.com/office/drawing/2014/main" id="{0B993245-BE6C-4597-9FA6-AD4792A09030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02" name="Cube 101">
                  <a:extLst>
                    <a:ext uri="{FF2B5EF4-FFF2-40B4-BE49-F238E27FC236}">
                      <a16:creationId xmlns:a16="http://schemas.microsoft.com/office/drawing/2014/main" id="{E9B324F2-78A8-433B-A7D9-2DAFFDCCEE78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B69619EF-1E9B-434C-B087-3944B25F784E}"/>
                  </a:ext>
                </a:extLst>
              </p:cNvPr>
              <p:cNvGrpSpPr/>
              <p:nvPr/>
            </p:nvGrpSpPr>
            <p:grpSpPr>
              <a:xfrm>
                <a:off x="2108778" y="2150911"/>
                <a:ext cx="1409027" cy="876305"/>
                <a:chOff x="2618798" y="2878015"/>
                <a:chExt cx="1409027" cy="876305"/>
              </a:xfrm>
            </p:grpSpPr>
            <p:sp>
              <p:nvSpPr>
                <p:cNvPr id="96" name="Cube 95">
                  <a:extLst>
                    <a:ext uri="{FF2B5EF4-FFF2-40B4-BE49-F238E27FC236}">
                      <a16:creationId xmlns:a16="http://schemas.microsoft.com/office/drawing/2014/main" id="{1DCB9575-2954-4FF1-8904-F697944201F9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7" name="Cube 96">
                  <a:extLst>
                    <a:ext uri="{FF2B5EF4-FFF2-40B4-BE49-F238E27FC236}">
                      <a16:creationId xmlns:a16="http://schemas.microsoft.com/office/drawing/2014/main" id="{CDA73B0E-92C8-4DC9-A7DC-60756518701A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6446B92A-A4E5-4C03-A94F-8CC18E4F0B44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99" name="Cube 98">
                    <a:extLst>
                      <a:ext uri="{FF2B5EF4-FFF2-40B4-BE49-F238E27FC236}">
                        <a16:creationId xmlns:a16="http://schemas.microsoft.com/office/drawing/2014/main" id="{07F13CB2-4732-457A-93EA-38A2DB3A7C2C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0" name="Cube 99">
                    <a:extLst>
                      <a:ext uri="{FF2B5EF4-FFF2-40B4-BE49-F238E27FC236}">
                        <a16:creationId xmlns:a16="http://schemas.microsoft.com/office/drawing/2014/main" id="{67AB30CD-C0DD-4016-8BEF-F0417DB97C58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D6D1947D-22E3-4E61-83D9-7DF23378D5FA}"/>
                  </a:ext>
                </a:extLst>
              </p:cNvPr>
              <p:cNvGrpSpPr/>
              <p:nvPr/>
            </p:nvGrpSpPr>
            <p:grpSpPr>
              <a:xfrm>
                <a:off x="3164067" y="2150911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85" name="Cube 84">
                  <a:extLst>
                    <a:ext uri="{FF2B5EF4-FFF2-40B4-BE49-F238E27FC236}">
                      <a16:creationId xmlns:a16="http://schemas.microsoft.com/office/drawing/2014/main" id="{4323EA3D-53AC-44A1-90A9-8DC9BEE02C15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6" name="Cube 85">
                  <a:extLst>
                    <a:ext uri="{FF2B5EF4-FFF2-40B4-BE49-F238E27FC236}">
                      <a16:creationId xmlns:a16="http://schemas.microsoft.com/office/drawing/2014/main" id="{19F0C9DF-068C-4414-A050-EB243A498823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D7BCBB8C-D09A-4ED0-87C2-A262FE2EBD2C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94" name="Cube 93">
                    <a:extLst>
                      <a:ext uri="{FF2B5EF4-FFF2-40B4-BE49-F238E27FC236}">
                        <a16:creationId xmlns:a16="http://schemas.microsoft.com/office/drawing/2014/main" id="{72C4D5E4-EEDA-46CE-A74B-896232D5816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5" name="Cube 94">
                    <a:extLst>
                      <a:ext uri="{FF2B5EF4-FFF2-40B4-BE49-F238E27FC236}">
                        <a16:creationId xmlns:a16="http://schemas.microsoft.com/office/drawing/2014/main" id="{5DD10179-C9C2-4BFE-BEC1-938779345AF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8A0659E8-F150-495E-ACC5-35CCA1F41C22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89" name="Cube 88">
                    <a:extLst>
                      <a:ext uri="{FF2B5EF4-FFF2-40B4-BE49-F238E27FC236}">
                        <a16:creationId xmlns:a16="http://schemas.microsoft.com/office/drawing/2014/main" id="{FD1A471A-529A-4078-A229-41275AF0D4E4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0" name="Cube 89">
                    <a:extLst>
                      <a:ext uri="{FF2B5EF4-FFF2-40B4-BE49-F238E27FC236}">
                        <a16:creationId xmlns:a16="http://schemas.microsoft.com/office/drawing/2014/main" id="{FF0C243A-7B47-497C-ABDD-DEC51AD2CC8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C970C38C-1891-4E23-81BD-F009CD363A15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92" name="Cube 91">
                      <a:extLst>
                        <a:ext uri="{FF2B5EF4-FFF2-40B4-BE49-F238E27FC236}">
                          <a16:creationId xmlns:a16="http://schemas.microsoft.com/office/drawing/2014/main" id="{64A43DF0-79BC-4F66-9447-D273A14D26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93" name="Cube 92">
                      <a:extLst>
                        <a:ext uri="{FF2B5EF4-FFF2-40B4-BE49-F238E27FC236}">
                          <a16:creationId xmlns:a16="http://schemas.microsoft.com/office/drawing/2014/main" id="{6FDF8A15-14C4-4736-A89E-5D5F034C42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32B030A2-A4F0-43E8-B7A6-09D52FEB430C}"/>
              </a:ext>
            </a:extLst>
          </p:cNvPr>
          <p:cNvSpPr txBox="1"/>
          <p:nvPr/>
        </p:nvSpPr>
        <p:spPr>
          <a:xfrm>
            <a:off x="8193215" y="555242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16861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6" grpId="0"/>
      <p:bldP spid="10" grpId="0"/>
      <p:bldP spid="17" grpId="0"/>
      <p:bldP spid="30" grpId="0"/>
      <p:bldP spid="55" grpId="0"/>
      <p:bldP spid="1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>
            <a:extLst>
              <a:ext uri="{FF2B5EF4-FFF2-40B4-BE49-F238E27FC236}">
                <a16:creationId xmlns:a16="http://schemas.microsoft.com/office/drawing/2014/main" id="{0B66E9D0-F9EE-4493-B9D5-132A5C7E3D4F}"/>
              </a:ext>
            </a:extLst>
          </p:cNvPr>
          <p:cNvSpPr/>
          <p:nvPr/>
        </p:nvSpPr>
        <p:spPr>
          <a:xfrm>
            <a:off x="2644727" y="1783490"/>
            <a:ext cx="703385" cy="703385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64F1F0-3F76-476D-B866-EB3089589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829342"/>
              </p:ext>
            </p:extLst>
          </p:nvPr>
        </p:nvGraphicFramePr>
        <p:xfrm>
          <a:off x="671124" y="4925906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1B82DFE-057C-433A-A4BF-70441E54889A}"/>
              </a:ext>
            </a:extLst>
          </p:cNvPr>
          <p:cNvSpPr txBox="1"/>
          <p:nvPr/>
        </p:nvSpPr>
        <p:spPr>
          <a:xfrm>
            <a:off x="996248" y="556598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6A688CA0-159E-40B4-A792-1FA0769A4C81}"/>
              </a:ext>
            </a:extLst>
          </p:cNvPr>
          <p:cNvSpPr/>
          <p:nvPr/>
        </p:nvSpPr>
        <p:spPr>
          <a:xfrm>
            <a:off x="2466398" y="1956410"/>
            <a:ext cx="703385" cy="703385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206561-2D6E-4133-8478-31949755F363}"/>
              </a:ext>
            </a:extLst>
          </p:cNvPr>
          <p:cNvSpPr txBox="1"/>
          <p:nvPr/>
        </p:nvSpPr>
        <p:spPr>
          <a:xfrm>
            <a:off x="2131087" y="555596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6AB8497-DADF-422C-9F18-0778E1D037AF}"/>
              </a:ext>
            </a:extLst>
          </p:cNvPr>
          <p:cNvGrpSpPr/>
          <p:nvPr/>
        </p:nvGrpSpPr>
        <p:grpSpPr>
          <a:xfrm>
            <a:off x="2993711" y="1783490"/>
            <a:ext cx="881714" cy="876305"/>
            <a:chOff x="2618798" y="2878015"/>
            <a:chExt cx="881714" cy="876305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0201D9C1-58CF-4A0F-B454-DC1D6A719EDA}"/>
                </a:ext>
              </a:extLst>
            </p:cNvPr>
            <p:cNvSpPr/>
            <p:nvPr/>
          </p:nvSpPr>
          <p:spPr>
            <a:xfrm>
              <a:off x="2797127" y="287801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2A28EB48-0D8E-4F42-87CB-9FACC05C723B}"/>
                </a:ext>
              </a:extLst>
            </p:cNvPr>
            <p:cNvSpPr/>
            <p:nvPr/>
          </p:nvSpPr>
          <p:spPr>
            <a:xfrm>
              <a:off x="2618798" y="305093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CEDE2C9-3BA5-48D3-B191-7FE686FFAF20}"/>
              </a:ext>
            </a:extLst>
          </p:cNvPr>
          <p:cNvSpPr txBox="1"/>
          <p:nvPr/>
        </p:nvSpPr>
        <p:spPr>
          <a:xfrm>
            <a:off x="3339476" y="557961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3B75A65-B3F8-4D81-B0AB-A1C1632D94B4}"/>
              </a:ext>
            </a:extLst>
          </p:cNvPr>
          <p:cNvGrpSpPr/>
          <p:nvPr/>
        </p:nvGrpSpPr>
        <p:grpSpPr>
          <a:xfrm>
            <a:off x="2465562" y="1258877"/>
            <a:ext cx="1409027" cy="876305"/>
            <a:chOff x="2618798" y="2878015"/>
            <a:chExt cx="1409027" cy="876305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974F024E-EB22-43E0-B538-23BC2F0380C7}"/>
                </a:ext>
              </a:extLst>
            </p:cNvPr>
            <p:cNvSpPr/>
            <p:nvPr/>
          </p:nvSpPr>
          <p:spPr>
            <a:xfrm>
              <a:off x="2797127" y="287801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2982A9A-34BD-43CF-8C35-2D9045C669AA}"/>
                </a:ext>
              </a:extLst>
            </p:cNvPr>
            <p:cNvSpPr/>
            <p:nvPr/>
          </p:nvSpPr>
          <p:spPr>
            <a:xfrm>
              <a:off x="2618798" y="305093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D653F76-4238-475B-AA9C-597C6B2CBB44}"/>
                </a:ext>
              </a:extLst>
            </p:cNvPr>
            <p:cNvGrpSpPr/>
            <p:nvPr/>
          </p:nvGrpSpPr>
          <p:grpSpPr>
            <a:xfrm>
              <a:off x="3146111" y="2878015"/>
              <a:ext cx="881714" cy="876305"/>
              <a:chOff x="2618798" y="2878015"/>
              <a:chExt cx="881714" cy="876305"/>
            </a:xfrm>
          </p:grpSpPr>
          <p:sp>
            <p:nvSpPr>
              <p:cNvPr id="14" name="Cube 13">
                <a:extLst>
                  <a:ext uri="{FF2B5EF4-FFF2-40B4-BE49-F238E27FC236}">
                    <a16:creationId xmlns:a16="http://schemas.microsoft.com/office/drawing/2014/main" id="{F64166F6-0B3E-4E27-9A2C-EA08AD4E15BD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Cube 14">
                <a:extLst>
                  <a:ext uri="{FF2B5EF4-FFF2-40B4-BE49-F238E27FC236}">
                    <a16:creationId xmlns:a16="http://schemas.microsoft.com/office/drawing/2014/main" id="{CCFFC20B-5A78-4652-8903-D4ED747FA722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8851895-DA82-4707-9686-FBC40175076F}"/>
              </a:ext>
            </a:extLst>
          </p:cNvPr>
          <p:cNvSpPr txBox="1"/>
          <p:nvPr/>
        </p:nvSpPr>
        <p:spPr>
          <a:xfrm>
            <a:off x="4595654" y="555242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1618583-30FC-4525-8786-C3B2D41B7237}"/>
              </a:ext>
            </a:extLst>
          </p:cNvPr>
          <p:cNvGrpSpPr/>
          <p:nvPr/>
        </p:nvGrpSpPr>
        <p:grpSpPr>
          <a:xfrm>
            <a:off x="3520851" y="1258877"/>
            <a:ext cx="1409863" cy="1400918"/>
            <a:chOff x="2617962" y="1951619"/>
            <a:chExt cx="1409863" cy="1400918"/>
          </a:xfrm>
        </p:grpSpPr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1AA8739A-9D5E-4C3D-A5D4-316C049924BA}"/>
                </a:ext>
              </a:extLst>
            </p:cNvPr>
            <p:cNvSpPr/>
            <p:nvPr/>
          </p:nvSpPr>
          <p:spPr>
            <a:xfrm>
              <a:off x="2797127" y="247623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8399AB16-7680-4B0C-941B-75B3805A57E6}"/>
                </a:ext>
              </a:extLst>
            </p:cNvPr>
            <p:cNvSpPr/>
            <p:nvPr/>
          </p:nvSpPr>
          <p:spPr>
            <a:xfrm>
              <a:off x="2618798" y="264915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9054CC1-1D13-4EC8-B3BE-18C111046319}"/>
                </a:ext>
              </a:extLst>
            </p:cNvPr>
            <p:cNvGrpSpPr/>
            <p:nvPr/>
          </p:nvGrpSpPr>
          <p:grpSpPr>
            <a:xfrm>
              <a:off x="3146111" y="2476232"/>
              <a:ext cx="881714" cy="876305"/>
              <a:chOff x="2618798" y="2878015"/>
              <a:chExt cx="881714" cy="876305"/>
            </a:xfrm>
          </p:grpSpPr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2230DF07-A64A-4865-AACF-436CABA46E75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06B5625C-B06C-4686-A250-E19D18D38D0B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CA8856F-F99E-49B2-905C-244897287FE5}"/>
                </a:ext>
              </a:extLst>
            </p:cNvPr>
            <p:cNvGrpSpPr/>
            <p:nvPr/>
          </p:nvGrpSpPr>
          <p:grpSpPr>
            <a:xfrm>
              <a:off x="2617962" y="1951619"/>
              <a:ext cx="1409027" cy="876305"/>
              <a:chOff x="2618798" y="2878015"/>
              <a:chExt cx="1409027" cy="876305"/>
            </a:xfrm>
          </p:grpSpPr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60418519-4382-49B8-A325-86F1FF6BFDEF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345AE52C-6E44-47B3-9D2C-918FC415D197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D335FB9D-5D26-43AF-8482-F98A8AA1895D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27" name="Cube 26">
                  <a:extLst>
                    <a:ext uri="{FF2B5EF4-FFF2-40B4-BE49-F238E27FC236}">
                      <a16:creationId xmlns:a16="http://schemas.microsoft.com/office/drawing/2014/main" id="{FC107D54-31AF-4BC1-AADC-111E25E6F895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8" name="Cube 27">
                  <a:extLst>
                    <a:ext uri="{FF2B5EF4-FFF2-40B4-BE49-F238E27FC236}">
                      <a16:creationId xmlns:a16="http://schemas.microsoft.com/office/drawing/2014/main" id="{434FF300-343B-4F03-B75A-385EA842D89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62B5F2DD-1DCC-4614-B50F-EA990BC71F02}"/>
              </a:ext>
            </a:extLst>
          </p:cNvPr>
          <p:cNvSpPr txBox="1"/>
          <p:nvPr/>
        </p:nvSpPr>
        <p:spPr>
          <a:xfrm>
            <a:off x="5790240" y="55524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16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39EFC69-8C0E-48E0-ADEC-032B5EE77420}"/>
              </a:ext>
            </a:extLst>
          </p:cNvPr>
          <p:cNvGrpSpPr/>
          <p:nvPr/>
        </p:nvGrpSpPr>
        <p:grpSpPr>
          <a:xfrm>
            <a:off x="2108778" y="1610569"/>
            <a:ext cx="2465152" cy="1400918"/>
            <a:chOff x="2108778" y="2150911"/>
            <a:chExt cx="2465152" cy="1400918"/>
          </a:xfrm>
        </p:grpSpPr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D66C6840-2C45-4375-B869-039CCB38C54D}"/>
                </a:ext>
              </a:extLst>
            </p:cNvPr>
            <p:cNvSpPr/>
            <p:nvPr/>
          </p:nvSpPr>
          <p:spPr>
            <a:xfrm>
              <a:off x="2287943" y="2675524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6FCBD09C-505A-4E8E-98E7-FF5E905F6CFF}"/>
                </a:ext>
              </a:extLst>
            </p:cNvPr>
            <p:cNvSpPr/>
            <p:nvPr/>
          </p:nvSpPr>
          <p:spPr>
            <a:xfrm>
              <a:off x="2109614" y="2848444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3D1701A-F8AE-4581-A996-61BD0854BB61}"/>
                </a:ext>
              </a:extLst>
            </p:cNvPr>
            <p:cNvGrpSpPr/>
            <p:nvPr/>
          </p:nvGrpSpPr>
          <p:grpSpPr>
            <a:xfrm>
              <a:off x="2636927" y="2675524"/>
              <a:ext cx="881714" cy="876305"/>
              <a:chOff x="2618798" y="2878015"/>
              <a:chExt cx="881714" cy="876305"/>
            </a:xfrm>
          </p:grpSpPr>
          <p:sp>
            <p:nvSpPr>
              <p:cNvPr id="34" name="Cube 33">
                <a:extLst>
                  <a:ext uri="{FF2B5EF4-FFF2-40B4-BE49-F238E27FC236}">
                    <a16:creationId xmlns:a16="http://schemas.microsoft.com/office/drawing/2014/main" id="{51FC9A37-FE02-4BF8-913E-F7E77DF25E46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Cube 34">
                <a:extLst>
                  <a:ext uri="{FF2B5EF4-FFF2-40B4-BE49-F238E27FC236}">
                    <a16:creationId xmlns:a16="http://schemas.microsoft.com/office/drawing/2014/main" id="{7B1F6B5E-6D27-4C79-9AA7-E35DD43333FC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DB4391C-468B-4C5D-8853-F929393AE864}"/>
                </a:ext>
              </a:extLst>
            </p:cNvPr>
            <p:cNvGrpSpPr/>
            <p:nvPr/>
          </p:nvGrpSpPr>
          <p:grpSpPr>
            <a:xfrm>
              <a:off x="2108778" y="2150911"/>
              <a:ext cx="1409027" cy="876305"/>
              <a:chOff x="2618798" y="2878015"/>
              <a:chExt cx="1409027" cy="876305"/>
            </a:xfrm>
          </p:grpSpPr>
          <p:sp>
            <p:nvSpPr>
              <p:cNvPr id="37" name="Cube 36">
                <a:extLst>
                  <a:ext uri="{FF2B5EF4-FFF2-40B4-BE49-F238E27FC236}">
                    <a16:creationId xmlns:a16="http://schemas.microsoft.com/office/drawing/2014/main" id="{F4BBD993-7AF9-4C94-B1DA-97110DBF41B9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51E232D7-334F-4033-A99C-1346499A273D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F45C7CA2-18E9-483F-A47F-8B3F8BE02EA6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40" name="Cube 39">
                  <a:extLst>
                    <a:ext uri="{FF2B5EF4-FFF2-40B4-BE49-F238E27FC236}">
                      <a16:creationId xmlns:a16="http://schemas.microsoft.com/office/drawing/2014/main" id="{7DC98456-5D52-4159-A453-77FBFD3C531E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1" name="Cube 40">
                  <a:extLst>
                    <a:ext uri="{FF2B5EF4-FFF2-40B4-BE49-F238E27FC236}">
                      <a16:creationId xmlns:a16="http://schemas.microsoft.com/office/drawing/2014/main" id="{D0D396EA-D24D-4518-B48B-ED8E920D2855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5F246B8D-7003-4CFB-A889-082F6238660C}"/>
                </a:ext>
              </a:extLst>
            </p:cNvPr>
            <p:cNvGrpSpPr/>
            <p:nvPr/>
          </p:nvGrpSpPr>
          <p:grpSpPr>
            <a:xfrm>
              <a:off x="3164067" y="2150911"/>
              <a:ext cx="1409863" cy="1400918"/>
              <a:chOff x="2617962" y="1951619"/>
              <a:chExt cx="1409863" cy="1400918"/>
            </a:xfrm>
          </p:grpSpPr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E9FF55B5-274F-432D-BEAE-6E0A11844BF8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BEA5D777-D704-44ED-B84C-8FAF21D3E872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D9FCB479-3002-4771-B87F-E33609CF7DBC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7405D866-7660-4F05-9924-DE9C1F6F8CF2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53" name="Cube 52">
                  <a:extLst>
                    <a:ext uri="{FF2B5EF4-FFF2-40B4-BE49-F238E27FC236}">
                      <a16:creationId xmlns:a16="http://schemas.microsoft.com/office/drawing/2014/main" id="{B858AC68-98EA-40FC-8BCC-6404E070C4A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97E49B27-BC5E-4732-8A39-359D9F8A3CE7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47" name="Cube 46">
                  <a:extLst>
                    <a:ext uri="{FF2B5EF4-FFF2-40B4-BE49-F238E27FC236}">
                      <a16:creationId xmlns:a16="http://schemas.microsoft.com/office/drawing/2014/main" id="{53B75F51-2F6F-478E-A2D2-20E88A357AED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8" name="Cube 47">
                  <a:extLst>
                    <a:ext uri="{FF2B5EF4-FFF2-40B4-BE49-F238E27FC236}">
                      <a16:creationId xmlns:a16="http://schemas.microsoft.com/office/drawing/2014/main" id="{13D74A16-3AF0-4393-A5B3-0CCE11222F2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4D151B6E-DE09-46EA-9B5E-95C4F5155192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50" name="Cube 49">
                    <a:extLst>
                      <a:ext uri="{FF2B5EF4-FFF2-40B4-BE49-F238E27FC236}">
                        <a16:creationId xmlns:a16="http://schemas.microsoft.com/office/drawing/2014/main" id="{40E1B93F-C650-40AE-9EFE-FBD56E56956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1" name="Cube 50">
                    <a:extLst>
                      <a:ext uri="{FF2B5EF4-FFF2-40B4-BE49-F238E27FC236}">
                        <a16:creationId xmlns:a16="http://schemas.microsoft.com/office/drawing/2014/main" id="{7B3FB914-FF41-4E07-AC5E-74E946A1132D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A5AB57D0-9EE1-40C0-9244-A217B05E5A89}"/>
              </a:ext>
            </a:extLst>
          </p:cNvPr>
          <p:cNvSpPr txBox="1"/>
          <p:nvPr/>
        </p:nvSpPr>
        <p:spPr>
          <a:xfrm>
            <a:off x="6998629" y="555242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32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3F4C39D-B297-4247-B1CA-AA9C9C1559AE}"/>
              </a:ext>
            </a:extLst>
          </p:cNvPr>
          <p:cNvGrpSpPr/>
          <p:nvPr/>
        </p:nvGrpSpPr>
        <p:grpSpPr>
          <a:xfrm>
            <a:off x="2111928" y="205866"/>
            <a:ext cx="2821936" cy="1752610"/>
            <a:chOff x="2261178" y="1951619"/>
            <a:chExt cx="2821936" cy="1752610"/>
          </a:xfrm>
        </p:grpSpPr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397B00E2-CBC1-4371-84BD-E9EA6D128BD9}"/>
                </a:ext>
              </a:extLst>
            </p:cNvPr>
            <p:cNvSpPr/>
            <p:nvPr/>
          </p:nvSpPr>
          <p:spPr>
            <a:xfrm>
              <a:off x="2797127" y="247623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ABA19E1E-1E77-4D34-8951-9DD011667AF8}"/>
                </a:ext>
              </a:extLst>
            </p:cNvPr>
            <p:cNvSpPr/>
            <p:nvPr/>
          </p:nvSpPr>
          <p:spPr>
            <a:xfrm>
              <a:off x="2618798" y="264915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8B514C-74BD-4DA0-8931-F84DB4F01EDC}"/>
                </a:ext>
              </a:extLst>
            </p:cNvPr>
            <p:cNvGrpSpPr/>
            <p:nvPr/>
          </p:nvGrpSpPr>
          <p:grpSpPr>
            <a:xfrm>
              <a:off x="3146111" y="2476232"/>
              <a:ext cx="881714" cy="876305"/>
              <a:chOff x="2618798" y="2878015"/>
              <a:chExt cx="881714" cy="876305"/>
            </a:xfrm>
          </p:grpSpPr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045E1422-DE3B-4C6D-8666-4C9F42BB7751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C695A63F-E38B-4897-84EF-F82422287D70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5715EFB2-1F86-4295-8E2D-55C481894409}"/>
                </a:ext>
              </a:extLst>
            </p:cNvPr>
            <p:cNvGrpSpPr/>
            <p:nvPr/>
          </p:nvGrpSpPr>
          <p:grpSpPr>
            <a:xfrm>
              <a:off x="2617962" y="1951619"/>
              <a:ext cx="1409027" cy="876305"/>
              <a:chOff x="2618798" y="2878015"/>
              <a:chExt cx="1409027" cy="876305"/>
            </a:xfrm>
          </p:grpSpPr>
          <p:sp>
            <p:nvSpPr>
              <p:cNvPr id="62" name="Cube 61">
                <a:extLst>
                  <a:ext uri="{FF2B5EF4-FFF2-40B4-BE49-F238E27FC236}">
                    <a16:creationId xmlns:a16="http://schemas.microsoft.com/office/drawing/2014/main" id="{08439D1F-4B93-40C6-A5EF-F3CD0DFBE9E2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3" name="Cube 62">
                <a:extLst>
                  <a:ext uri="{FF2B5EF4-FFF2-40B4-BE49-F238E27FC236}">
                    <a16:creationId xmlns:a16="http://schemas.microsoft.com/office/drawing/2014/main" id="{EF26E6E3-4BB8-4200-9BC5-5EF51482A16D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0A022B40-DCF8-4D75-866F-7CAB436F631F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65" name="Cube 64">
                  <a:extLst>
                    <a:ext uri="{FF2B5EF4-FFF2-40B4-BE49-F238E27FC236}">
                      <a16:creationId xmlns:a16="http://schemas.microsoft.com/office/drawing/2014/main" id="{758F65A7-15D4-4CF2-8F36-1D807A421A71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ECCC1803-4D93-4FC0-A34D-00E7ACFE2BE9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E9D1C07C-6522-4F9B-B1EF-E695792F089B}"/>
                </a:ext>
              </a:extLst>
            </p:cNvPr>
            <p:cNvGrpSpPr/>
            <p:nvPr/>
          </p:nvGrpSpPr>
          <p:grpSpPr>
            <a:xfrm>
              <a:off x="3673251" y="1951619"/>
              <a:ext cx="1409863" cy="1400918"/>
              <a:chOff x="2617962" y="1951619"/>
              <a:chExt cx="1409863" cy="1400918"/>
            </a:xfrm>
          </p:grpSpPr>
          <p:sp>
            <p:nvSpPr>
              <p:cNvPr id="68" name="Cube 67">
                <a:extLst>
                  <a:ext uri="{FF2B5EF4-FFF2-40B4-BE49-F238E27FC236}">
                    <a16:creationId xmlns:a16="http://schemas.microsoft.com/office/drawing/2014/main" id="{ED320280-757E-4691-95A9-EF468D9E6D3C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9" name="Cube 68">
                <a:extLst>
                  <a:ext uri="{FF2B5EF4-FFF2-40B4-BE49-F238E27FC236}">
                    <a16:creationId xmlns:a16="http://schemas.microsoft.com/office/drawing/2014/main" id="{E8137CC5-FB62-4DF6-AAC8-698CC704B684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DE904F27-2123-45DC-97B7-37891D4ABBE8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77" name="Cube 76">
                  <a:extLst>
                    <a:ext uri="{FF2B5EF4-FFF2-40B4-BE49-F238E27FC236}">
                      <a16:creationId xmlns:a16="http://schemas.microsoft.com/office/drawing/2014/main" id="{4C73483A-4DE6-49EC-95BC-794C93767964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8" name="Cube 77">
                  <a:extLst>
                    <a:ext uri="{FF2B5EF4-FFF2-40B4-BE49-F238E27FC236}">
                      <a16:creationId xmlns:a16="http://schemas.microsoft.com/office/drawing/2014/main" id="{D5BD430E-9B24-473E-B149-94B33A97CDCC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7E62F0A9-706E-4A71-8046-FAD1423DEF7F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72" name="Cube 71">
                  <a:extLst>
                    <a:ext uri="{FF2B5EF4-FFF2-40B4-BE49-F238E27FC236}">
                      <a16:creationId xmlns:a16="http://schemas.microsoft.com/office/drawing/2014/main" id="{74C4061A-9354-4C04-8EBF-B625595DD02A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3" name="Cube 72">
                  <a:extLst>
                    <a:ext uri="{FF2B5EF4-FFF2-40B4-BE49-F238E27FC236}">
                      <a16:creationId xmlns:a16="http://schemas.microsoft.com/office/drawing/2014/main" id="{D394DB3E-E1BA-41A7-AB72-C67AF2D5CCF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3550B815-12F1-4811-9631-6A4EF763FCF3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75" name="Cube 74">
                    <a:extLst>
                      <a:ext uri="{FF2B5EF4-FFF2-40B4-BE49-F238E27FC236}">
                        <a16:creationId xmlns:a16="http://schemas.microsoft.com/office/drawing/2014/main" id="{ECE0669A-918D-490B-B9A8-0EC33B497FC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76" name="Cube 75">
                    <a:extLst>
                      <a:ext uri="{FF2B5EF4-FFF2-40B4-BE49-F238E27FC236}">
                        <a16:creationId xmlns:a16="http://schemas.microsoft.com/office/drawing/2014/main" id="{94436413-18B7-4BE0-BDD3-70E5AAB4B8BA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AA63F63C-3BDE-4837-AED1-AA66F41D6E8F}"/>
                </a:ext>
              </a:extLst>
            </p:cNvPr>
            <p:cNvGrpSpPr/>
            <p:nvPr/>
          </p:nvGrpSpPr>
          <p:grpSpPr>
            <a:xfrm>
              <a:off x="2261178" y="2303311"/>
              <a:ext cx="2465152" cy="1400918"/>
              <a:chOff x="2108778" y="2150911"/>
              <a:chExt cx="2465152" cy="1400918"/>
            </a:xfrm>
          </p:grpSpPr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9C17BF52-F3B0-4A25-9B90-FD2A5A7A8102}"/>
                  </a:ext>
                </a:extLst>
              </p:cNvPr>
              <p:cNvSpPr/>
              <p:nvPr/>
            </p:nvSpPr>
            <p:spPr>
              <a:xfrm>
                <a:off x="2287943" y="267552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1" name="Cube 80">
                <a:extLst>
                  <a:ext uri="{FF2B5EF4-FFF2-40B4-BE49-F238E27FC236}">
                    <a16:creationId xmlns:a16="http://schemas.microsoft.com/office/drawing/2014/main" id="{64F09120-819B-4CB9-910D-15F8E9EB517B}"/>
                  </a:ext>
                </a:extLst>
              </p:cNvPr>
              <p:cNvSpPr/>
              <p:nvPr/>
            </p:nvSpPr>
            <p:spPr>
              <a:xfrm>
                <a:off x="2109614" y="284844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DCAFE66-5030-40EF-8C88-BBB1B9EFD16D}"/>
                  </a:ext>
                </a:extLst>
              </p:cNvPr>
              <p:cNvGrpSpPr/>
              <p:nvPr/>
            </p:nvGrpSpPr>
            <p:grpSpPr>
              <a:xfrm>
                <a:off x="2636927" y="2675524"/>
                <a:ext cx="881714" cy="876305"/>
                <a:chOff x="2618798" y="2878015"/>
                <a:chExt cx="881714" cy="876305"/>
              </a:xfrm>
            </p:grpSpPr>
            <p:sp>
              <p:nvSpPr>
                <p:cNvPr id="101" name="Cube 100">
                  <a:extLst>
                    <a:ext uri="{FF2B5EF4-FFF2-40B4-BE49-F238E27FC236}">
                      <a16:creationId xmlns:a16="http://schemas.microsoft.com/office/drawing/2014/main" id="{0B993245-BE6C-4597-9FA6-AD4792A09030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02" name="Cube 101">
                  <a:extLst>
                    <a:ext uri="{FF2B5EF4-FFF2-40B4-BE49-F238E27FC236}">
                      <a16:creationId xmlns:a16="http://schemas.microsoft.com/office/drawing/2014/main" id="{E9B324F2-78A8-433B-A7D9-2DAFFDCCEE78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B69619EF-1E9B-434C-B087-3944B25F784E}"/>
                  </a:ext>
                </a:extLst>
              </p:cNvPr>
              <p:cNvGrpSpPr/>
              <p:nvPr/>
            </p:nvGrpSpPr>
            <p:grpSpPr>
              <a:xfrm>
                <a:off x="2108778" y="2150911"/>
                <a:ext cx="1409027" cy="876305"/>
                <a:chOff x="2618798" y="2878015"/>
                <a:chExt cx="1409027" cy="876305"/>
              </a:xfrm>
            </p:grpSpPr>
            <p:sp>
              <p:nvSpPr>
                <p:cNvPr id="96" name="Cube 95">
                  <a:extLst>
                    <a:ext uri="{FF2B5EF4-FFF2-40B4-BE49-F238E27FC236}">
                      <a16:creationId xmlns:a16="http://schemas.microsoft.com/office/drawing/2014/main" id="{1DCB9575-2954-4FF1-8904-F697944201F9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7" name="Cube 96">
                  <a:extLst>
                    <a:ext uri="{FF2B5EF4-FFF2-40B4-BE49-F238E27FC236}">
                      <a16:creationId xmlns:a16="http://schemas.microsoft.com/office/drawing/2014/main" id="{CDA73B0E-92C8-4DC9-A7DC-60756518701A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6446B92A-A4E5-4C03-A94F-8CC18E4F0B44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99" name="Cube 98">
                    <a:extLst>
                      <a:ext uri="{FF2B5EF4-FFF2-40B4-BE49-F238E27FC236}">
                        <a16:creationId xmlns:a16="http://schemas.microsoft.com/office/drawing/2014/main" id="{07F13CB2-4732-457A-93EA-38A2DB3A7C2C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0" name="Cube 99">
                    <a:extLst>
                      <a:ext uri="{FF2B5EF4-FFF2-40B4-BE49-F238E27FC236}">
                        <a16:creationId xmlns:a16="http://schemas.microsoft.com/office/drawing/2014/main" id="{67AB30CD-C0DD-4016-8BEF-F0417DB97C58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D6D1947D-22E3-4E61-83D9-7DF23378D5FA}"/>
                  </a:ext>
                </a:extLst>
              </p:cNvPr>
              <p:cNvGrpSpPr/>
              <p:nvPr/>
            </p:nvGrpSpPr>
            <p:grpSpPr>
              <a:xfrm>
                <a:off x="3164067" y="2150911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85" name="Cube 84">
                  <a:extLst>
                    <a:ext uri="{FF2B5EF4-FFF2-40B4-BE49-F238E27FC236}">
                      <a16:creationId xmlns:a16="http://schemas.microsoft.com/office/drawing/2014/main" id="{4323EA3D-53AC-44A1-90A9-8DC9BEE02C15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6" name="Cube 85">
                  <a:extLst>
                    <a:ext uri="{FF2B5EF4-FFF2-40B4-BE49-F238E27FC236}">
                      <a16:creationId xmlns:a16="http://schemas.microsoft.com/office/drawing/2014/main" id="{19F0C9DF-068C-4414-A050-EB243A498823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D7BCBB8C-D09A-4ED0-87C2-A262FE2EBD2C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94" name="Cube 93">
                    <a:extLst>
                      <a:ext uri="{FF2B5EF4-FFF2-40B4-BE49-F238E27FC236}">
                        <a16:creationId xmlns:a16="http://schemas.microsoft.com/office/drawing/2014/main" id="{72C4D5E4-EEDA-46CE-A74B-896232D5816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5" name="Cube 94">
                    <a:extLst>
                      <a:ext uri="{FF2B5EF4-FFF2-40B4-BE49-F238E27FC236}">
                        <a16:creationId xmlns:a16="http://schemas.microsoft.com/office/drawing/2014/main" id="{5DD10179-C9C2-4BFE-BEC1-938779345AF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8A0659E8-F150-495E-ACC5-35CCA1F41C22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89" name="Cube 88">
                    <a:extLst>
                      <a:ext uri="{FF2B5EF4-FFF2-40B4-BE49-F238E27FC236}">
                        <a16:creationId xmlns:a16="http://schemas.microsoft.com/office/drawing/2014/main" id="{FD1A471A-529A-4078-A229-41275AF0D4E4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0" name="Cube 89">
                    <a:extLst>
                      <a:ext uri="{FF2B5EF4-FFF2-40B4-BE49-F238E27FC236}">
                        <a16:creationId xmlns:a16="http://schemas.microsoft.com/office/drawing/2014/main" id="{FF0C243A-7B47-497C-ABDD-DEC51AD2CC8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C970C38C-1891-4E23-81BD-F009CD363A15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92" name="Cube 91">
                      <a:extLst>
                        <a:ext uri="{FF2B5EF4-FFF2-40B4-BE49-F238E27FC236}">
                          <a16:creationId xmlns:a16="http://schemas.microsoft.com/office/drawing/2014/main" id="{64A43DF0-79BC-4F66-9447-D273A14D26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93" name="Cube 92">
                      <a:extLst>
                        <a:ext uri="{FF2B5EF4-FFF2-40B4-BE49-F238E27FC236}">
                          <a16:creationId xmlns:a16="http://schemas.microsoft.com/office/drawing/2014/main" id="{6FDF8A15-14C4-4736-A89E-5D5F034C42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32B030A2-A4F0-43E8-B7A6-09D52FEB430C}"/>
              </a:ext>
            </a:extLst>
          </p:cNvPr>
          <p:cNvSpPr txBox="1"/>
          <p:nvPr/>
        </p:nvSpPr>
        <p:spPr>
          <a:xfrm>
            <a:off x="8193215" y="555242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64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94F10BC-12D3-4C6C-9B52-B89B263448E7}"/>
              </a:ext>
            </a:extLst>
          </p:cNvPr>
          <p:cNvSpPr txBox="1"/>
          <p:nvPr/>
        </p:nvSpPr>
        <p:spPr>
          <a:xfrm>
            <a:off x="3411401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2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E0F799D-2094-470B-8C28-167889762245}"/>
              </a:ext>
            </a:extLst>
          </p:cNvPr>
          <p:cNvSpPr txBox="1"/>
          <p:nvPr/>
        </p:nvSpPr>
        <p:spPr>
          <a:xfrm>
            <a:off x="4588753" y="495443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3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37D2CBB-CB06-4ABA-9365-20772ED892FE}"/>
              </a:ext>
            </a:extLst>
          </p:cNvPr>
          <p:cNvSpPr txBox="1"/>
          <p:nvPr/>
        </p:nvSpPr>
        <p:spPr>
          <a:xfrm>
            <a:off x="5796363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4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3C9DE68-87F2-44E3-949D-E0332FFAE65A}"/>
              </a:ext>
            </a:extLst>
          </p:cNvPr>
          <p:cNvSpPr txBox="1"/>
          <p:nvPr/>
        </p:nvSpPr>
        <p:spPr>
          <a:xfrm>
            <a:off x="6998629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5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B1866D9-5150-459D-A366-FDAB1DE99EE5}"/>
              </a:ext>
            </a:extLst>
          </p:cNvPr>
          <p:cNvSpPr txBox="1"/>
          <p:nvPr/>
        </p:nvSpPr>
        <p:spPr>
          <a:xfrm>
            <a:off x="8200895" y="495443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6</a:t>
            </a:r>
          </a:p>
        </p:txBody>
      </p: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EAF45098-1830-4EDC-8F7E-09BBE2A9C3AC}"/>
              </a:ext>
            </a:extLst>
          </p:cNvPr>
          <p:cNvGrpSpPr/>
          <p:nvPr/>
        </p:nvGrpSpPr>
        <p:grpSpPr>
          <a:xfrm>
            <a:off x="4228807" y="205866"/>
            <a:ext cx="2825086" cy="2805621"/>
            <a:chOff x="2261178" y="358266"/>
            <a:chExt cx="2825086" cy="2805621"/>
          </a:xfrm>
        </p:grpSpPr>
        <p:sp>
          <p:nvSpPr>
            <p:cNvPr id="110" name="Cube 109">
              <a:extLst>
                <a:ext uri="{FF2B5EF4-FFF2-40B4-BE49-F238E27FC236}">
                  <a16:creationId xmlns:a16="http://schemas.microsoft.com/office/drawing/2014/main" id="{D715C189-F14B-4D34-9254-DE6B286BC0E9}"/>
                </a:ext>
              </a:extLst>
            </p:cNvPr>
            <p:cNvSpPr/>
            <p:nvPr/>
          </p:nvSpPr>
          <p:spPr>
            <a:xfrm>
              <a:off x="2797127" y="193589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1" name="Cube 110">
              <a:extLst>
                <a:ext uri="{FF2B5EF4-FFF2-40B4-BE49-F238E27FC236}">
                  <a16:creationId xmlns:a16="http://schemas.microsoft.com/office/drawing/2014/main" id="{886D0CC9-1ADB-4F17-AB01-B152EF3013E2}"/>
                </a:ext>
              </a:extLst>
            </p:cNvPr>
            <p:cNvSpPr/>
            <p:nvPr/>
          </p:nvSpPr>
          <p:spPr>
            <a:xfrm>
              <a:off x="2618798" y="210881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D2D79F05-1912-450A-963C-36D4A163B998}"/>
                </a:ext>
              </a:extLst>
            </p:cNvPr>
            <p:cNvGrpSpPr/>
            <p:nvPr/>
          </p:nvGrpSpPr>
          <p:grpSpPr>
            <a:xfrm>
              <a:off x="3146111" y="1935890"/>
              <a:ext cx="881714" cy="876305"/>
              <a:chOff x="2618798" y="2878015"/>
              <a:chExt cx="881714" cy="876305"/>
            </a:xfrm>
          </p:grpSpPr>
          <p:sp>
            <p:nvSpPr>
              <p:cNvPr id="113" name="Cube 112">
                <a:extLst>
                  <a:ext uri="{FF2B5EF4-FFF2-40B4-BE49-F238E27FC236}">
                    <a16:creationId xmlns:a16="http://schemas.microsoft.com/office/drawing/2014/main" id="{3450FBA6-CB00-4666-82C9-75D7089631F3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4" name="Cube 113">
                <a:extLst>
                  <a:ext uri="{FF2B5EF4-FFF2-40B4-BE49-F238E27FC236}">
                    <a16:creationId xmlns:a16="http://schemas.microsoft.com/office/drawing/2014/main" id="{E47D5017-4B45-4E43-94B1-266E0470F906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DCC37072-A02E-41BC-B170-E455CFD53BAD}"/>
                </a:ext>
              </a:extLst>
            </p:cNvPr>
            <p:cNvGrpSpPr/>
            <p:nvPr/>
          </p:nvGrpSpPr>
          <p:grpSpPr>
            <a:xfrm>
              <a:off x="2617962" y="1411277"/>
              <a:ext cx="1409027" cy="876305"/>
              <a:chOff x="2618798" y="2878015"/>
              <a:chExt cx="1409027" cy="876305"/>
            </a:xfrm>
          </p:grpSpPr>
          <p:sp>
            <p:nvSpPr>
              <p:cNvPr id="116" name="Cube 115">
                <a:extLst>
                  <a:ext uri="{FF2B5EF4-FFF2-40B4-BE49-F238E27FC236}">
                    <a16:creationId xmlns:a16="http://schemas.microsoft.com/office/drawing/2014/main" id="{A6FDB72E-7B86-418A-B1CD-5BB8059296E1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7" name="Cube 116">
                <a:extLst>
                  <a:ext uri="{FF2B5EF4-FFF2-40B4-BE49-F238E27FC236}">
                    <a16:creationId xmlns:a16="http://schemas.microsoft.com/office/drawing/2014/main" id="{7BC79C24-DC9A-434D-A045-8DAD17571D1E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426B8AF6-1CD8-467D-8A79-5E83DF65329F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119" name="Cube 118">
                  <a:extLst>
                    <a:ext uri="{FF2B5EF4-FFF2-40B4-BE49-F238E27FC236}">
                      <a16:creationId xmlns:a16="http://schemas.microsoft.com/office/drawing/2014/main" id="{48FC5160-75CF-423D-B70D-E2B0C12E5252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20" name="Cube 119">
                  <a:extLst>
                    <a:ext uri="{FF2B5EF4-FFF2-40B4-BE49-F238E27FC236}">
                      <a16:creationId xmlns:a16="http://schemas.microsoft.com/office/drawing/2014/main" id="{211B24D3-E807-46B8-8921-AF8AB7B3FA3C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B3DF75EA-252E-4CE0-8A64-A22F22A05980}"/>
                </a:ext>
              </a:extLst>
            </p:cNvPr>
            <p:cNvGrpSpPr/>
            <p:nvPr/>
          </p:nvGrpSpPr>
          <p:grpSpPr>
            <a:xfrm>
              <a:off x="3673251" y="1411277"/>
              <a:ext cx="1409863" cy="1400918"/>
              <a:chOff x="2617962" y="1951619"/>
              <a:chExt cx="1409863" cy="1400918"/>
            </a:xfrm>
          </p:grpSpPr>
          <p:sp>
            <p:nvSpPr>
              <p:cNvPr id="122" name="Cube 121">
                <a:extLst>
                  <a:ext uri="{FF2B5EF4-FFF2-40B4-BE49-F238E27FC236}">
                    <a16:creationId xmlns:a16="http://schemas.microsoft.com/office/drawing/2014/main" id="{560BA416-6FB5-4E3A-9049-577D2D96731B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3" name="Cube 122">
                <a:extLst>
                  <a:ext uri="{FF2B5EF4-FFF2-40B4-BE49-F238E27FC236}">
                    <a16:creationId xmlns:a16="http://schemas.microsoft.com/office/drawing/2014/main" id="{C7F03E49-6AE4-401A-A8E3-BA05577328C7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A35F24E9-02F3-47C7-9FC1-DEDC65731F88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131" name="Cube 130">
                  <a:extLst>
                    <a:ext uri="{FF2B5EF4-FFF2-40B4-BE49-F238E27FC236}">
                      <a16:creationId xmlns:a16="http://schemas.microsoft.com/office/drawing/2014/main" id="{DD06C724-8F56-43C0-B55A-97501C812206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32" name="Cube 131">
                  <a:extLst>
                    <a:ext uri="{FF2B5EF4-FFF2-40B4-BE49-F238E27FC236}">
                      <a16:creationId xmlns:a16="http://schemas.microsoft.com/office/drawing/2014/main" id="{B308690C-CB69-48EB-A953-67EBF4C3F976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0F7B22C6-6576-4166-983F-E48A38344920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126" name="Cube 125">
                  <a:extLst>
                    <a:ext uri="{FF2B5EF4-FFF2-40B4-BE49-F238E27FC236}">
                      <a16:creationId xmlns:a16="http://schemas.microsoft.com/office/drawing/2014/main" id="{8025EF2D-E756-4CFF-AE01-962957AA4B8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27" name="Cube 126">
                  <a:extLst>
                    <a:ext uri="{FF2B5EF4-FFF2-40B4-BE49-F238E27FC236}">
                      <a16:creationId xmlns:a16="http://schemas.microsoft.com/office/drawing/2014/main" id="{BDAC4308-5AAE-4CD0-A962-A77318D843BE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28" name="Group 127">
                  <a:extLst>
                    <a:ext uri="{FF2B5EF4-FFF2-40B4-BE49-F238E27FC236}">
                      <a16:creationId xmlns:a16="http://schemas.microsoft.com/office/drawing/2014/main" id="{452C3DA0-C7CE-4BCD-ABF0-E1862862B8B7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29" name="Cube 128">
                    <a:extLst>
                      <a:ext uri="{FF2B5EF4-FFF2-40B4-BE49-F238E27FC236}">
                        <a16:creationId xmlns:a16="http://schemas.microsoft.com/office/drawing/2014/main" id="{C20670E3-4216-48F3-9803-4AB5597A3789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0" name="Cube 129">
                    <a:extLst>
                      <a:ext uri="{FF2B5EF4-FFF2-40B4-BE49-F238E27FC236}">
                        <a16:creationId xmlns:a16="http://schemas.microsoft.com/office/drawing/2014/main" id="{C0384197-4F6B-495A-B2AD-990A997C61CF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9ACF0828-9F03-47E9-AFB0-D5A0B288F203}"/>
                </a:ext>
              </a:extLst>
            </p:cNvPr>
            <p:cNvGrpSpPr/>
            <p:nvPr/>
          </p:nvGrpSpPr>
          <p:grpSpPr>
            <a:xfrm>
              <a:off x="2261178" y="1762969"/>
              <a:ext cx="2465152" cy="1400918"/>
              <a:chOff x="2108778" y="2150911"/>
              <a:chExt cx="2465152" cy="1400918"/>
            </a:xfrm>
          </p:grpSpPr>
          <p:sp>
            <p:nvSpPr>
              <p:cNvPr id="134" name="Cube 133">
                <a:extLst>
                  <a:ext uri="{FF2B5EF4-FFF2-40B4-BE49-F238E27FC236}">
                    <a16:creationId xmlns:a16="http://schemas.microsoft.com/office/drawing/2014/main" id="{F3D3F7C6-F97F-4978-BC74-A5156AB7EAE8}"/>
                  </a:ext>
                </a:extLst>
              </p:cNvPr>
              <p:cNvSpPr/>
              <p:nvPr/>
            </p:nvSpPr>
            <p:spPr>
              <a:xfrm>
                <a:off x="2287943" y="267552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5" name="Cube 134">
                <a:extLst>
                  <a:ext uri="{FF2B5EF4-FFF2-40B4-BE49-F238E27FC236}">
                    <a16:creationId xmlns:a16="http://schemas.microsoft.com/office/drawing/2014/main" id="{963372EE-A1F3-4583-8240-58738B943E16}"/>
                  </a:ext>
                </a:extLst>
              </p:cNvPr>
              <p:cNvSpPr/>
              <p:nvPr/>
            </p:nvSpPr>
            <p:spPr>
              <a:xfrm>
                <a:off x="2109614" y="284844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66BD5712-3208-48B8-8F33-E575CA6007F2}"/>
                  </a:ext>
                </a:extLst>
              </p:cNvPr>
              <p:cNvGrpSpPr/>
              <p:nvPr/>
            </p:nvGrpSpPr>
            <p:grpSpPr>
              <a:xfrm>
                <a:off x="2636927" y="2675524"/>
                <a:ext cx="881714" cy="876305"/>
                <a:chOff x="2618798" y="2878015"/>
                <a:chExt cx="881714" cy="876305"/>
              </a:xfrm>
            </p:grpSpPr>
            <p:sp>
              <p:nvSpPr>
                <p:cNvPr id="155" name="Cube 154">
                  <a:extLst>
                    <a:ext uri="{FF2B5EF4-FFF2-40B4-BE49-F238E27FC236}">
                      <a16:creationId xmlns:a16="http://schemas.microsoft.com/office/drawing/2014/main" id="{BDCF4D28-775F-4A57-8E90-789208DAEF6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6" name="Cube 155">
                  <a:extLst>
                    <a:ext uri="{FF2B5EF4-FFF2-40B4-BE49-F238E27FC236}">
                      <a16:creationId xmlns:a16="http://schemas.microsoft.com/office/drawing/2014/main" id="{8EDCF182-5EB0-4CCD-8F06-347AF9936EBB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97F02C1B-CD69-4B9B-84C6-0579DDC5EDFF}"/>
                  </a:ext>
                </a:extLst>
              </p:cNvPr>
              <p:cNvGrpSpPr/>
              <p:nvPr/>
            </p:nvGrpSpPr>
            <p:grpSpPr>
              <a:xfrm>
                <a:off x="2108778" y="2150911"/>
                <a:ext cx="1409027" cy="876305"/>
                <a:chOff x="2618798" y="2878015"/>
                <a:chExt cx="1409027" cy="876305"/>
              </a:xfrm>
            </p:grpSpPr>
            <p:sp>
              <p:nvSpPr>
                <p:cNvPr id="150" name="Cube 149">
                  <a:extLst>
                    <a:ext uri="{FF2B5EF4-FFF2-40B4-BE49-F238E27FC236}">
                      <a16:creationId xmlns:a16="http://schemas.microsoft.com/office/drawing/2014/main" id="{14DC3E2C-6D28-4120-99D8-45081868DBDE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1" name="Cube 150">
                  <a:extLst>
                    <a:ext uri="{FF2B5EF4-FFF2-40B4-BE49-F238E27FC236}">
                      <a16:creationId xmlns:a16="http://schemas.microsoft.com/office/drawing/2014/main" id="{0F749CB9-AB18-484D-BB37-850495121DA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BFEBF21B-BDC2-492C-ACD4-8FA4E435CF47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53" name="Cube 152">
                    <a:extLst>
                      <a:ext uri="{FF2B5EF4-FFF2-40B4-BE49-F238E27FC236}">
                        <a16:creationId xmlns:a16="http://schemas.microsoft.com/office/drawing/2014/main" id="{ADD65AC2-8CD2-4D24-8AC4-884AD56820D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4" name="Cube 153">
                    <a:extLst>
                      <a:ext uri="{FF2B5EF4-FFF2-40B4-BE49-F238E27FC236}">
                        <a16:creationId xmlns:a16="http://schemas.microsoft.com/office/drawing/2014/main" id="{6C944312-EFD6-4713-801B-43C1D670B817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3338EDE9-6666-4225-BC04-A79E18D01034}"/>
                  </a:ext>
                </a:extLst>
              </p:cNvPr>
              <p:cNvGrpSpPr/>
              <p:nvPr/>
            </p:nvGrpSpPr>
            <p:grpSpPr>
              <a:xfrm>
                <a:off x="3164067" y="2150911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139" name="Cube 138">
                  <a:extLst>
                    <a:ext uri="{FF2B5EF4-FFF2-40B4-BE49-F238E27FC236}">
                      <a16:creationId xmlns:a16="http://schemas.microsoft.com/office/drawing/2014/main" id="{9FB67E57-03B3-47C9-ADA8-911A5D2106D9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40" name="Cube 139">
                  <a:extLst>
                    <a:ext uri="{FF2B5EF4-FFF2-40B4-BE49-F238E27FC236}">
                      <a16:creationId xmlns:a16="http://schemas.microsoft.com/office/drawing/2014/main" id="{80FD6879-8E88-4B00-B3B1-ED31E2274157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7CD29D99-D187-49DB-AB6A-5E4164B84977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48" name="Cube 147">
                    <a:extLst>
                      <a:ext uri="{FF2B5EF4-FFF2-40B4-BE49-F238E27FC236}">
                        <a16:creationId xmlns:a16="http://schemas.microsoft.com/office/drawing/2014/main" id="{A09343B4-7B69-45F9-9483-3AA48988E9D3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9" name="Cube 148">
                    <a:extLst>
                      <a:ext uri="{FF2B5EF4-FFF2-40B4-BE49-F238E27FC236}">
                        <a16:creationId xmlns:a16="http://schemas.microsoft.com/office/drawing/2014/main" id="{77448B81-9BB8-4E40-9C07-E4010781C1F3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42" name="Group 141">
                  <a:extLst>
                    <a:ext uri="{FF2B5EF4-FFF2-40B4-BE49-F238E27FC236}">
                      <a16:creationId xmlns:a16="http://schemas.microsoft.com/office/drawing/2014/main" id="{AE27C1E3-F079-4FF1-ABE7-E32FB7057BA2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143" name="Cube 142">
                    <a:extLst>
                      <a:ext uri="{FF2B5EF4-FFF2-40B4-BE49-F238E27FC236}">
                        <a16:creationId xmlns:a16="http://schemas.microsoft.com/office/drawing/2014/main" id="{10A1593C-422E-4743-A69B-2C76D451C83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4" name="Cube 143">
                    <a:extLst>
                      <a:ext uri="{FF2B5EF4-FFF2-40B4-BE49-F238E27FC236}">
                        <a16:creationId xmlns:a16="http://schemas.microsoft.com/office/drawing/2014/main" id="{A5FFD6FB-EABD-4FE4-A43A-55C6ACA31040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145" name="Group 144">
                    <a:extLst>
                      <a:ext uri="{FF2B5EF4-FFF2-40B4-BE49-F238E27FC236}">
                        <a16:creationId xmlns:a16="http://schemas.microsoft.com/office/drawing/2014/main" id="{DC1B65A8-EE52-4C09-B700-521755533D9F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146" name="Cube 145">
                      <a:extLst>
                        <a:ext uri="{FF2B5EF4-FFF2-40B4-BE49-F238E27FC236}">
                          <a16:creationId xmlns:a16="http://schemas.microsoft.com/office/drawing/2014/main" id="{D9DB259E-77C4-4E87-AB29-2552CA0003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47" name="Cube 146">
                      <a:extLst>
                        <a:ext uri="{FF2B5EF4-FFF2-40B4-BE49-F238E27FC236}">
                          <a16:creationId xmlns:a16="http://schemas.microsoft.com/office/drawing/2014/main" id="{BE4D9A90-12E8-4869-BFD4-F40524FDAC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6998CDCB-6349-4F2B-8090-A76C25A8AF77}"/>
                </a:ext>
              </a:extLst>
            </p:cNvPr>
            <p:cNvGrpSpPr/>
            <p:nvPr/>
          </p:nvGrpSpPr>
          <p:grpSpPr>
            <a:xfrm>
              <a:off x="2264328" y="358266"/>
              <a:ext cx="2821936" cy="1752610"/>
              <a:chOff x="2261178" y="1951619"/>
              <a:chExt cx="2821936" cy="1752610"/>
            </a:xfrm>
          </p:grpSpPr>
          <p:sp>
            <p:nvSpPr>
              <p:cNvPr id="158" name="Cube 157">
                <a:extLst>
                  <a:ext uri="{FF2B5EF4-FFF2-40B4-BE49-F238E27FC236}">
                    <a16:creationId xmlns:a16="http://schemas.microsoft.com/office/drawing/2014/main" id="{C9F30FA6-5344-4BFA-BD23-0D7F55F0FFB9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9" name="Cube 158">
                <a:extLst>
                  <a:ext uri="{FF2B5EF4-FFF2-40B4-BE49-F238E27FC236}">
                    <a16:creationId xmlns:a16="http://schemas.microsoft.com/office/drawing/2014/main" id="{8B070095-94F3-4E4C-BAB8-09550C95513C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FADD3964-5135-452E-81B9-6802C8ACD0D1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203" name="Cube 202">
                  <a:extLst>
                    <a:ext uri="{FF2B5EF4-FFF2-40B4-BE49-F238E27FC236}">
                      <a16:creationId xmlns:a16="http://schemas.microsoft.com/office/drawing/2014/main" id="{57BB1934-8A17-4774-8C45-D796AFF9F75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04" name="Cube 203">
                  <a:extLst>
                    <a:ext uri="{FF2B5EF4-FFF2-40B4-BE49-F238E27FC236}">
                      <a16:creationId xmlns:a16="http://schemas.microsoft.com/office/drawing/2014/main" id="{839AA27E-56A3-49C9-A5AF-54759D1484AC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F41F092B-D65E-41D2-A652-39AD0EA9C3D1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198" name="Cube 197">
                  <a:extLst>
                    <a:ext uri="{FF2B5EF4-FFF2-40B4-BE49-F238E27FC236}">
                      <a16:creationId xmlns:a16="http://schemas.microsoft.com/office/drawing/2014/main" id="{BE6A5E88-4AE7-4F86-8A31-565E737A412C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99" name="Cube 198">
                  <a:extLst>
                    <a:ext uri="{FF2B5EF4-FFF2-40B4-BE49-F238E27FC236}">
                      <a16:creationId xmlns:a16="http://schemas.microsoft.com/office/drawing/2014/main" id="{B4112661-4E3B-4BEF-9C08-3FFA3396DBBB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00" name="Group 199">
                  <a:extLst>
                    <a:ext uri="{FF2B5EF4-FFF2-40B4-BE49-F238E27FC236}">
                      <a16:creationId xmlns:a16="http://schemas.microsoft.com/office/drawing/2014/main" id="{C4C6C440-B60C-41E5-B0E7-A9E52909AF6E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01" name="Cube 200">
                    <a:extLst>
                      <a:ext uri="{FF2B5EF4-FFF2-40B4-BE49-F238E27FC236}">
                        <a16:creationId xmlns:a16="http://schemas.microsoft.com/office/drawing/2014/main" id="{BC40CBD0-1CAD-4236-9CE7-A043D0BF6C3D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2" name="Cube 201">
                    <a:extLst>
                      <a:ext uri="{FF2B5EF4-FFF2-40B4-BE49-F238E27FC236}">
                        <a16:creationId xmlns:a16="http://schemas.microsoft.com/office/drawing/2014/main" id="{79EFC51D-99C2-4698-8167-25D13352B050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2688FA64-04DA-4F58-9BD2-5B55675001F7}"/>
                  </a:ext>
                </a:extLst>
              </p:cNvPr>
              <p:cNvGrpSpPr/>
              <p:nvPr/>
            </p:nvGrpSpPr>
            <p:grpSpPr>
              <a:xfrm>
                <a:off x="3673251" y="1951619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187" name="Cube 186">
                  <a:extLst>
                    <a:ext uri="{FF2B5EF4-FFF2-40B4-BE49-F238E27FC236}">
                      <a16:creationId xmlns:a16="http://schemas.microsoft.com/office/drawing/2014/main" id="{E5863065-A01A-4ECF-B41F-775FE11E6D82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88" name="Cube 187">
                  <a:extLst>
                    <a:ext uri="{FF2B5EF4-FFF2-40B4-BE49-F238E27FC236}">
                      <a16:creationId xmlns:a16="http://schemas.microsoft.com/office/drawing/2014/main" id="{E4BD8066-1D30-4DBB-B5E5-5F4AB767A8B2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89" name="Group 188">
                  <a:extLst>
                    <a:ext uri="{FF2B5EF4-FFF2-40B4-BE49-F238E27FC236}">
                      <a16:creationId xmlns:a16="http://schemas.microsoft.com/office/drawing/2014/main" id="{ADEB3EA9-3457-41A9-AAAD-9432DA2AE83D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96" name="Cube 195">
                    <a:extLst>
                      <a:ext uri="{FF2B5EF4-FFF2-40B4-BE49-F238E27FC236}">
                        <a16:creationId xmlns:a16="http://schemas.microsoft.com/office/drawing/2014/main" id="{8EBC118C-3854-4764-8A20-EBF6A987C256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97" name="Cube 196">
                    <a:extLst>
                      <a:ext uri="{FF2B5EF4-FFF2-40B4-BE49-F238E27FC236}">
                        <a16:creationId xmlns:a16="http://schemas.microsoft.com/office/drawing/2014/main" id="{ECD2203B-2CAA-4375-8CB3-38F15FD5A5A9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90" name="Group 189">
                  <a:extLst>
                    <a:ext uri="{FF2B5EF4-FFF2-40B4-BE49-F238E27FC236}">
                      <a16:creationId xmlns:a16="http://schemas.microsoft.com/office/drawing/2014/main" id="{B00EFD91-9120-4337-BA7D-FFF375A74597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191" name="Cube 190">
                    <a:extLst>
                      <a:ext uri="{FF2B5EF4-FFF2-40B4-BE49-F238E27FC236}">
                        <a16:creationId xmlns:a16="http://schemas.microsoft.com/office/drawing/2014/main" id="{5444F85C-0FBD-4B6A-9EF3-8E2DC768A7A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92" name="Cube 191">
                    <a:extLst>
                      <a:ext uri="{FF2B5EF4-FFF2-40B4-BE49-F238E27FC236}">
                        <a16:creationId xmlns:a16="http://schemas.microsoft.com/office/drawing/2014/main" id="{2DD17EF4-3A51-4C61-B2EA-BEE64ADD93E9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193" name="Group 192">
                    <a:extLst>
                      <a:ext uri="{FF2B5EF4-FFF2-40B4-BE49-F238E27FC236}">
                        <a16:creationId xmlns:a16="http://schemas.microsoft.com/office/drawing/2014/main" id="{CE254C38-F5BE-44BE-8F10-0FA0CC65B924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194" name="Cube 193">
                      <a:extLst>
                        <a:ext uri="{FF2B5EF4-FFF2-40B4-BE49-F238E27FC236}">
                          <a16:creationId xmlns:a16="http://schemas.microsoft.com/office/drawing/2014/main" id="{7D393E63-32C1-4E5F-8C69-54B4F787CC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95" name="Cube 194">
                      <a:extLst>
                        <a:ext uri="{FF2B5EF4-FFF2-40B4-BE49-F238E27FC236}">
                          <a16:creationId xmlns:a16="http://schemas.microsoft.com/office/drawing/2014/main" id="{CDCE54E2-3D0F-42EF-A409-5FD7D223EE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329F9466-2891-4811-870C-0C93819F3326}"/>
                  </a:ext>
                </a:extLst>
              </p:cNvPr>
              <p:cNvGrpSpPr/>
              <p:nvPr/>
            </p:nvGrpSpPr>
            <p:grpSpPr>
              <a:xfrm>
                <a:off x="2261178" y="2303311"/>
                <a:ext cx="2465152" cy="1400918"/>
                <a:chOff x="2108778" y="2150911"/>
                <a:chExt cx="2465152" cy="1400918"/>
              </a:xfrm>
            </p:grpSpPr>
            <p:sp>
              <p:nvSpPr>
                <p:cNvPr id="164" name="Cube 163">
                  <a:extLst>
                    <a:ext uri="{FF2B5EF4-FFF2-40B4-BE49-F238E27FC236}">
                      <a16:creationId xmlns:a16="http://schemas.microsoft.com/office/drawing/2014/main" id="{C819219F-3E81-43E5-993B-16C3FEF9555A}"/>
                    </a:ext>
                  </a:extLst>
                </p:cNvPr>
                <p:cNvSpPr/>
                <p:nvPr/>
              </p:nvSpPr>
              <p:spPr>
                <a:xfrm>
                  <a:off x="2287943" y="267552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5" name="Cube 164">
                  <a:extLst>
                    <a:ext uri="{FF2B5EF4-FFF2-40B4-BE49-F238E27FC236}">
                      <a16:creationId xmlns:a16="http://schemas.microsoft.com/office/drawing/2014/main" id="{74E47DEA-8936-4DA0-94EA-2E434A1E8400}"/>
                    </a:ext>
                  </a:extLst>
                </p:cNvPr>
                <p:cNvSpPr/>
                <p:nvPr/>
              </p:nvSpPr>
              <p:spPr>
                <a:xfrm>
                  <a:off x="2109614" y="284844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10ACE2D9-111D-4CAF-8B68-FEE01AB74FF5}"/>
                    </a:ext>
                  </a:extLst>
                </p:cNvPr>
                <p:cNvGrpSpPr/>
                <p:nvPr/>
              </p:nvGrpSpPr>
              <p:grpSpPr>
                <a:xfrm>
                  <a:off x="2636927" y="2675524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85" name="Cube 184">
                    <a:extLst>
                      <a:ext uri="{FF2B5EF4-FFF2-40B4-BE49-F238E27FC236}">
                        <a16:creationId xmlns:a16="http://schemas.microsoft.com/office/drawing/2014/main" id="{61300032-886E-4740-BD37-44A639D1E0A8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6" name="Cube 185">
                    <a:extLst>
                      <a:ext uri="{FF2B5EF4-FFF2-40B4-BE49-F238E27FC236}">
                        <a16:creationId xmlns:a16="http://schemas.microsoft.com/office/drawing/2014/main" id="{BF907AF4-8E2A-4C4F-92F9-B9DCC5D0D929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D1E78ABE-3AD0-4170-9DC8-5E4F2B809A5B}"/>
                    </a:ext>
                  </a:extLst>
                </p:cNvPr>
                <p:cNvGrpSpPr/>
                <p:nvPr/>
              </p:nvGrpSpPr>
              <p:grpSpPr>
                <a:xfrm>
                  <a:off x="2108778" y="2150911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180" name="Cube 179">
                    <a:extLst>
                      <a:ext uri="{FF2B5EF4-FFF2-40B4-BE49-F238E27FC236}">
                        <a16:creationId xmlns:a16="http://schemas.microsoft.com/office/drawing/2014/main" id="{9FB6C59F-7606-40AA-B5AE-E5BBFDD3B884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1" name="Cube 180">
                    <a:extLst>
                      <a:ext uri="{FF2B5EF4-FFF2-40B4-BE49-F238E27FC236}">
                        <a16:creationId xmlns:a16="http://schemas.microsoft.com/office/drawing/2014/main" id="{CF13EFFC-E2AB-4A49-A7BE-86CB8DA5D03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182" name="Group 181">
                    <a:extLst>
                      <a:ext uri="{FF2B5EF4-FFF2-40B4-BE49-F238E27FC236}">
                        <a16:creationId xmlns:a16="http://schemas.microsoft.com/office/drawing/2014/main" id="{E8E9B8BA-DF3A-4947-B312-DD7D0572CB99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183" name="Cube 182">
                      <a:extLst>
                        <a:ext uri="{FF2B5EF4-FFF2-40B4-BE49-F238E27FC236}">
                          <a16:creationId xmlns:a16="http://schemas.microsoft.com/office/drawing/2014/main" id="{44087BDB-6D40-49AC-9A42-AF94910A28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84" name="Cube 183">
                      <a:extLst>
                        <a:ext uri="{FF2B5EF4-FFF2-40B4-BE49-F238E27FC236}">
                          <a16:creationId xmlns:a16="http://schemas.microsoft.com/office/drawing/2014/main" id="{63CA01EC-D8C6-4857-9613-FF7537B1E2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DC16E0B0-4478-4C4B-9919-F7B81CF1033B}"/>
                    </a:ext>
                  </a:extLst>
                </p:cNvPr>
                <p:cNvGrpSpPr/>
                <p:nvPr/>
              </p:nvGrpSpPr>
              <p:grpSpPr>
                <a:xfrm>
                  <a:off x="3164067" y="2150911"/>
                  <a:ext cx="1409863" cy="1400918"/>
                  <a:chOff x="2617962" y="1951619"/>
                  <a:chExt cx="1409863" cy="1400918"/>
                </a:xfrm>
              </p:grpSpPr>
              <p:sp>
                <p:nvSpPr>
                  <p:cNvPr id="169" name="Cube 168">
                    <a:extLst>
                      <a:ext uri="{FF2B5EF4-FFF2-40B4-BE49-F238E27FC236}">
                        <a16:creationId xmlns:a16="http://schemas.microsoft.com/office/drawing/2014/main" id="{4F1B4344-29F6-4938-8137-788A3A58607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47623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0" name="Cube 169">
                    <a:extLst>
                      <a:ext uri="{FF2B5EF4-FFF2-40B4-BE49-F238E27FC236}">
                        <a16:creationId xmlns:a16="http://schemas.microsoft.com/office/drawing/2014/main" id="{0FE591ED-F28F-434E-A87B-0EDC1E2078B8}"/>
                      </a:ext>
                    </a:extLst>
                  </p:cNvPr>
                  <p:cNvSpPr/>
                  <p:nvPr/>
                </p:nvSpPr>
                <p:spPr>
                  <a:xfrm>
                    <a:off x="2618798" y="264915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AF09D89E-0E88-4583-BA85-D667D6B01717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476232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178" name="Cube 177">
                      <a:extLst>
                        <a:ext uri="{FF2B5EF4-FFF2-40B4-BE49-F238E27FC236}">
                          <a16:creationId xmlns:a16="http://schemas.microsoft.com/office/drawing/2014/main" id="{6C93E187-A513-4A1E-920C-84CC3092C4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9" name="Cube 178">
                      <a:extLst>
                        <a:ext uri="{FF2B5EF4-FFF2-40B4-BE49-F238E27FC236}">
                          <a16:creationId xmlns:a16="http://schemas.microsoft.com/office/drawing/2014/main" id="{B4627112-CA71-4730-8DDC-21D50143B1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172" name="Group 171">
                    <a:extLst>
                      <a:ext uri="{FF2B5EF4-FFF2-40B4-BE49-F238E27FC236}">
                        <a16:creationId xmlns:a16="http://schemas.microsoft.com/office/drawing/2014/main" id="{2ADFF52E-5EFC-43A9-A7A4-24DA8F749D7D}"/>
                      </a:ext>
                    </a:extLst>
                  </p:cNvPr>
                  <p:cNvGrpSpPr/>
                  <p:nvPr/>
                </p:nvGrpSpPr>
                <p:grpSpPr>
                  <a:xfrm>
                    <a:off x="2617962" y="1951619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173" name="Cube 172">
                      <a:extLst>
                        <a:ext uri="{FF2B5EF4-FFF2-40B4-BE49-F238E27FC236}">
                          <a16:creationId xmlns:a16="http://schemas.microsoft.com/office/drawing/2014/main" id="{9EFCD1B9-E31C-4B12-A5F7-C0566D2778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4" name="Cube 173">
                      <a:extLst>
                        <a:ext uri="{FF2B5EF4-FFF2-40B4-BE49-F238E27FC236}">
                          <a16:creationId xmlns:a16="http://schemas.microsoft.com/office/drawing/2014/main" id="{A384C95A-EB39-4433-BCBB-8756E7701D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175" name="Group 174">
                      <a:extLst>
                        <a:ext uri="{FF2B5EF4-FFF2-40B4-BE49-F238E27FC236}">
                          <a16:creationId xmlns:a16="http://schemas.microsoft.com/office/drawing/2014/main" id="{46CEB014-2C07-4E29-B588-FDAA838B95F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176" name="Cube 175">
                        <a:extLst>
                          <a:ext uri="{FF2B5EF4-FFF2-40B4-BE49-F238E27FC236}">
                            <a16:creationId xmlns:a16="http://schemas.microsoft.com/office/drawing/2014/main" id="{FC2465AF-213D-45D9-84FF-081B6EC8571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177" name="Cube 176">
                        <a:extLst>
                          <a:ext uri="{FF2B5EF4-FFF2-40B4-BE49-F238E27FC236}">
                            <a16:creationId xmlns:a16="http://schemas.microsoft.com/office/drawing/2014/main" id="{2EE7B064-F01F-4654-939E-6AFBE87B7B5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</p:grpSp>
        </p:grpSp>
      </p:grpSp>
      <p:sp>
        <p:nvSpPr>
          <p:cNvPr id="206" name="TextBox 205">
            <a:extLst>
              <a:ext uri="{FF2B5EF4-FFF2-40B4-BE49-F238E27FC236}">
                <a16:creationId xmlns:a16="http://schemas.microsoft.com/office/drawing/2014/main" id="{EA2D638F-F709-4FD1-914B-2E4E9F305C48}"/>
              </a:ext>
            </a:extLst>
          </p:cNvPr>
          <p:cNvSpPr txBox="1"/>
          <p:nvPr/>
        </p:nvSpPr>
        <p:spPr>
          <a:xfrm>
            <a:off x="9346236" y="5546087"/>
            <a:ext cx="1008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128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8A02E586-CC8C-48F4-9D9F-225112ED3C7E}"/>
              </a:ext>
            </a:extLst>
          </p:cNvPr>
          <p:cNvSpPr txBox="1"/>
          <p:nvPr/>
        </p:nvSpPr>
        <p:spPr>
          <a:xfrm>
            <a:off x="9554784" y="494070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7</a:t>
            </a:r>
          </a:p>
        </p:txBody>
      </p:sp>
      <p:grpSp>
        <p:nvGrpSpPr>
          <p:cNvPr id="399" name="Group 398">
            <a:extLst>
              <a:ext uri="{FF2B5EF4-FFF2-40B4-BE49-F238E27FC236}">
                <a16:creationId xmlns:a16="http://schemas.microsoft.com/office/drawing/2014/main" id="{DAD06C71-CECF-4361-B181-8454A61B62C9}"/>
              </a:ext>
            </a:extLst>
          </p:cNvPr>
          <p:cNvGrpSpPr/>
          <p:nvPr/>
        </p:nvGrpSpPr>
        <p:grpSpPr>
          <a:xfrm>
            <a:off x="1402300" y="900769"/>
            <a:ext cx="4945115" cy="2805621"/>
            <a:chOff x="2261178" y="358266"/>
            <a:chExt cx="4945115" cy="2805621"/>
          </a:xfrm>
        </p:grpSpPr>
        <p:sp>
          <p:nvSpPr>
            <p:cNvPr id="208" name="Cube 207">
              <a:extLst>
                <a:ext uri="{FF2B5EF4-FFF2-40B4-BE49-F238E27FC236}">
                  <a16:creationId xmlns:a16="http://schemas.microsoft.com/office/drawing/2014/main" id="{6075A8D9-6432-4914-BCB7-828D3E5F8B96}"/>
                </a:ext>
              </a:extLst>
            </p:cNvPr>
            <p:cNvSpPr/>
            <p:nvPr/>
          </p:nvSpPr>
          <p:spPr>
            <a:xfrm>
              <a:off x="2797127" y="193589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9" name="Cube 208">
              <a:extLst>
                <a:ext uri="{FF2B5EF4-FFF2-40B4-BE49-F238E27FC236}">
                  <a16:creationId xmlns:a16="http://schemas.microsoft.com/office/drawing/2014/main" id="{871629AB-61AC-4D55-878F-CACC58E59F80}"/>
                </a:ext>
              </a:extLst>
            </p:cNvPr>
            <p:cNvSpPr/>
            <p:nvPr/>
          </p:nvSpPr>
          <p:spPr>
            <a:xfrm>
              <a:off x="2618798" y="210881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0774A508-488B-4D8C-A8DB-3B4C28A9A62E}"/>
                </a:ext>
              </a:extLst>
            </p:cNvPr>
            <p:cNvGrpSpPr/>
            <p:nvPr/>
          </p:nvGrpSpPr>
          <p:grpSpPr>
            <a:xfrm>
              <a:off x="3146111" y="1935890"/>
              <a:ext cx="881714" cy="876305"/>
              <a:chOff x="2618798" y="2878015"/>
              <a:chExt cx="881714" cy="876305"/>
            </a:xfrm>
          </p:grpSpPr>
          <p:sp>
            <p:nvSpPr>
              <p:cNvPr id="211" name="Cube 210">
                <a:extLst>
                  <a:ext uri="{FF2B5EF4-FFF2-40B4-BE49-F238E27FC236}">
                    <a16:creationId xmlns:a16="http://schemas.microsoft.com/office/drawing/2014/main" id="{66D70B44-5F68-4A85-8CCF-F6E851DBCD63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2" name="Cube 211">
                <a:extLst>
                  <a:ext uri="{FF2B5EF4-FFF2-40B4-BE49-F238E27FC236}">
                    <a16:creationId xmlns:a16="http://schemas.microsoft.com/office/drawing/2014/main" id="{9846103E-14FA-4D20-BA84-7CB551B4E478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976EEBE8-0BDB-4F54-A670-F1379579950E}"/>
                </a:ext>
              </a:extLst>
            </p:cNvPr>
            <p:cNvGrpSpPr/>
            <p:nvPr/>
          </p:nvGrpSpPr>
          <p:grpSpPr>
            <a:xfrm>
              <a:off x="2617962" y="1411277"/>
              <a:ext cx="1409027" cy="876305"/>
              <a:chOff x="2618798" y="2878015"/>
              <a:chExt cx="1409027" cy="876305"/>
            </a:xfrm>
          </p:grpSpPr>
          <p:sp>
            <p:nvSpPr>
              <p:cNvPr id="214" name="Cube 213">
                <a:extLst>
                  <a:ext uri="{FF2B5EF4-FFF2-40B4-BE49-F238E27FC236}">
                    <a16:creationId xmlns:a16="http://schemas.microsoft.com/office/drawing/2014/main" id="{6BC175AB-D68D-4E45-AD47-4F627367C096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5" name="Cube 214">
                <a:extLst>
                  <a:ext uri="{FF2B5EF4-FFF2-40B4-BE49-F238E27FC236}">
                    <a16:creationId xmlns:a16="http://schemas.microsoft.com/office/drawing/2014/main" id="{FD62F013-8EAE-4277-A52E-3DA0125B2C66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ACFA6DBB-072B-4576-8C47-D681933536F2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217" name="Cube 216">
                  <a:extLst>
                    <a:ext uri="{FF2B5EF4-FFF2-40B4-BE49-F238E27FC236}">
                      <a16:creationId xmlns:a16="http://schemas.microsoft.com/office/drawing/2014/main" id="{77BF8EEC-EC53-4D6F-930C-478B448206E7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18" name="Cube 217">
                  <a:extLst>
                    <a:ext uri="{FF2B5EF4-FFF2-40B4-BE49-F238E27FC236}">
                      <a16:creationId xmlns:a16="http://schemas.microsoft.com/office/drawing/2014/main" id="{BE95DE77-283A-4E6B-AFA5-D0801EACA3DA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A5114930-5A68-4745-B6B9-355BBCA04F90}"/>
                </a:ext>
              </a:extLst>
            </p:cNvPr>
            <p:cNvGrpSpPr/>
            <p:nvPr/>
          </p:nvGrpSpPr>
          <p:grpSpPr>
            <a:xfrm>
              <a:off x="3673251" y="1411277"/>
              <a:ext cx="1409863" cy="1400918"/>
              <a:chOff x="2617962" y="1951619"/>
              <a:chExt cx="1409863" cy="1400918"/>
            </a:xfrm>
          </p:grpSpPr>
          <p:sp>
            <p:nvSpPr>
              <p:cNvPr id="220" name="Cube 219">
                <a:extLst>
                  <a:ext uri="{FF2B5EF4-FFF2-40B4-BE49-F238E27FC236}">
                    <a16:creationId xmlns:a16="http://schemas.microsoft.com/office/drawing/2014/main" id="{5413AC9F-C352-441F-8EB3-173DBE7C41AD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1" name="Cube 220">
                <a:extLst>
                  <a:ext uri="{FF2B5EF4-FFF2-40B4-BE49-F238E27FC236}">
                    <a16:creationId xmlns:a16="http://schemas.microsoft.com/office/drawing/2014/main" id="{B0C519D1-CD4E-491F-A6AC-71E67E721CB8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D62E93BA-F417-4F03-B876-001148F04ABA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229" name="Cube 228">
                  <a:extLst>
                    <a:ext uri="{FF2B5EF4-FFF2-40B4-BE49-F238E27FC236}">
                      <a16:creationId xmlns:a16="http://schemas.microsoft.com/office/drawing/2014/main" id="{83A5F004-35E5-4876-998B-FC68AF2199F5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30" name="Cube 229">
                  <a:extLst>
                    <a:ext uri="{FF2B5EF4-FFF2-40B4-BE49-F238E27FC236}">
                      <a16:creationId xmlns:a16="http://schemas.microsoft.com/office/drawing/2014/main" id="{DECEBC1D-2851-45C0-9A68-B776D87AD206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223" name="Group 222">
                <a:extLst>
                  <a:ext uri="{FF2B5EF4-FFF2-40B4-BE49-F238E27FC236}">
                    <a16:creationId xmlns:a16="http://schemas.microsoft.com/office/drawing/2014/main" id="{C89E7D66-6080-495A-8A7F-64C6B3EF9D9D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224" name="Cube 223">
                  <a:extLst>
                    <a:ext uri="{FF2B5EF4-FFF2-40B4-BE49-F238E27FC236}">
                      <a16:creationId xmlns:a16="http://schemas.microsoft.com/office/drawing/2014/main" id="{3F1C4041-90E8-402D-A63B-8C3CA82CFE8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25" name="Cube 224">
                  <a:extLst>
                    <a:ext uri="{FF2B5EF4-FFF2-40B4-BE49-F238E27FC236}">
                      <a16:creationId xmlns:a16="http://schemas.microsoft.com/office/drawing/2014/main" id="{0A6D09F2-2684-4A65-AFA9-51451394BF0D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26" name="Group 225">
                  <a:extLst>
                    <a:ext uri="{FF2B5EF4-FFF2-40B4-BE49-F238E27FC236}">
                      <a16:creationId xmlns:a16="http://schemas.microsoft.com/office/drawing/2014/main" id="{3DE8BD16-00E0-44FC-B831-9D1BA10402AD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27" name="Cube 226">
                    <a:extLst>
                      <a:ext uri="{FF2B5EF4-FFF2-40B4-BE49-F238E27FC236}">
                        <a16:creationId xmlns:a16="http://schemas.microsoft.com/office/drawing/2014/main" id="{CA07BA5C-EDE3-40CA-9A96-88C0EC7BAD3C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8" name="Cube 227">
                    <a:extLst>
                      <a:ext uri="{FF2B5EF4-FFF2-40B4-BE49-F238E27FC236}">
                        <a16:creationId xmlns:a16="http://schemas.microsoft.com/office/drawing/2014/main" id="{EB3B21AB-9245-4FA5-8BD3-958CB8BF6484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1FE09EC4-F9E0-40D6-8842-76E5F927C9EF}"/>
                </a:ext>
              </a:extLst>
            </p:cNvPr>
            <p:cNvGrpSpPr/>
            <p:nvPr/>
          </p:nvGrpSpPr>
          <p:grpSpPr>
            <a:xfrm>
              <a:off x="2261178" y="1762969"/>
              <a:ext cx="2465152" cy="1400918"/>
              <a:chOff x="2108778" y="2150911"/>
              <a:chExt cx="2465152" cy="1400918"/>
            </a:xfrm>
          </p:grpSpPr>
          <p:sp>
            <p:nvSpPr>
              <p:cNvPr id="232" name="Cube 231">
                <a:extLst>
                  <a:ext uri="{FF2B5EF4-FFF2-40B4-BE49-F238E27FC236}">
                    <a16:creationId xmlns:a16="http://schemas.microsoft.com/office/drawing/2014/main" id="{D4ECAB5F-C7F2-431D-815F-D65D685E8F7E}"/>
                  </a:ext>
                </a:extLst>
              </p:cNvPr>
              <p:cNvSpPr/>
              <p:nvPr/>
            </p:nvSpPr>
            <p:spPr>
              <a:xfrm>
                <a:off x="2287943" y="267552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3" name="Cube 232">
                <a:extLst>
                  <a:ext uri="{FF2B5EF4-FFF2-40B4-BE49-F238E27FC236}">
                    <a16:creationId xmlns:a16="http://schemas.microsoft.com/office/drawing/2014/main" id="{3CD9B699-D747-4E96-B136-23F821A3B76C}"/>
                  </a:ext>
                </a:extLst>
              </p:cNvPr>
              <p:cNvSpPr/>
              <p:nvPr/>
            </p:nvSpPr>
            <p:spPr>
              <a:xfrm>
                <a:off x="2109614" y="284844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34" name="Group 233">
                <a:extLst>
                  <a:ext uri="{FF2B5EF4-FFF2-40B4-BE49-F238E27FC236}">
                    <a16:creationId xmlns:a16="http://schemas.microsoft.com/office/drawing/2014/main" id="{5B29A43E-A295-4AAC-A10B-E093DA943AFA}"/>
                  </a:ext>
                </a:extLst>
              </p:cNvPr>
              <p:cNvGrpSpPr/>
              <p:nvPr/>
            </p:nvGrpSpPr>
            <p:grpSpPr>
              <a:xfrm>
                <a:off x="2636927" y="2675524"/>
                <a:ext cx="881714" cy="876305"/>
                <a:chOff x="2618798" y="2878015"/>
                <a:chExt cx="881714" cy="876305"/>
              </a:xfrm>
            </p:grpSpPr>
            <p:sp>
              <p:nvSpPr>
                <p:cNvPr id="253" name="Cube 252">
                  <a:extLst>
                    <a:ext uri="{FF2B5EF4-FFF2-40B4-BE49-F238E27FC236}">
                      <a16:creationId xmlns:a16="http://schemas.microsoft.com/office/drawing/2014/main" id="{E1832F0F-4CF6-4285-BF62-4C0BCA2A6144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54" name="Cube 253">
                  <a:extLst>
                    <a:ext uri="{FF2B5EF4-FFF2-40B4-BE49-F238E27FC236}">
                      <a16:creationId xmlns:a16="http://schemas.microsoft.com/office/drawing/2014/main" id="{08E6929E-4954-45C6-8435-84630F13246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235" name="Group 234">
                <a:extLst>
                  <a:ext uri="{FF2B5EF4-FFF2-40B4-BE49-F238E27FC236}">
                    <a16:creationId xmlns:a16="http://schemas.microsoft.com/office/drawing/2014/main" id="{9DF6C8C5-837D-4225-A4E1-716F142C7E55}"/>
                  </a:ext>
                </a:extLst>
              </p:cNvPr>
              <p:cNvGrpSpPr/>
              <p:nvPr/>
            </p:nvGrpSpPr>
            <p:grpSpPr>
              <a:xfrm>
                <a:off x="2108778" y="2150911"/>
                <a:ext cx="1409027" cy="876305"/>
                <a:chOff x="2618798" y="2878015"/>
                <a:chExt cx="1409027" cy="876305"/>
              </a:xfrm>
            </p:grpSpPr>
            <p:sp>
              <p:nvSpPr>
                <p:cNvPr id="248" name="Cube 247">
                  <a:extLst>
                    <a:ext uri="{FF2B5EF4-FFF2-40B4-BE49-F238E27FC236}">
                      <a16:creationId xmlns:a16="http://schemas.microsoft.com/office/drawing/2014/main" id="{E65062DB-BA9D-453C-BAF9-6A680DCB31B9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49" name="Cube 248">
                  <a:extLst>
                    <a:ext uri="{FF2B5EF4-FFF2-40B4-BE49-F238E27FC236}">
                      <a16:creationId xmlns:a16="http://schemas.microsoft.com/office/drawing/2014/main" id="{3B76FD47-C331-4FF9-AB90-F9E2150F6D38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50" name="Group 249">
                  <a:extLst>
                    <a:ext uri="{FF2B5EF4-FFF2-40B4-BE49-F238E27FC236}">
                      <a16:creationId xmlns:a16="http://schemas.microsoft.com/office/drawing/2014/main" id="{573C815B-D4E9-443A-8177-F76F481DA44C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51" name="Cube 250">
                    <a:extLst>
                      <a:ext uri="{FF2B5EF4-FFF2-40B4-BE49-F238E27FC236}">
                        <a16:creationId xmlns:a16="http://schemas.microsoft.com/office/drawing/2014/main" id="{442EFBDA-EC4D-46BD-8FFF-512C5A7D9C6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52" name="Cube 251">
                    <a:extLst>
                      <a:ext uri="{FF2B5EF4-FFF2-40B4-BE49-F238E27FC236}">
                        <a16:creationId xmlns:a16="http://schemas.microsoft.com/office/drawing/2014/main" id="{260C89A3-23EA-4234-B74C-348EB8651A8F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236" name="Group 235">
                <a:extLst>
                  <a:ext uri="{FF2B5EF4-FFF2-40B4-BE49-F238E27FC236}">
                    <a16:creationId xmlns:a16="http://schemas.microsoft.com/office/drawing/2014/main" id="{D05FBDCB-9F17-4236-A490-AC923AE5F9FC}"/>
                  </a:ext>
                </a:extLst>
              </p:cNvPr>
              <p:cNvGrpSpPr/>
              <p:nvPr/>
            </p:nvGrpSpPr>
            <p:grpSpPr>
              <a:xfrm>
                <a:off x="3164067" y="2150911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237" name="Cube 236">
                  <a:extLst>
                    <a:ext uri="{FF2B5EF4-FFF2-40B4-BE49-F238E27FC236}">
                      <a16:creationId xmlns:a16="http://schemas.microsoft.com/office/drawing/2014/main" id="{E3D34124-166D-400B-A032-D10E4602133F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38" name="Cube 237">
                  <a:extLst>
                    <a:ext uri="{FF2B5EF4-FFF2-40B4-BE49-F238E27FC236}">
                      <a16:creationId xmlns:a16="http://schemas.microsoft.com/office/drawing/2014/main" id="{BBAA4D1D-5153-4CF6-A6A7-3E6846A360F1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560D10D5-0B7E-48CB-982D-CBDE1D51CB18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46" name="Cube 245">
                    <a:extLst>
                      <a:ext uri="{FF2B5EF4-FFF2-40B4-BE49-F238E27FC236}">
                        <a16:creationId xmlns:a16="http://schemas.microsoft.com/office/drawing/2014/main" id="{4956F75E-AF21-4C9B-9078-2A640E5D3033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47" name="Cube 246">
                    <a:extLst>
                      <a:ext uri="{FF2B5EF4-FFF2-40B4-BE49-F238E27FC236}">
                        <a16:creationId xmlns:a16="http://schemas.microsoft.com/office/drawing/2014/main" id="{961BFD83-FD9B-4E00-B8EA-8EC1E8E3C02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40" name="Group 239">
                  <a:extLst>
                    <a:ext uri="{FF2B5EF4-FFF2-40B4-BE49-F238E27FC236}">
                      <a16:creationId xmlns:a16="http://schemas.microsoft.com/office/drawing/2014/main" id="{59276199-ED48-4325-9071-EBFBC0A1099D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241" name="Cube 240">
                    <a:extLst>
                      <a:ext uri="{FF2B5EF4-FFF2-40B4-BE49-F238E27FC236}">
                        <a16:creationId xmlns:a16="http://schemas.microsoft.com/office/drawing/2014/main" id="{95C75F5D-1BE1-4732-9ED5-F9F9FB387E7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42" name="Cube 241">
                    <a:extLst>
                      <a:ext uri="{FF2B5EF4-FFF2-40B4-BE49-F238E27FC236}">
                        <a16:creationId xmlns:a16="http://schemas.microsoft.com/office/drawing/2014/main" id="{B19D56C4-315F-4532-9DE9-56F0662B1BDD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243" name="Group 242">
                    <a:extLst>
                      <a:ext uri="{FF2B5EF4-FFF2-40B4-BE49-F238E27FC236}">
                        <a16:creationId xmlns:a16="http://schemas.microsoft.com/office/drawing/2014/main" id="{A10EEB12-14AB-4517-8118-7B2878A29130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244" name="Cube 243">
                      <a:extLst>
                        <a:ext uri="{FF2B5EF4-FFF2-40B4-BE49-F238E27FC236}">
                          <a16:creationId xmlns:a16="http://schemas.microsoft.com/office/drawing/2014/main" id="{6AE97357-176A-4E87-AEF7-5E27F70197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45" name="Cube 244">
                      <a:extLst>
                        <a:ext uri="{FF2B5EF4-FFF2-40B4-BE49-F238E27FC236}">
                          <a16:creationId xmlns:a16="http://schemas.microsoft.com/office/drawing/2014/main" id="{82B5E577-343E-48F8-8224-D4D0F3F1D9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DAE9122B-9732-45CA-9A94-D6042E9CD6E5}"/>
                </a:ext>
              </a:extLst>
            </p:cNvPr>
            <p:cNvGrpSpPr/>
            <p:nvPr/>
          </p:nvGrpSpPr>
          <p:grpSpPr>
            <a:xfrm>
              <a:off x="2264328" y="358266"/>
              <a:ext cx="2821936" cy="1752610"/>
              <a:chOff x="2261178" y="1951619"/>
              <a:chExt cx="2821936" cy="1752610"/>
            </a:xfrm>
          </p:grpSpPr>
          <p:sp>
            <p:nvSpPr>
              <p:cNvPr id="256" name="Cube 255">
                <a:extLst>
                  <a:ext uri="{FF2B5EF4-FFF2-40B4-BE49-F238E27FC236}">
                    <a16:creationId xmlns:a16="http://schemas.microsoft.com/office/drawing/2014/main" id="{2A72C3D8-607A-4ED9-B90B-C8DD4EACA9DD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7" name="Cube 256">
                <a:extLst>
                  <a:ext uri="{FF2B5EF4-FFF2-40B4-BE49-F238E27FC236}">
                    <a16:creationId xmlns:a16="http://schemas.microsoft.com/office/drawing/2014/main" id="{57455457-B003-4999-A717-019ECC3647CD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58" name="Group 257">
                <a:extLst>
                  <a:ext uri="{FF2B5EF4-FFF2-40B4-BE49-F238E27FC236}">
                    <a16:creationId xmlns:a16="http://schemas.microsoft.com/office/drawing/2014/main" id="{15EA81D8-A95D-4E62-9A0D-183A6CCE5910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301" name="Cube 300">
                  <a:extLst>
                    <a:ext uri="{FF2B5EF4-FFF2-40B4-BE49-F238E27FC236}">
                      <a16:creationId xmlns:a16="http://schemas.microsoft.com/office/drawing/2014/main" id="{69181B30-75FE-4E68-AAB3-2585CD769C46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02" name="Cube 301">
                  <a:extLst>
                    <a:ext uri="{FF2B5EF4-FFF2-40B4-BE49-F238E27FC236}">
                      <a16:creationId xmlns:a16="http://schemas.microsoft.com/office/drawing/2014/main" id="{292D6CFB-6F18-406E-90D7-98893D5A9F0E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259" name="Group 258">
                <a:extLst>
                  <a:ext uri="{FF2B5EF4-FFF2-40B4-BE49-F238E27FC236}">
                    <a16:creationId xmlns:a16="http://schemas.microsoft.com/office/drawing/2014/main" id="{2A25325D-73E3-4AEA-9994-FD9D19F39799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296" name="Cube 295">
                  <a:extLst>
                    <a:ext uri="{FF2B5EF4-FFF2-40B4-BE49-F238E27FC236}">
                      <a16:creationId xmlns:a16="http://schemas.microsoft.com/office/drawing/2014/main" id="{4BCBD035-20FC-4F31-9EB7-68D745EE73F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97" name="Cube 296">
                  <a:extLst>
                    <a:ext uri="{FF2B5EF4-FFF2-40B4-BE49-F238E27FC236}">
                      <a16:creationId xmlns:a16="http://schemas.microsoft.com/office/drawing/2014/main" id="{3BF6BAC2-0B41-4C48-8300-1D076BC3FE6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98" name="Group 297">
                  <a:extLst>
                    <a:ext uri="{FF2B5EF4-FFF2-40B4-BE49-F238E27FC236}">
                      <a16:creationId xmlns:a16="http://schemas.microsoft.com/office/drawing/2014/main" id="{F99B4C83-D407-4BCF-919F-5B5916532038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99" name="Cube 298">
                    <a:extLst>
                      <a:ext uri="{FF2B5EF4-FFF2-40B4-BE49-F238E27FC236}">
                        <a16:creationId xmlns:a16="http://schemas.microsoft.com/office/drawing/2014/main" id="{DD61A915-DD8E-404B-918C-AF7D7F4A367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00" name="Cube 299">
                    <a:extLst>
                      <a:ext uri="{FF2B5EF4-FFF2-40B4-BE49-F238E27FC236}">
                        <a16:creationId xmlns:a16="http://schemas.microsoft.com/office/drawing/2014/main" id="{B515B662-6EAF-4F2F-AD42-A5A2584BBF1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260" name="Group 259">
                <a:extLst>
                  <a:ext uri="{FF2B5EF4-FFF2-40B4-BE49-F238E27FC236}">
                    <a16:creationId xmlns:a16="http://schemas.microsoft.com/office/drawing/2014/main" id="{D81C1229-7B12-46DD-B308-D6886681E1B9}"/>
                  </a:ext>
                </a:extLst>
              </p:cNvPr>
              <p:cNvGrpSpPr/>
              <p:nvPr/>
            </p:nvGrpSpPr>
            <p:grpSpPr>
              <a:xfrm>
                <a:off x="3673251" y="1951619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285" name="Cube 284">
                  <a:extLst>
                    <a:ext uri="{FF2B5EF4-FFF2-40B4-BE49-F238E27FC236}">
                      <a16:creationId xmlns:a16="http://schemas.microsoft.com/office/drawing/2014/main" id="{0CAB46CF-66FA-460C-A430-8D94614117CF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86" name="Cube 285">
                  <a:extLst>
                    <a:ext uri="{FF2B5EF4-FFF2-40B4-BE49-F238E27FC236}">
                      <a16:creationId xmlns:a16="http://schemas.microsoft.com/office/drawing/2014/main" id="{3F2D2C87-58C2-4010-89EB-3BCB94C27192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87" name="Group 286">
                  <a:extLst>
                    <a:ext uri="{FF2B5EF4-FFF2-40B4-BE49-F238E27FC236}">
                      <a16:creationId xmlns:a16="http://schemas.microsoft.com/office/drawing/2014/main" id="{08F35077-3E75-45C4-8BDE-EBC4758CC631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94" name="Cube 293">
                    <a:extLst>
                      <a:ext uri="{FF2B5EF4-FFF2-40B4-BE49-F238E27FC236}">
                        <a16:creationId xmlns:a16="http://schemas.microsoft.com/office/drawing/2014/main" id="{C50B4A76-C1F5-4197-885D-78D661BB15D1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95" name="Cube 294">
                    <a:extLst>
                      <a:ext uri="{FF2B5EF4-FFF2-40B4-BE49-F238E27FC236}">
                        <a16:creationId xmlns:a16="http://schemas.microsoft.com/office/drawing/2014/main" id="{7C25EF8C-D730-40C9-9DC4-E5AF6F4D0747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88" name="Group 287">
                  <a:extLst>
                    <a:ext uri="{FF2B5EF4-FFF2-40B4-BE49-F238E27FC236}">
                      <a16:creationId xmlns:a16="http://schemas.microsoft.com/office/drawing/2014/main" id="{1A1E0F9C-32F0-4C75-932B-EFD9F65E16F3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289" name="Cube 288">
                    <a:extLst>
                      <a:ext uri="{FF2B5EF4-FFF2-40B4-BE49-F238E27FC236}">
                        <a16:creationId xmlns:a16="http://schemas.microsoft.com/office/drawing/2014/main" id="{11572401-45E9-4859-BE95-824D23B8CF4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90" name="Cube 289">
                    <a:extLst>
                      <a:ext uri="{FF2B5EF4-FFF2-40B4-BE49-F238E27FC236}">
                        <a16:creationId xmlns:a16="http://schemas.microsoft.com/office/drawing/2014/main" id="{C6E9B595-AC93-4E90-A313-A82A0B84E6C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291" name="Group 290">
                    <a:extLst>
                      <a:ext uri="{FF2B5EF4-FFF2-40B4-BE49-F238E27FC236}">
                        <a16:creationId xmlns:a16="http://schemas.microsoft.com/office/drawing/2014/main" id="{2EDA6F3C-C418-4317-900A-21EC5DE48472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292" name="Cube 291">
                      <a:extLst>
                        <a:ext uri="{FF2B5EF4-FFF2-40B4-BE49-F238E27FC236}">
                          <a16:creationId xmlns:a16="http://schemas.microsoft.com/office/drawing/2014/main" id="{4041AB5F-CFD9-4C7C-9D77-8CCE9AB960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93" name="Cube 292">
                      <a:extLst>
                        <a:ext uri="{FF2B5EF4-FFF2-40B4-BE49-F238E27FC236}">
                          <a16:creationId xmlns:a16="http://schemas.microsoft.com/office/drawing/2014/main" id="{DFF431E4-E578-45CB-B508-301EF486FD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261" name="Group 260">
                <a:extLst>
                  <a:ext uri="{FF2B5EF4-FFF2-40B4-BE49-F238E27FC236}">
                    <a16:creationId xmlns:a16="http://schemas.microsoft.com/office/drawing/2014/main" id="{44BF0815-4676-4B0C-AEFE-9EA2E6AB5561}"/>
                  </a:ext>
                </a:extLst>
              </p:cNvPr>
              <p:cNvGrpSpPr/>
              <p:nvPr/>
            </p:nvGrpSpPr>
            <p:grpSpPr>
              <a:xfrm>
                <a:off x="2261178" y="2303311"/>
                <a:ext cx="2465152" cy="1400918"/>
                <a:chOff x="2108778" y="2150911"/>
                <a:chExt cx="2465152" cy="1400918"/>
              </a:xfrm>
            </p:grpSpPr>
            <p:sp>
              <p:nvSpPr>
                <p:cNvPr id="262" name="Cube 261">
                  <a:extLst>
                    <a:ext uri="{FF2B5EF4-FFF2-40B4-BE49-F238E27FC236}">
                      <a16:creationId xmlns:a16="http://schemas.microsoft.com/office/drawing/2014/main" id="{47DD3273-AEDC-447D-8994-3A0A9A097F0D}"/>
                    </a:ext>
                  </a:extLst>
                </p:cNvPr>
                <p:cNvSpPr/>
                <p:nvPr/>
              </p:nvSpPr>
              <p:spPr>
                <a:xfrm>
                  <a:off x="2287943" y="267552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63" name="Cube 262">
                  <a:extLst>
                    <a:ext uri="{FF2B5EF4-FFF2-40B4-BE49-F238E27FC236}">
                      <a16:creationId xmlns:a16="http://schemas.microsoft.com/office/drawing/2014/main" id="{23A41ADC-A4D8-4B90-85DB-F096499DA88A}"/>
                    </a:ext>
                  </a:extLst>
                </p:cNvPr>
                <p:cNvSpPr/>
                <p:nvPr/>
              </p:nvSpPr>
              <p:spPr>
                <a:xfrm>
                  <a:off x="2109614" y="284844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64" name="Group 263">
                  <a:extLst>
                    <a:ext uri="{FF2B5EF4-FFF2-40B4-BE49-F238E27FC236}">
                      <a16:creationId xmlns:a16="http://schemas.microsoft.com/office/drawing/2014/main" id="{18A3F4C5-C4F3-4DCE-8264-B27C206EFC45}"/>
                    </a:ext>
                  </a:extLst>
                </p:cNvPr>
                <p:cNvGrpSpPr/>
                <p:nvPr/>
              </p:nvGrpSpPr>
              <p:grpSpPr>
                <a:xfrm>
                  <a:off x="2636927" y="2675524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83" name="Cube 282">
                    <a:extLst>
                      <a:ext uri="{FF2B5EF4-FFF2-40B4-BE49-F238E27FC236}">
                        <a16:creationId xmlns:a16="http://schemas.microsoft.com/office/drawing/2014/main" id="{B0989A29-E1E9-43C3-83D8-ACDC47582C97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84" name="Cube 283">
                    <a:extLst>
                      <a:ext uri="{FF2B5EF4-FFF2-40B4-BE49-F238E27FC236}">
                        <a16:creationId xmlns:a16="http://schemas.microsoft.com/office/drawing/2014/main" id="{E15046DA-023B-4288-A974-F48F7EA089A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65" name="Group 264">
                  <a:extLst>
                    <a:ext uri="{FF2B5EF4-FFF2-40B4-BE49-F238E27FC236}">
                      <a16:creationId xmlns:a16="http://schemas.microsoft.com/office/drawing/2014/main" id="{580EC36C-50C6-4870-AF61-D99C1494A778}"/>
                    </a:ext>
                  </a:extLst>
                </p:cNvPr>
                <p:cNvGrpSpPr/>
                <p:nvPr/>
              </p:nvGrpSpPr>
              <p:grpSpPr>
                <a:xfrm>
                  <a:off x="2108778" y="2150911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278" name="Cube 277">
                    <a:extLst>
                      <a:ext uri="{FF2B5EF4-FFF2-40B4-BE49-F238E27FC236}">
                        <a16:creationId xmlns:a16="http://schemas.microsoft.com/office/drawing/2014/main" id="{4512BC72-2E67-47CF-838B-7D10694B6C7F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79" name="Cube 278">
                    <a:extLst>
                      <a:ext uri="{FF2B5EF4-FFF2-40B4-BE49-F238E27FC236}">
                        <a16:creationId xmlns:a16="http://schemas.microsoft.com/office/drawing/2014/main" id="{9AA76BC9-3386-4F97-AE2F-DECE3AFAF9EB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280" name="Group 279">
                    <a:extLst>
                      <a:ext uri="{FF2B5EF4-FFF2-40B4-BE49-F238E27FC236}">
                        <a16:creationId xmlns:a16="http://schemas.microsoft.com/office/drawing/2014/main" id="{D7E3FA17-36F0-40D1-A9E8-3AB43A26151D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281" name="Cube 280">
                      <a:extLst>
                        <a:ext uri="{FF2B5EF4-FFF2-40B4-BE49-F238E27FC236}">
                          <a16:creationId xmlns:a16="http://schemas.microsoft.com/office/drawing/2014/main" id="{CDD5D520-1542-494E-BD12-28A5FA9F7DB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82" name="Cube 281">
                      <a:extLst>
                        <a:ext uri="{FF2B5EF4-FFF2-40B4-BE49-F238E27FC236}">
                          <a16:creationId xmlns:a16="http://schemas.microsoft.com/office/drawing/2014/main" id="{F857A604-2206-4EDD-8F32-FD14AA8F2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266" name="Group 265">
                  <a:extLst>
                    <a:ext uri="{FF2B5EF4-FFF2-40B4-BE49-F238E27FC236}">
                      <a16:creationId xmlns:a16="http://schemas.microsoft.com/office/drawing/2014/main" id="{1B1AED22-0E9F-4AED-8640-582727476ED6}"/>
                    </a:ext>
                  </a:extLst>
                </p:cNvPr>
                <p:cNvGrpSpPr/>
                <p:nvPr/>
              </p:nvGrpSpPr>
              <p:grpSpPr>
                <a:xfrm>
                  <a:off x="3164067" y="2150911"/>
                  <a:ext cx="1409863" cy="1400918"/>
                  <a:chOff x="2617962" y="1951619"/>
                  <a:chExt cx="1409863" cy="1400918"/>
                </a:xfrm>
              </p:grpSpPr>
              <p:sp>
                <p:nvSpPr>
                  <p:cNvPr id="267" name="Cube 266">
                    <a:extLst>
                      <a:ext uri="{FF2B5EF4-FFF2-40B4-BE49-F238E27FC236}">
                        <a16:creationId xmlns:a16="http://schemas.microsoft.com/office/drawing/2014/main" id="{8A8AA2FA-74DD-4D45-B58C-3D92FBC95EFF}"/>
                      </a:ext>
                    </a:extLst>
                  </p:cNvPr>
                  <p:cNvSpPr/>
                  <p:nvPr/>
                </p:nvSpPr>
                <p:spPr>
                  <a:xfrm>
                    <a:off x="2797127" y="247623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68" name="Cube 267">
                    <a:extLst>
                      <a:ext uri="{FF2B5EF4-FFF2-40B4-BE49-F238E27FC236}">
                        <a16:creationId xmlns:a16="http://schemas.microsoft.com/office/drawing/2014/main" id="{8BDF77CC-FD64-454C-AC04-83DE68BF10D0}"/>
                      </a:ext>
                    </a:extLst>
                  </p:cNvPr>
                  <p:cNvSpPr/>
                  <p:nvPr/>
                </p:nvSpPr>
                <p:spPr>
                  <a:xfrm>
                    <a:off x="2618798" y="264915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F16E039D-CD96-449C-AA54-9B1D383804C4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476232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276" name="Cube 275">
                      <a:extLst>
                        <a:ext uri="{FF2B5EF4-FFF2-40B4-BE49-F238E27FC236}">
                          <a16:creationId xmlns:a16="http://schemas.microsoft.com/office/drawing/2014/main" id="{75B1E42D-91DD-457D-9A48-42E5951342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77" name="Cube 276">
                      <a:extLst>
                        <a:ext uri="{FF2B5EF4-FFF2-40B4-BE49-F238E27FC236}">
                          <a16:creationId xmlns:a16="http://schemas.microsoft.com/office/drawing/2014/main" id="{8363F4D1-4F1B-4AE7-B445-806CDBFD9A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70" name="Group 269">
                    <a:extLst>
                      <a:ext uri="{FF2B5EF4-FFF2-40B4-BE49-F238E27FC236}">
                        <a16:creationId xmlns:a16="http://schemas.microsoft.com/office/drawing/2014/main" id="{D01E47D9-93BD-42E1-8592-2977231E2322}"/>
                      </a:ext>
                    </a:extLst>
                  </p:cNvPr>
                  <p:cNvGrpSpPr/>
                  <p:nvPr/>
                </p:nvGrpSpPr>
                <p:grpSpPr>
                  <a:xfrm>
                    <a:off x="2617962" y="1951619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271" name="Cube 270">
                      <a:extLst>
                        <a:ext uri="{FF2B5EF4-FFF2-40B4-BE49-F238E27FC236}">
                          <a16:creationId xmlns:a16="http://schemas.microsoft.com/office/drawing/2014/main" id="{F28B7040-0E15-4338-8892-E4FFB3C717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72" name="Cube 271">
                      <a:extLst>
                        <a:ext uri="{FF2B5EF4-FFF2-40B4-BE49-F238E27FC236}">
                          <a16:creationId xmlns:a16="http://schemas.microsoft.com/office/drawing/2014/main" id="{FA6C8916-0744-4476-8833-9F0674B769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273" name="Group 272">
                      <a:extLst>
                        <a:ext uri="{FF2B5EF4-FFF2-40B4-BE49-F238E27FC236}">
                          <a16:creationId xmlns:a16="http://schemas.microsoft.com/office/drawing/2014/main" id="{4571F785-D05A-43FF-8C89-77A605EF4E5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274" name="Cube 273">
                        <a:extLst>
                          <a:ext uri="{FF2B5EF4-FFF2-40B4-BE49-F238E27FC236}">
                            <a16:creationId xmlns:a16="http://schemas.microsoft.com/office/drawing/2014/main" id="{1B32CA65-2B5A-4511-B9CC-B27296D4AB6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275" name="Cube 274">
                        <a:extLst>
                          <a:ext uri="{FF2B5EF4-FFF2-40B4-BE49-F238E27FC236}">
                            <a16:creationId xmlns:a16="http://schemas.microsoft.com/office/drawing/2014/main" id="{24E5955B-87FB-4747-B8DE-49C60E38676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</p:grpSp>
        </p:grpSp>
        <p:grpSp>
          <p:nvGrpSpPr>
            <p:cNvPr id="303" name="Group 302">
              <a:extLst>
                <a:ext uri="{FF2B5EF4-FFF2-40B4-BE49-F238E27FC236}">
                  <a16:creationId xmlns:a16="http://schemas.microsoft.com/office/drawing/2014/main" id="{B4C0BACA-DB36-45DC-A457-0D176A13BDE7}"/>
                </a:ext>
              </a:extLst>
            </p:cNvPr>
            <p:cNvGrpSpPr/>
            <p:nvPr/>
          </p:nvGrpSpPr>
          <p:grpSpPr>
            <a:xfrm>
              <a:off x="4381207" y="358266"/>
              <a:ext cx="2825086" cy="2805621"/>
              <a:chOff x="2261178" y="358266"/>
              <a:chExt cx="2825086" cy="2805621"/>
            </a:xfrm>
          </p:grpSpPr>
          <p:sp>
            <p:nvSpPr>
              <p:cNvPr id="304" name="Cube 303">
                <a:extLst>
                  <a:ext uri="{FF2B5EF4-FFF2-40B4-BE49-F238E27FC236}">
                    <a16:creationId xmlns:a16="http://schemas.microsoft.com/office/drawing/2014/main" id="{5D0FD417-6903-4E84-A184-55ED67E1993C}"/>
                  </a:ext>
                </a:extLst>
              </p:cNvPr>
              <p:cNvSpPr/>
              <p:nvPr/>
            </p:nvSpPr>
            <p:spPr>
              <a:xfrm>
                <a:off x="2797127" y="1935890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5" name="Cube 304">
                <a:extLst>
                  <a:ext uri="{FF2B5EF4-FFF2-40B4-BE49-F238E27FC236}">
                    <a16:creationId xmlns:a16="http://schemas.microsoft.com/office/drawing/2014/main" id="{34818BDB-F5DB-4C0D-8641-F624AE875F34}"/>
                  </a:ext>
                </a:extLst>
              </p:cNvPr>
              <p:cNvSpPr/>
              <p:nvPr/>
            </p:nvSpPr>
            <p:spPr>
              <a:xfrm>
                <a:off x="2618798" y="2108810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06" name="Group 305">
                <a:extLst>
                  <a:ext uri="{FF2B5EF4-FFF2-40B4-BE49-F238E27FC236}">
                    <a16:creationId xmlns:a16="http://schemas.microsoft.com/office/drawing/2014/main" id="{F04FC44C-224E-41F4-9445-51F6E57BB23D}"/>
                  </a:ext>
                </a:extLst>
              </p:cNvPr>
              <p:cNvGrpSpPr/>
              <p:nvPr/>
            </p:nvGrpSpPr>
            <p:grpSpPr>
              <a:xfrm>
                <a:off x="3146111" y="1935890"/>
                <a:ext cx="881714" cy="876305"/>
                <a:chOff x="2618798" y="2878015"/>
                <a:chExt cx="881714" cy="876305"/>
              </a:xfrm>
            </p:grpSpPr>
            <p:sp>
              <p:nvSpPr>
                <p:cNvPr id="397" name="Cube 396">
                  <a:extLst>
                    <a:ext uri="{FF2B5EF4-FFF2-40B4-BE49-F238E27FC236}">
                      <a16:creationId xmlns:a16="http://schemas.microsoft.com/office/drawing/2014/main" id="{B1C3BA59-0CE4-4E58-A38C-6CA18F473542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98" name="Cube 397">
                  <a:extLst>
                    <a:ext uri="{FF2B5EF4-FFF2-40B4-BE49-F238E27FC236}">
                      <a16:creationId xmlns:a16="http://schemas.microsoft.com/office/drawing/2014/main" id="{956CF9A7-5361-4B99-975B-26968B57404D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07" name="Group 306">
                <a:extLst>
                  <a:ext uri="{FF2B5EF4-FFF2-40B4-BE49-F238E27FC236}">
                    <a16:creationId xmlns:a16="http://schemas.microsoft.com/office/drawing/2014/main" id="{271DBA29-FE38-4F66-AA9D-C73020C83FE7}"/>
                  </a:ext>
                </a:extLst>
              </p:cNvPr>
              <p:cNvGrpSpPr/>
              <p:nvPr/>
            </p:nvGrpSpPr>
            <p:grpSpPr>
              <a:xfrm>
                <a:off x="2617962" y="1411277"/>
                <a:ext cx="1409027" cy="876305"/>
                <a:chOff x="2618798" y="2878015"/>
                <a:chExt cx="1409027" cy="876305"/>
              </a:xfrm>
            </p:grpSpPr>
            <p:sp>
              <p:nvSpPr>
                <p:cNvPr id="392" name="Cube 391">
                  <a:extLst>
                    <a:ext uri="{FF2B5EF4-FFF2-40B4-BE49-F238E27FC236}">
                      <a16:creationId xmlns:a16="http://schemas.microsoft.com/office/drawing/2014/main" id="{9D82B003-233F-4DD4-8EBE-CF23FD5A0F50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93" name="Cube 392">
                  <a:extLst>
                    <a:ext uri="{FF2B5EF4-FFF2-40B4-BE49-F238E27FC236}">
                      <a16:creationId xmlns:a16="http://schemas.microsoft.com/office/drawing/2014/main" id="{B30FFBD2-4A41-4BAA-B449-666B6D6AA611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394" name="Group 393">
                  <a:extLst>
                    <a:ext uri="{FF2B5EF4-FFF2-40B4-BE49-F238E27FC236}">
                      <a16:creationId xmlns:a16="http://schemas.microsoft.com/office/drawing/2014/main" id="{1A4529EE-EFD3-419E-96CA-B6F9D108FF86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395" name="Cube 394">
                    <a:extLst>
                      <a:ext uri="{FF2B5EF4-FFF2-40B4-BE49-F238E27FC236}">
                        <a16:creationId xmlns:a16="http://schemas.microsoft.com/office/drawing/2014/main" id="{719DCE98-3846-4A8E-A5CF-856590D276DA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96" name="Cube 395">
                    <a:extLst>
                      <a:ext uri="{FF2B5EF4-FFF2-40B4-BE49-F238E27FC236}">
                        <a16:creationId xmlns:a16="http://schemas.microsoft.com/office/drawing/2014/main" id="{4575F87F-D62C-415F-9DD1-44AB17847B76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308" name="Group 307">
                <a:extLst>
                  <a:ext uri="{FF2B5EF4-FFF2-40B4-BE49-F238E27FC236}">
                    <a16:creationId xmlns:a16="http://schemas.microsoft.com/office/drawing/2014/main" id="{39E8C44D-C82C-487C-B991-0A35645D13A7}"/>
                  </a:ext>
                </a:extLst>
              </p:cNvPr>
              <p:cNvGrpSpPr/>
              <p:nvPr/>
            </p:nvGrpSpPr>
            <p:grpSpPr>
              <a:xfrm>
                <a:off x="3673251" y="1411277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381" name="Cube 380">
                  <a:extLst>
                    <a:ext uri="{FF2B5EF4-FFF2-40B4-BE49-F238E27FC236}">
                      <a16:creationId xmlns:a16="http://schemas.microsoft.com/office/drawing/2014/main" id="{26B1B27D-2A37-4FEF-BB6E-DFD595B6536A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82" name="Cube 381">
                  <a:extLst>
                    <a:ext uri="{FF2B5EF4-FFF2-40B4-BE49-F238E27FC236}">
                      <a16:creationId xmlns:a16="http://schemas.microsoft.com/office/drawing/2014/main" id="{E6A31538-CB5E-4433-B4BC-38FE87BC63A0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383" name="Group 382">
                  <a:extLst>
                    <a:ext uri="{FF2B5EF4-FFF2-40B4-BE49-F238E27FC236}">
                      <a16:creationId xmlns:a16="http://schemas.microsoft.com/office/drawing/2014/main" id="{B5404215-96EC-4D5A-8473-614329C7FFFA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390" name="Cube 389">
                    <a:extLst>
                      <a:ext uri="{FF2B5EF4-FFF2-40B4-BE49-F238E27FC236}">
                        <a16:creationId xmlns:a16="http://schemas.microsoft.com/office/drawing/2014/main" id="{716B5923-E5C2-4200-AF43-D20AD7E2A6A1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91" name="Cube 390">
                    <a:extLst>
                      <a:ext uri="{FF2B5EF4-FFF2-40B4-BE49-F238E27FC236}">
                        <a16:creationId xmlns:a16="http://schemas.microsoft.com/office/drawing/2014/main" id="{8AAA6DB4-DCC0-4F96-87D7-D2E9A19B371A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84" name="Group 383">
                  <a:extLst>
                    <a:ext uri="{FF2B5EF4-FFF2-40B4-BE49-F238E27FC236}">
                      <a16:creationId xmlns:a16="http://schemas.microsoft.com/office/drawing/2014/main" id="{FF6FDFF3-76DB-4010-ABF0-829A1B248DF5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385" name="Cube 384">
                    <a:extLst>
                      <a:ext uri="{FF2B5EF4-FFF2-40B4-BE49-F238E27FC236}">
                        <a16:creationId xmlns:a16="http://schemas.microsoft.com/office/drawing/2014/main" id="{5FD429AF-CA6D-4C0B-B1BF-0378B74DB618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86" name="Cube 385">
                    <a:extLst>
                      <a:ext uri="{FF2B5EF4-FFF2-40B4-BE49-F238E27FC236}">
                        <a16:creationId xmlns:a16="http://schemas.microsoft.com/office/drawing/2014/main" id="{2AC756EC-78A3-415E-B33F-564736E36A65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87" name="Group 386">
                    <a:extLst>
                      <a:ext uri="{FF2B5EF4-FFF2-40B4-BE49-F238E27FC236}">
                        <a16:creationId xmlns:a16="http://schemas.microsoft.com/office/drawing/2014/main" id="{1F64BE6D-9798-41A3-9355-D583EEB41C58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88" name="Cube 387">
                      <a:extLst>
                        <a:ext uri="{FF2B5EF4-FFF2-40B4-BE49-F238E27FC236}">
                          <a16:creationId xmlns:a16="http://schemas.microsoft.com/office/drawing/2014/main" id="{D9086BCE-2810-4B4D-847A-74FEF1DF4F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9" name="Cube 388">
                      <a:extLst>
                        <a:ext uri="{FF2B5EF4-FFF2-40B4-BE49-F238E27FC236}">
                          <a16:creationId xmlns:a16="http://schemas.microsoft.com/office/drawing/2014/main" id="{A8CCC693-9377-4D2A-866D-4FA4F5A036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309" name="Group 308">
                <a:extLst>
                  <a:ext uri="{FF2B5EF4-FFF2-40B4-BE49-F238E27FC236}">
                    <a16:creationId xmlns:a16="http://schemas.microsoft.com/office/drawing/2014/main" id="{2EFFD018-7D24-4E99-8EDF-58501A2BF8D8}"/>
                  </a:ext>
                </a:extLst>
              </p:cNvPr>
              <p:cNvGrpSpPr/>
              <p:nvPr/>
            </p:nvGrpSpPr>
            <p:grpSpPr>
              <a:xfrm>
                <a:off x="2261178" y="1762969"/>
                <a:ext cx="2465152" cy="1400918"/>
                <a:chOff x="2108778" y="2150911"/>
                <a:chExt cx="2465152" cy="1400918"/>
              </a:xfrm>
            </p:grpSpPr>
            <p:sp>
              <p:nvSpPr>
                <p:cNvPr id="358" name="Cube 357">
                  <a:extLst>
                    <a:ext uri="{FF2B5EF4-FFF2-40B4-BE49-F238E27FC236}">
                      <a16:creationId xmlns:a16="http://schemas.microsoft.com/office/drawing/2014/main" id="{F5B89ED1-671B-4069-ACA1-F7BE2F420F84}"/>
                    </a:ext>
                  </a:extLst>
                </p:cNvPr>
                <p:cNvSpPr/>
                <p:nvPr/>
              </p:nvSpPr>
              <p:spPr>
                <a:xfrm>
                  <a:off x="2287943" y="267552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59" name="Cube 358">
                  <a:extLst>
                    <a:ext uri="{FF2B5EF4-FFF2-40B4-BE49-F238E27FC236}">
                      <a16:creationId xmlns:a16="http://schemas.microsoft.com/office/drawing/2014/main" id="{5B38DDED-5108-4548-905D-AFFC2EBDE49D}"/>
                    </a:ext>
                  </a:extLst>
                </p:cNvPr>
                <p:cNvSpPr/>
                <p:nvPr/>
              </p:nvSpPr>
              <p:spPr>
                <a:xfrm>
                  <a:off x="2109614" y="284844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843F2CE7-56BD-4CBC-BA5A-BF7AF2E18FA4}"/>
                    </a:ext>
                  </a:extLst>
                </p:cNvPr>
                <p:cNvGrpSpPr/>
                <p:nvPr/>
              </p:nvGrpSpPr>
              <p:grpSpPr>
                <a:xfrm>
                  <a:off x="2636927" y="2675524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379" name="Cube 378">
                    <a:extLst>
                      <a:ext uri="{FF2B5EF4-FFF2-40B4-BE49-F238E27FC236}">
                        <a16:creationId xmlns:a16="http://schemas.microsoft.com/office/drawing/2014/main" id="{4BFED236-BFBA-44AA-90FA-8B6F4883A2EC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80" name="Cube 379">
                    <a:extLst>
                      <a:ext uri="{FF2B5EF4-FFF2-40B4-BE49-F238E27FC236}">
                        <a16:creationId xmlns:a16="http://schemas.microsoft.com/office/drawing/2014/main" id="{41B1D867-3379-414C-A0B1-B4D7D083DD77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61" name="Group 360">
                  <a:extLst>
                    <a:ext uri="{FF2B5EF4-FFF2-40B4-BE49-F238E27FC236}">
                      <a16:creationId xmlns:a16="http://schemas.microsoft.com/office/drawing/2014/main" id="{402278E3-3DF2-461C-80F8-8FB7AA9D0104}"/>
                    </a:ext>
                  </a:extLst>
                </p:cNvPr>
                <p:cNvGrpSpPr/>
                <p:nvPr/>
              </p:nvGrpSpPr>
              <p:grpSpPr>
                <a:xfrm>
                  <a:off x="2108778" y="2150911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374" name="Cube 373">
                    <a:extLst>
                      <a:ext uri="{FF2B5EF4-FFF2-40B4-BE49-F238E27FC236}">
                        <a16:creationId xmlns:a16="http://schemas.microsoft.com/office/drawing/2014/main" id="{6894E3FF-419A-49C5-85E3-D706ABE4E525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75" name="Cube 374">
                    <a:extLst>
                      <a:ext uri="{FF2B5EF4-FFF2-40B4-BE49-F238E27FC236}">
                        <a16:creationId xmlns:a16="http://schemas.microsoft.com/office/drawing/2014/main" id="{BBE2BB00-95C8-4158-A0D0-B6717D57E34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76" name="Group 375">
                    <a:extLst>
                      <a:ext uri="{FF2B5EF4-FFF2-40B4-BE49-F238E27FC236}">
                        <a16:creationId xmlns:a16="http://schemas.microsoft.com/office/drawing/2014/main" id="{141D2DB3-1169-4048-83F5-AD177B5C81A5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77" name="Cube 376">
                      <a:extLst>
                        <a:ext uri="{FF2B5EF4-FFF2-40B4-BE49-F238E27FC236}">
                          <a16:creationId xmlns:a16="http://schemas.microsoft.com/office/drawing/2014/main" id="{73E3DC5E-7158-4E39-B4DA-2F52536722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78" name="Cube 377">
                      <a:extLst>
                        <a:ext uri="{FF2B5EF4-FFF2-40B4-BE49-F238E27FC236}">
                          <a16:creationId xmlns:a16="http://schemas.microsoft.com/office/drawing/2014/main" id="{D9E9A729-3613-447B-B152-9EF7432610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362" name="Group 361">
                  <a:extLst>
                    <a:ext uri="{FF2B5EF4-FFF2-40B4-BE49-F238E27FC236}">
                      <a16:creationId xmlns:a16="http://schemas.microsoft.com/office/drawing/2014/main" id="{F75684E5-6FE7-47AA-A6E1-376C01A21E86}"/>
                    </a:ext>
                  </a:extLst>
                </p:cNvPr>
                <p:cNvGrpSpPr/>
                <p:nvPr/>
              </p:nvGrpSpPr>
              <p:grpSpPr>
                <a:xfrm>
                  <a:off x="3164067" y="2150911"/>
                  <a:ext cx="1409863" cy="1400918"/>
                  <a:chOff x="2617962" y="1951619"/>
                  <a:chExt cx="1409863" cy="1400918"/>
                </a:xfrm>
              </p:grpSpPr>
              <p:sp>
                <p:nvSpPr>
                  <p:cNvPr id="363" name="Cube 362">
                    <a:extLst>
                      <a:ext uri="{FF2B5EF4-FFF2-40B4-BE49-F238E27FC236}">
                        <a16:creationId xmlns:a16="http://schemas.microsoft.com/office/drawing/2014/main" id="{34ABAD52-B0FD-43CC-BA85-C9BD143DA34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47623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64" name="Cube 363">
                    <a:extLst>
                      <a:ext uri="{FF2B5EF4-FFF2-40B4-BE49-F238E27FC236}">
                        <a16:creationId xmlns:a16="http://schemas.microsoft.com/office/drawing/2014/main" id="{9C9963B4-F3D7-464C-8B1C-9564BBC76C4B}"/>
                      </a:ext>
                    </a:extLst>
                  </p:cNvPr>
                  <p:cNvSpPr/>
                  <p:nvPr/>
                </p:nvSpPr>
                <p:spPr>
                  <a:xfrm>
                    <a:off x="2618798" y="264915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65" name="Group 364">
                    <a:extLst>
                      <a:ext uri="{FF2B5EF4-FFF2-40B4-BE49-F238E27FC236}">
                        <a16:creationId xmlns:a16="http://schemas.microsoft.com/office/drawing/2014/main" id="{A4182F6E-BD54-4FB2-B2DC-8C62E3B242FE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476232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72" name="Cube 371">
                      <a:extLst>
                        <a:ext uri="{FF2B5EF4-FFF2-40B4-BE49-F238E27FC236}">
                          <a16:creationId xmlns:a16="http://schemas.microsoft.com/office/drawing/2014/main" id="{36DC3BA7-1664-4856-9BD1-78CE266CB5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73" name="Cube 372">
                      <a:extLst>
                        <a:ext uri="{FF2B5EF4-FFF2-40B4-BE49-F238E27FC236}">
                          <a16:creationId xmlns:a16="http://schemas.microsoft.com/office/drawing/2014/main" id="{0417A250-B8A8-40B5-A207-4ECA42FF84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66" name="Group 365">
                    <a:extLst>
                      <a:ext uri="{FF2B5EF4-FFF2-40B4-BE49-F238E27FC236}">
                        <a16:creationId xmlns:a16="http://schemas.microsoft.com/office/drawing/2014/main" id="{64358627-1500-4BDD-98B8-FB4255FDFFCD}"/>
                      </a:ext>
                    </a:extLst>
                  </p:cNvPr>
                  <p:cNvGrpSpPr/>
                  <p:nvPr/>
                </p:nvGrpSpPr>
                <p:grpSpPr>
                  <a:xfrm>
                    <a:off x="2617962" y="1951619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367" name="Cube 366">
                      <a:extLst>
                        <a:ext uri="{FF2B5EF4-FFF2-40B4-BE49-F238E27FC236}">
                          <a16:creationId xmlns:a16="http://schemas.microsoft.com/office/drawing/2014/main" id="{91D082B9-7BE6-4C27-8078-61F2164CB8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68" name="Cube 367">
                      <a:extLst>
                        <a:ext uri="{FF2B5EF4-FFF2-40B4-BE49-F238E27FC236}">
                          <a16:creationId xmlns:a16="http://schemas.microsoft.com/office/drawing/2014/main" id="{0AD0EFDD-C2DF-41A7-B621-F88A9DBEEB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369" name="Group 368">
                      <a:extLst>
                        <a:ext uri="{FF2B5EF4-FFF2-40B4-BE49-F238E27FC236}">
                          <a16:creationId xmlns:a16="http://schemas.microsoft.com/office/drawing/2014/main" id="{6CD672C1-10FE-4358-9FF9-A516D2C1FE2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370" name="Cube 369">
                        <a:extLst>
                          <a:ext uri="{FF2B5EF4-FFF2-40B4-BE49-F238E27FC236}">
                            <a16:creationId xmlns:a16="http://schemas.microsoft.com/office/drawing/2014/main" id="{A3D1C8BF-7C06-418E-BCE5-ED8199AC020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71" name="Cube 370">
                        <a:extLst>
                          <a:ext uri="{FF2B5EF4-FFF2-40B4-BE49-F238E27FC236}">
                            <a16:creationId xmlns:a16="http://schemas.microsoft.com/office/drawing/2014/main" id="{39D97EEA-C04C-417C-A66E-FCE8D8D5FAA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</p:grpSp>
          <p:grpSp>
            <p:nvGrpSpPr>
              <p:cNvPr id="310" name="Group 309">
                <a:extLst>
                  <a:ext uri="{FF2B5EF4-FFF2-40B4-BE49-F238E27FC236}">
                    <a16:creationId xmlns:a16="http://schemas.microsoft.com/office/drawing/2014/main" id="{DAEE8D87-1F90-43D6-BF85-FF09E58912D0}"/>
                  </a:ext>
                </a:extLst>
              </p:cNvPr>
              <p:cNvGrpSpPr/>
              <p:nvPr/>
            </p:nvGrpSpPr>
            <p:grpSpPr>
              <a:xfrm>
                <a:off x="2264328" y="358266"/>
                <a:ext cx="2821936" cy="1752610"/>
                <a:chOff x="2261178" y="1951619"/>
                <a:chExt cx="2821936" cy="1752610"/>
              </a:xfrm>
            </p:grpSpPr>
            <p:sp>
              <p:nvSpPr>
                <p:cNvPr id="311" name="Cube 310">
                  <a:extLst>
                    <a:ext uri="{FF2B5EF4-FFF2-40B4-BE49-F238E27FC236}">
                      <a16:creationId xmlns:a16="http://schemas.microsoft.com/office/drawing/2014/main" id="{0E298CF5-F9A4-4F61-9D31-4D00DB06CAFD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12" name="Cube 311">
                  <a:extLst>
                    <a:ext uri="{FF2B5EF4-FFF2-40B4-BE49-F238E27FC236}">
                      <a16:creationId xmlns:a16="http://schemas.microsoft.com/office/drawing/2014/main" id="{A6A85612-A285-4B08-9ADB-0B6C46301490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313" name="Group 312">
                  <a:extLst>
                    <a:ext uri="{FF2B5EF4-FFF2-40B4-BE49-F238E27FC236}">
                      <a16:creationId xmlns:a16="http://schemas.microsoft.com/office/drawing/2014/main" id="{534F3F55-4209-4011-89E2-80145FC707E8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356" name="Cube 355">
                    <a:extLst>
                      <a:ext uri="{FF2B5EF4-FFF2-40B4-BE49-F238E27FC236}">
                        <a16:creationId xmlns:a16="http://schemas.microsoft.com/office/drawing/2014/main" id="{8FCC969D-7223-4357-8385-4AF1E0BF0FD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57" name="Cube 356">
                    <a:extLst>
                      <a:ext uri="{FF2B5EF4-FFF2-40B4-BE49-F238E27FC236}">
                        <a16:creationId xmlns:a16="http://schemas.microsoft.com/office/drawing/2014/main" id="{76A95EB0-4172-4465-AE60-A830C28C7119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14" name="Group 313">
                  <a:extLst>
                    <a:ext uri="{FF2B5EF4-FFF2-40B4-BE49-F238E27FC236}">
                      <a16:creationId xmlns:a16="http://schemas.microsoft.com/office/drawing/2014/main" id="{0AEDDADF-4721-4763-A1E6-867158B573E6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351" name="Cube 350">
                    <a:extLst>
                      <a:ext uri="{FF2B5EF4-FFF2-40B4-BE49-F238E27FC236}">
                        <a16:creationId xmlns:a16="http://schemas.microsoft.com/office/drawing/2014/main" id="{7C0A2DB5-10ED-41D2-BC51-0CEDFE68C33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52" name="Cube 351">
                    <a:extLst>
                      <a:ext uri="{FF2B5EF4-FFF2-40B4-BE49-F238E27FC236}">
                        <a16:creationId xmlns:a16="http://schemas.microsoft.com/office/drawing/2014/main" id="{E402000E-F160-4F92-8ECB-2802B7892FD8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53" name="Group 352">
                    <a:extLst>
                      <a:ext uri="{FF2B5EF4-FFF2-40B4-BE49-F238E27FC236}">
                        <a16:creationId xmlns:a16="http://schemas.microsoft.com/office/drawing/2014/main" id="{2968D8FF-8BB5-4207-B9B8-67E5801C20C5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54" name="Cube 353">
                      <a:extLst>
                        <a:ext uri="{FF2B5EF4-FFF2-40B4-BE49-F238E27FC236}">
                          <a16:creationId xmlns:a16="http://schemas.microsoft.com/office/drawing/2014/main" id="{A9D23AE8-F151-4D2D-AD7E-F2EB43C938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55" name="Cube 354">
                      <a:extLst>
                        <a:ext uri="{FF2B5EF4-FFF2-40B4-BE49-F238E27FC236}">
                          <a16:creationId xmlns:a16="http://schemas.microsoft.com/office/drawing/2014/main" id="{2E2AE5DD-36DE-4B70-9718-7F2F8523D9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315" name="Group 314">
                  <a:extLst>
                    <a:ext uri="{FF2B5EF4-FFF2-40B4-BE49-F238E27FC236}">
                      <a16:creationId xmlns:a16="http://schemas.microsoft.com/office/drawing/2014/main" id="{6C08BEB9-7537-4CEB-A92D-ADA149C50FD8}"/>
                    </a:ext>
                  </a:extLst>
                </p:cNvPr>
                <p:cNvGrpSpPr/>
                <p:nvPr/>
              </p:nvGrpSpPr>
              <p:grpSpPr>
                <a:xfrm>
                  <a:off x="3673251" y="1951619"/>
                  <a:ext cx="1409863" cy="1400918"/>
                  <a:chOff x="2617962" y="1951619"/>
                  <a:chExt cx="1409863" cy="1400918"/>
                </a:xfrm>
              </p:grpSpPr>
              <p:sp>
                <p:nvSpPr>
                  <p:cNvPr id="340" name="Cube 339">
                    <a:extLst>
                      <a:ext uri="{FF2B5EF4-FFF2-40B4-BE49-F238E27FC236}">
                        <a16:creationId xmlns:a16="http://schemas.microsoft.com/office/drawing/2014/main" id="{610AA1E0-7E39-455F-AA23-9BFEE56B8321}"/>
                      </a:ext>
                    </a:extLst>
                  </p:cNvPr>
                  <p:cNvSpPr/>
                  <p:nvPr/>
                </p:nvSpPr>
                <p:spPr>
                  <a:xfrm>
                    <a:off x="2797127" y="247623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41" name="Cube 340">
                    <a:extLst>
                      <a:ext uri="{FF2B5EF4-FFF2-40B4-BE49-F238E27FC236}">
                        <a16:creationId xmlns:a16="http://schemas.microsoft.com/office/drawing/2014/main" id="{04A5FC78-E5F3-4DF6-A888-EEDA17DEA38B}"/>
                      </a:ext>
                    </a:extLst>
                  </p:cNvPr>
                  <p:cNvSpPr/>
                  <p:nvPr/>
                </p:nvSpPr>
                <p:spPr>
                  <a:xfrm>
                    <a:off x="2618798" y="264915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42" name="Group 341">
                    <a:extLst>
                      <a:ext uri="{FF2B5EF4-FFF2-40B4-BE49-F238E27FC236}">
                        <a16:creationId xmlns:a16="http://schemas.microsoft.com/office/drawing/2014/main" id="{170506CE-AF36-4EAE-BA02-697500E33A47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476232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49" name="Cube 348">
                      <a:extLst>
                        <a:ext uri="{FF2B5EF4-FFF2-40B4-BE49-F238E27FC236}">
                          <a16:creationId xmlns:a16="http://schemas.microsoft.com/office/drawing/2014/main" id="{824DEC0A-E363-4C6E-92CA-B9B5C713C0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50" name="Cube 349">
                      <a:extLst>
                        <a:ext uri="{FF2B5EF4-FFF2-40B4-BE49-F238E27FC236}">
                          <a16:creationId xmlns:a16="http://schemas.microsoft.com/office/drawing/2014/main" id="{BE6EF9AF-1FEF-4EF0-AA55-2350F4EFEE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43" name="Group 342">
                    <a:extLst>
                      <a:ext uri="{FF2B5EF4-FFF2-40B4-BE49-F238E27FC236}">
                        <a16:creationId xmlns:a16="http://schemas.microsoft.com/office/drawing/2014/main" id="{AB327810-1D47-4DD0-8FC9-70E8AC4F0B69}"/>
                      </a:ext>
                    </a:extLst>
                  </p:cNvPr>
                  <p:cNvGrpSpPr/>
                  <p:nvPr/>
                </p:nvGrpSpPr>
                <p:grpSpPr>
                  <a:xfrm>
                    <a:off x="2617962" y="1951619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344" name="Cube 343">
                      <a:extLst>
                        <a:ext uri="{FF2B5EF4-FFF2-40B4-BE49-F238E27FC236}">
                          <a16:creationId xmlns:a16="http://schemas.microsoft.com/office/drawing/2014/main" id="{8A4CA197-9279-4B41-8E90-F629E8A4C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45" name="Cube 344">
                      <a:extLst>
                        <a:ext uri="{FF2B5EF4-FFF2-40B4-BE49-F238E27FC236}">
                          <a16:creationId xmlns:a16="http://schemas.microsoft.com/office/drawing/2014/main" id="{0A98D403-9641-4DA9-AE50-99FD4044D4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346" name="Group 345">
                      <a:extLst>
                        <a:ext uri="{FF2B5EF4-FFF2-40B4-BE49-F238E27FC236}">
                          <a16:creationId xmlns:a16="http://schemas.microsoft.com/office/drawing/2014/main" id="{BFFE4E01-8FD4-4899-9FFE-7A63C143C94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347" name="Cube 346">
                        <a:extLst>
                          <a:ext uri="{FF2B5EF4-FFF2-40B4-BE49-F238E27FC236}">
                            <a16:creationId xmlns:a16="http://schemas.microsoft.com/office/drawing/2014/main" id="{0A72EF92-B207-4B7E-B183-BA9FBE06EAF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48" name="Cube 347">
                        <a:extLst>
                          <a:ext uri="{FF2B5EF4-FFF2-40B4-BE49-F238E27FC236}">
                            <a16:creationId xmlns:a16="http://schemas.microsoft.com/office/drawing/2014/main" id="{13C208B0-8A8B-4257-AB4E-D34A6D47B76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  <p:grpSp>
              <p:nvGrpSpPr>
                <p:cNvPr id="316" name="Group 315">
                  <a:extLst>
                    <a:ext uri="{FF2B5EF4-FFF2-40B4-BE49-F238E27FC236}">
                      <a16:creationId xmlns:a16="http://schemas.microsoft.com/office/drawing/2014/main" id="{CF8BB209-64B5-4350-8551-1328957B12E6}"/>
                    </a:ext>
                  </a:extLst>
                </p:cNvPr>
                <p:cNvGrpSpPr/>
                <p:nvPr/>
              </p:nvGrpSpPr>
              <p:grpSpPr>
                <a:xfrm>
                  <a:off x="2261178" y="2303311"/>
                  <a:ext cx="2465152" cy="1400918"/>
                  <a:chOff x="2108778" y="2150911"/>
                  <a:chExt cx="2465152" cy="1400918"/>
                </a:xfrm>
              </p:grpSpPr>
              <p:sp>
                <p:nvSpPr>
                  <p:cNvPr id="317" name="Cube 316">
                    <a:extLst>
                      <a:ext uri="{FF2B5EF4-FFF2-40B4-BE49-F238E27FC236}">
                        <a16:creationId xmlns:a16="http://schemas.microsoft.com/office/drawing/2014/main" id="{1BD3B2D2-2512-4790-A18C-BDB8D741F774}"/>
                      </a:ext>
                    </a:extLst>
                  </p:cNvPr>
                  <p:cNvSpPr/>
                  <p:nvPr/>
                </p:nvSpPr>
                <p:spPr>
                  <a:xfrm>
                    <a:off x="2287943" y="2675524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18" name="Cube 317">
                    <a:extLst>
                      <a:ext uri="{FF2B5EF4-FFF2-40B4-BE49-F238E27FC236}">
                        <a16:creationId xmlns:a16="http://schemas.microsoft.com/office/drawing/2014/main" id="{B0BAD3C0-C574-4391-BA6A-4EAFC9FADEC4}"/>
                      </a:ext>
                    </a:extLst>
                  </p:cNvPr>
                  <p:cNvSpPr/>
                  <p:nvPr/>
                </p:nvSpPr>
                <p:spPr>
                  <a:xfrm>
                    <a:off x="2109614" y="2848444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19" name="Group 318">
                    <a:extLst>
                      <a:ext uri="{FF2B5EF4-FFF2-40B4-BE49-F238E27FC236}">
                        <a16:creationId xmlns:a16="http://schemas.microsoft.com/office/drawing/2014/main" id="{BF4F3F55-84CF-4766-83B1-8E95265AB22F}"/>
                      </a:ext>
                    </a:extLst>
                  </p:cNvPr>
                  <p:cNvGrpSpPr/>
                  <p:nvPr/>
                </p:nvGrpSpPr>
                <p:grpSpPr>
                  <a:xfrm>
                    <a:off x="2636927" y="2675524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38" name="Cube 337">
                      <a:extLst>
                        <a:ext uri="{FF2B5EF4-FFF2-40B4-BE49-F238E27FC236}">
                          <a16:creationId xmlns:a16="http://schemas.microsoft.com/office/drawing/2014/main" id="{C7BF65E1-E19E-4C2A-B013-A9FF10491CB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9" name="Cube 338">
                      <a:extLst>
                        <a:ext uri="{FF2B5EF4-FFF2-40B4-BE49-F238E27FC236}">
                          <a16:creationId xmlns:a16="http://schemas.microsoft.com/office/drawing/2014/main" id="{3B48D4FD-5F43-4743-8CD2-787DBFD123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39721EF7-2D5D-46B6-8E15-33E2B729B24E}"/>
                      </a:ext>
                    </a:extLst>
                  </p:cNvPr>
                  <p:cNvGrpSpPr/>
                  <p:nvPr/>
                </p:nvGrpSpPr>
                <p:grpSpPr>
                  <a:xfrm>
                    <a:off x="2108778" y="2150911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333" name="Cube 332">
                      <a:extLst>
                        <a:ext uri="{FF2B5EF4-FFF2-40B4-BE49-F238E27FC236}">
                          <a16:creationId xmlns:a16="http://schemas.microsoft.com/office/drawing/2014/main" id="{5D626388-8B0E-44FA-A8AA-D8D8F47D54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4" name="Cube 333">
                      <a:extLst>
                        <a:ext uri="{FF2B5EF4-FFF2-40B4-BE49-F238E27FC236}">
                          <a16:creationId xmlns:a16="http://schemas.microsoft.com/office/drawing/2014/main" id="{E1248455-0DDB-4285-9E6B-DE8A8FD78B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335" name="Group 334">
                      <a:extLst>
                        <a:ext uri="{FF2B5EF4-FFF2-40B4-BE49-F238E27FC236}">
                          <a16:creationId xmlns:a16="http://schemas.microsoft.com/office/drawing/2014/main" id="{227BF147-847F-48E7-A8D8-C5EE9D78246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336" name="Cube 335">
                        <a:extLst>
                          <a:ext uri="{FF2B5EF4-FFF2-40B4-BE49-F238E27FC236}">
                            <a16:creationId xmlns:a16="http://schemas.microsoft.com/office/drawing/2014/main" id="{0582B990-CE13-4ADA-8F16-AB9DEEEE8F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37" name="Cube 336">
                        <a:extLst>
                          <a:ext uri="{FF2B5EF4-FFF2-40B4-BE49-F238E27FC236}">
                            <a16:creationId xmlns:a16="http://schemas.microsoft.com/office/drawing/2014/main" id="{2C00CB06-3D52-4E5C-AE95-ECD94E869B4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6C400FAF-3E80-40EC-B5DB-9F15BE0A06AB}"/>
                      </a:ext>
                    </a:extLst>
                  </p:cNvPr>
                  <p:cNvGrpSpPr/>
                  <p:nvPr/>
                </p:nvGrpSpPr>
                <p:grpSpPr>
                  <a:xfrm>
                    <a:off x="3164067" y="2150911"/>
                    <a:ext cx="1409863" cy="1400918"/>
                    <a:chOff x="2617962" y="1951619"/>
                    <a:chExt cx="1409863" cy="1400918"/>
                  </a:xfrm>
                </p:grpSpPr>
                <p:sp>
                  <p:nvSpPr>
                    <p:cNvPr id="322" name="Cube 321">
                      <a:extLst>
                        <a:ext uri="{FF2B5EF4-FFF2-40B4-BE49-F238E27FC236}">
                          <a16:creationId xmlns:a16="http://schemas.microsoft.com/office/drawing/2014/main" id="{F40792D6-0765-44E6-ACFA-BA2A66565B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476232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3" name="Cube 322">
                      <a:extLst>
                        <a:ext uri="{FF2B5EF4-FFF2-40B4-BE49-F238E27FC236}">
                          <a16:creationId xmlns:a16="http://schemas.microsoft.com/office/drawing/2014/main" id="{FAF46384-9B08-4152-9C17-4648D81A9A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2649152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324" name="Group 323">
                      <a:extLst>
                        <a:ext uri="{FF2B5EF4-FFF2-40B4-BE49-F238E27FC236}">
                          <a16:creationId xmlns:a16="http://schemas.microsoft.com/office/drawing/2014/main" id="{DEFBB86F-A800-447F-855C-6924026885D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476232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331" name="Cube 330">
                        <a:extLst>
                          <a:ext uri="{FF2B5EF4-FFF2-40B4-BE49-F238E27FC236}">
                            <a16:creationId xmlns:a16="http://schemas.microsoft.com/office/drawing/2014/main" id="{67F7F868-EECC-4690-8EA0-BEE5C038C05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32" name="Cube 331">
                        <a:extLst>
                          <a:ext uri="{FF2B5EF4-FFF2-40B4-BE49-F238E27FC236}">
                            <a16:creationId xmlns:a16="http://schemas.microsoft.com/office/drawing/2014/main" id="{C7E393C3-48F6-415C-8BD7-399247A91ED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  <p:grpSp>
                  <p:nvGrpSpPr>
                    <p:cNvPr id="325" name="Group 324">
                      <a:extLst>
                        <a:ext uri="{FF2B5EF4-FFF2-40B4-BE49-F238E27FC236}">
                          <a16:creationId xmlns:a16="http://schemas.microsoft.com/office/drawing/2014/main" id="{FF468EB6-7AEE-4009-B5BE-C3E78D126FC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17962" y="1951619"/>
                      <a:ext cx="1409027" cy="876305"/>
                      <a:chOff x="2618798" y="2878015"/>
                      <a:chExt cx="1409027" cy="876305"/>
                    </a:xfrm>
                  </p:grpSpPr>
                  <p:sp>
                    <p:nvSpPr>
                      <p:cNvPr id="326" name="Cube 325">
                        <a:extLst>
                          <a:ext uri="{FF2B5EF4-FFF2-40B4-BE49-F238E27FC236}">
                            <a16:creationId xmlns:a16="http://schemas.microsoft.com/office/drawing/2014/main" id="{B53FAAC2-9C99-49B6-9612-F55F025FD53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27" name="Cube 326">
                        <a:extLst>
                          <a:ext uri="{FF2B5EF4-FFF2-40B4-BE49-F238E27FC236}">
                            <a16:creationId xmlns:a16="http://schemas.microsoft.com/office/drawing/2014/main" id="{3B49B84B-511D-4F5D-9559-C79658523E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grpSp>
                    <p:nvGrpSpPr>
                      <p:cNvPr id="328" name="Group 327">
                        <a:extLst>
                          <a:ext uri="{FF2B5EF4-FFF2-40B4-BE49-F238E27FC236}">
                            <a16:creationId xmlns:a16="http://schemas.microsoft.com/office/drawing/2014/main" id="{A61041AA-900E-4A8E-87EF-23CF6A46546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146111" y="2878015"/>
                        <a:ext cx="881714" cy="876305"/>
                        <a:chOff x="2618798" y="2878015"/>
                        <a:chExt cx="881714" cy="876305"/>
                      </a:xfrm>
                    </p:grpSpPr>
                    <p:sp>
                      <p:nvSpPr>
                        <p:cNvPr id="329" name="Cube 328">
                          <a:extLst>
                            <a:ext uri="{FF2B5EF4-FFF2-40B4-BE49-F238E27FC236}">
                              <a16:creationId xmlns:a16="http://schemas.microsoft.com/office/drawing/2014/main" id="{A7CC5655-EA3A-4F85-A758-8C17F8C2270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797127" y="2878015"/>
                          <a:ext cx="703385" cy="703385"/>
                        </a:xfrm>
                        <a:prstGeom prst="cube">
                          <a:avLst/>
                        </a:prstGeom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30" name="Cube 329">
                          <a:extLst>
                            <a:ext uri="{FF2B5EF4-FFF2-40B4-BE49-F238E27FC236}">
                              <a16:creationId xmlns:a16="http://schemas.microsoft.com/office/drawing/2014/main" id="{B742407F-11EA-4943-9255-4C98111F005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618798" y="3050935"/>
                          <a:ext cx="703385" cy="703385"/>
                        </a:xfrm>
                        <a:prstGeom prst="cube">
                          <a:avLst/>
                        </a:prstGeom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</p:grpSp>
            </p:grpSp>
          </p:grpSp>
        </p:grpSp>
      </p:grpSp>
      <p:sp>
        <p:nvSpPr>
          <p:cNvPr id="400" name="TextBox 399">
            <a:extLst>
              <a:ext uri="{FF2B5EF4-FFF2-40B4-BE49-F238E27FC236}">
                <a16:creationId xmlns:a16="http://schemas.microsoft.com/office/drawing/2014/main" id="{557B158B-8663-4E3A-BAC5-2C24CA1113B6}"/>
              </a:ext>
            </a:extLst>
          </p:cNvPr>
          <p:cNvSpPr txBox="1"/>
          <p:nvPr/>
        </p:nvSpPr>
        <p:spPr>
          <a:xfrm>
            <a:off x="10552823" y="5551394"/>
            <a:ext cx="1008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256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9E648988-DD45-4100-9B82-5217FFAA72B0}"/>
              </a:ext>
            </a:extLst>
          </p:cNvPr>
          <p:cNvSpPr txBox="1"/>
          <p:nvPr/>
        </p:nvSpPr>
        <p:spPr>
          <a:xfrm>
            <a:off x="10761371" y="494600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3734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6" grpId="0"/>
      <p:bldP spid="10" grpId="0"/>
      <p:bldP spid="17" grpId="0"/>
      <p:bldP spid="30" grpId="0"/>
      <p:bldP spid="55" grpId="0"/>
      <p:bldP spid="104" grpId="0"/>
      <p:bldP spid="105" grpId="0"/>
      <p:bldP spid="106" grpId="0"/>
      <p:bldP spid="107" grpId="0"/>
      <p:bldP spid="108" grpId="0"/>
      <p:bldP spid="109" grpId="0"/>
      <p:bldP spid="206" grpId="0"/>
      <p:bldP spid="207" grpId="0"/>
      <p:bldP spid="400" grpId="0"/>
      <p:bldP spid="4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64F1F0-3F76-476D-B866-EB3089589DFE}"/>
              </a:ext>
            </a:extLst>
          </p:cNvPr>
          <p:cNvGraphicFramePr>
            <a:graphicFrameLocks noGrp="1"/>
          </p:cNvGraphicFramePr>
          <p:nvPr/>
        </p:nvGraphicFramePr>
        <p:xfrm>
          <a:off x="671124" y="4925906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1B82DFE-057C-433A-A4BF-70441E54889A}"/>
              </a:ext>
            </a:extLst>
          </p:cNvPr>
          <p:cNvSpPr txBox="1"/>
          <p:nvPr/>
        </p:nvSpPr>
        <p:spPr>
          <a:xfrm>
            <a:off x="996248" y="556598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206561-2D6E-4133-8478-31949755F363}"/>
              </a:ext>
            </a:extLst>
          </p:cNvPr>
          <p:cNvSpPr txBox="1"/>
          <p:nvPr/>
        </p:nvSpPr>
        <p:spPr>
          <a:xfrm>
            <a:off x="2131087" y="555596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0201D9C1-58CF-4A0F-B454-DC1D6A719EDA}"/>
              </a:ext>
            </a:extLst>
          </p:cNvPr>
          <p:cNvSpPr/>
          <p:nvPr/>
        </p:nvSpPr>
        <p:spPr>
          <a:xfrm>
            <a:off x="2599574" y="1981241"/>
            <a:ext cx="703385" cy="703385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Cube 7">
            <a:extLst>
              <a:ext uri="{FF2B5EF4-FFF2-40B4-BE49-F238E27FC236}">
                <a16:creationId xmlns:a16="http://schemas.microsoft.com/office/drawing/2014/main" id="{2A28EB48-0D8E-4F42-87CB-9FACC05C723B}"/>
              </a:ext>
            </a:extLst>
          </p:cNvPr>
          <p:cNvSpPr/>
          <p:nvPr/>
        </p:nvSpPr>
        <p:spPr>
          <a:xfrm>
            <a:off x="2421245" y="2154161"/>
            <a:ext cx="703385" cy="703385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EDE2C9-3BA5-48D3-B191-7FE686FFAF20}"/>
              </a:ext>
            </a:extLst>
          </p:cNvPr>
          <p:cNvSpPr txBox="1"/>
          <p:nvPr/>
        </p:nvSpPr>
        <p:spPr>
          <a:xfrm>
            <a:off x="3339476" y="557961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851895-DA82-4707-9686-FBC40175076F}"/>
              </a:ext>
            </a:extLst>
          </p:cNvPr>
          <p:cNvSpPr txBox="1"/>
          <p:nvPr/>
        </p:nvSpPr>
        <p:spPr>
          <a:xfrm>
            <a:off x="4595654" y="555242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2B5F2DD-1DCC-4614-B50F-EA990BC71F02}"/>
              </a:ext>
            </a:extLst>
          </p:cNvPr>
          <p:cNvSpPr txBox="1"/>
          <p:nvPr/>
        </p:nvSpPr>
        <p:spPr>
          <a:xfrm>
            <a:off x="5790240" y="55524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AB57D0-9EE1-40C0-9244-A217B05E5A89}"/>
              </a:ext>
            </a:extLst>
          </p:cNvPr>
          <p:cNvSpPr txBox="1"/>
          <p:nvPr/>
        </p:nvSpPr>
        <p:spPr>
          <a:xfrm>
            <a:off x="6998629" y="555242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2B030A2-A4F0-43E8-B7A6-09D52FEB430C}"/>
              </a:ext>
            </a:extLst>
          </p:cNvPr>
          <p:cNvSpPr txBox="1"/>
          <p:nvPr/>
        </p:nvSpPr>
        <p:spPr>
          <a:xfrm>
            <a:off x="8193215" y="555242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64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94F10BC-12D3-4C6C-9B52-B89B263448E7}"/>
              </a:ext>
            </a:extLst>
          </p:cNvPr>
          <p:cNvSpPr txBox="1"/>
          <p:nvPr/>
        </p:nvSpPr>
        <p:spPr>
          <a:xfrm>
            <a:off x="3411401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2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E0F799D-2094-470B-8C28-167889762245}"/>
              </a:ext>
            </a:extLst>
          </p:cNvPr>
          <p:cNvSpPr txBox="1"/>
          <p:nvPr/>
        </p:nvSpPr>
        <p:spPr>
          <a:xfrm>
            <a:off x="4588753" y="495443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3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37D2CBB-CB06-4ABA-9365-20772ED892FE}"/>
              </a:ext>
            </a:extLst>
          </p:cNvPr>
          <p:cNvSpPr txBox="1"/>
          <p:nvPr/>
        </p:nvSpPr>
        <p:spPr>
          <a:xfrm>
            <a:off x="5796363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4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3C9DE68-87F2-44E3-949D-E0332FFAE65A}"/>
              </a:ext>
            </a:extLst>
          </p:cNvPr>
          <p:cNvSpPr txBox="1"/>
          <p:nvPr/>
        </p:nvSpPr>
        <p:spPr>
          <a:xfrm>
            <a:off x="6998629" y="497371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5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B1866D9-5150-459D-A366-FDAB1DE99EE5}"/>
              </a:ext>
            </a:extLst>
          </p:cNvPr>
          <p:cNvSpPr txBox="1"/>
          <p:nvPr/>
        </p:nvSpPr>
        <p:spPr>
          <a:xfrm>
            <a:off x="8200895" y="495443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6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EA2D638F-F709-4FD1-914B-2E4E9F305C48}"/>
              </a:ext>
            </a:extLst>
          </p:cNvPr>
          <p:cNvSpPr txBox="1"/>
          <p:nvPr/>
        </p:nvSpPr>
        <p:spPr>
          <a:xfrm>
            <a:off x="9346236" y="5546087"/>
            <a:ext cx="1008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128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8A02E586-CC8C-48F4-9D9F-225112ED3C7E}"/>
              </a:ext>
            </a:extLst>
          </p:cNvPr>
          <p:cNvSpPr txBox="1"/>
          <p:nvPr/>
        </p:nvSpPr>
        <p:spPr>
          <a:xfrm>
            <a:off x="9554784" y="494070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7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557B158B-8663-4E3A-BAC5-2C24CA1113B6}"/>
              </a:ext>
            </a:extLst>
          </p:cNvPr>
          <p:cNvSpPr txBox="1"/>
          <p:nvPr/>
        </p:nvSpPr>
        <p:spPr>
          <a:xfrm>
            <a:off x="10552823" y="5551394"/>
            <a:ext cx="1008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256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9E648988-DD45-4100-9B82-5217FFAA72B0}"/>
              </a:ext>
            </a:extLst>
          </p:cNvPr>
          <p:cNvSpPr txBox="1"/>
          <p:nvPr/>
        </p:nvSpPr>
        <p:spPr>
          <a:xfrm>
            <a:off x="10761371" y="494600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8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63ACFDF9-E077-4979-9ACE-6A31ED393BB0}"/>
              </a:ext>
            </a:extLst>
          </p:cNvPr>
          <p:cNvSpPr txBox="1"/>
          <p:nvPr/>
        </p:nvSpPr>
        <p:spPr>
          <a:xfrm>
            <a:off x="2206698" y="491777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1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4CBFF57A-254C-4B53-B9EF-38B41F389120}"/>
              </a:ext>
            </a:extLst>
          </p:cNvPr>
          <p:cNvSpPr txBox="1"/>
          <p:nvPr/>
        </p:nvSpPr>
        <p:spPr>
          <a:xfrm>
            <a:off x="1041460" y="494772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0</a:t>
            </a:r>
          </a:p>
        </p:txBody>
      </p:sp>
      <p:grpSp>
        <p:nvGrpSpPr>
          <p:cNvPr id="406" name="Group 405">
            <a:extLst>
              <a:ext uri="{FF2B5EF4-FFF2-40B4-BE49-F238E27FC236}">
                <a16:creationId xmlns:a16="http://schemas.microsoft.com/office/drawing/2014/main" id="{7E3BCFC4-BE68-4CDB-A5B6-A022F7E201DB}"/>
              </a:ext>
            </a:extLst>
          </p:cNvPr>
          <p:cNvGrpSpPr/>
          <p:nvPr/>
        </p:nvGrpSpPr>
        <p:grpSpPr>
          <a:xfrm>
            <a:off x="2938207" y="1984167"/>
            <a:ext cx="873504" cy="876305"/>
            <a:chOff x="2473772" y="1783490"/>
            <a:chExt cx="873504" cy="876305"/>
          </a:xfrm>
        </p:grpSpPr>
        <p:sp>
          <p:nvSpPr>
            <p:cNvPr id="2" name="Cube 1">
              <a:extLst>
                <a:ext uri="{FF2B5EF4-FFF2-40B4-BE49-F238E27FC236}">
                  <a16:creationId xmlns:a16="http://schemas.microsoft.com/office/drawing/2014/main" id="{0B66E9D0-F9EE-4493-B9D5-132A5C7E3D4F}"/>
                </a:ext>
              </a:extLst>
            </p:cNvPr>
            <p:cNvSpPr/>
            <p:nvPr/>
          </p:nvSpPr>
          <p:spPr>
            <a:xfrm>
              <a:off x="2643891" y="178349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6A688CA0-159E-40B4-A792-1FA0769A4C81}"/>
                </a:ext>
              </a:extLst>
            </p:cNvPr>
            <p:cNvSpPr/>
            <p:nvPr/>
          </p:nvSpPr>
          <p:spPr>
            <a:xfrm>
              <a:off x="2473772" y="195641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3B75A65-B3F8-4D81-B0AB-A1C1632D94B4}"/>
              </a:ext>
            </a:extLst>
          </p:cNvPr>
          <p:cNvGrpSpPr/>
          <p:nvPr/>
        </p:nvGrpSpPr>
        <p:grpSpPr>
          <a:xfrm>
            <a:off x="2416979" y="1444239"/>
            <a:ext cx="1409027" cy="876305"/>
            <a:chOff x="2618798" y="2878015"/>
            <a:chExt cx="1409027" cy="876305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974F024E-EB22-43E0-B538-23BC2F0380C7}"/>
                </a:ext>
              </a:extLst>
            </p:cNvPr>
            <p:cNvSpPr/>
            <p:nvPr/>
          </p:nvSpPr>
          <p:spPr>
            <a:xfrm>
              <a:off x="2797127" y="287801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2982A9A-34BD-43CF-8C35-2D9045C669AA}"/>
                </a:ext>
              </a:extLst>
            </p:cNvPr>
            <p:cNvSpPr/>
            <p:nvPr/>
          </p:nvSpPr>
          <p:spPr>
            <a:xfrm>
              <a:off x="2618798" y="3050935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D653F76-4238-475B-AA9C-597C6B2CBB44}"/>
                </a:ext>
              </a:extLst>
            </p:cNvPr>
            <p:cNvGrpSpPr/>
            <p:nvPr/>
          </p:nvGrpSpPr>
          <p:grpSpPr>
            <a:xfrm>
              <a:off x="3146111" y="2878015"/>
              <a:ext cx="881714" cy="876305"/>
              <a:chOff x="2618798" y="2878015"/>
              <a:chExt cx="881714" cy="876305"/>
            </a:xfrm>
          </p:grpSpPr>
          <p:sp>
            <p:nvSpPr>
              <p:cNvPr id="14" name="Cube 13">
                <a:extLst>
                  <a:ext uri="{FF2B5EF4-FFF2-40B4-BE49-F238E27FC236}">
                    <a16:creationId xmlns:a16="http://schemas.microsoft.com/office/drawing/2014/main" id="{F64166F6-0B3E-4E27-9A2C-EA08AD4E15BD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Cube 14">
                <a:extLst>
                  <a:ext uri="{FF2B5EF4-FFF2-40B4-BE49-F238E27FC236}">
                    <a16:creationId xmlns:a16="http://schemas.microsoft.com/office/drawing/2014/main" id="{CCFFC20B-5A78-4652-8903-D4ED747FA722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1618583-30FC-4525-8786-C3B2D41B7237}"/>
              </a:ext>
            </a:extLst>
          </p:cNvPr>
          <p:cNvGrpSpPr/>
          <p:nvPr/>
        </p:nvGrpSpPr>
        <p:grpSpPr>
          <a:xfrm>
            <a:off x="3472825" y="1450820"/>
            <a:ext cx="1409863" cy="1400918"/>
            <a:chOff x="2617962" y="1951619"/>
            <a:chExt cx="1409863" cy="1400918"/>
          </a:xfrm>
        </p:grpSpPr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1AA8739A-9D5E-4C3D-A5D4-316C049924BA}"/>
                </a:ext>
              </a:extLst>
            </p:cNvPr>
            <p:cNvSpPr/>
            <p:nvPr/>
          </p:nvSpPr>
          <p:spPr>
            <a:xfrm>
              <a:off x="2797127" y="247623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8399AB16-7680-4B0C-941B-75B3805A57E6}"/>
                </a:ext>
              </a:extLst>
            </p:cNvPr>
            <p:cNvSpPr/>
            <p:nvPr/>
          </p:nvSpPr>
          <p:spPr>
            <a:xfrm>
              <a:off x="2618798" y="264915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9054CC1-1D13-4EC8-B3BE-18C111046319}"/>
                </a:ext>
              </a:extLst>
            </p:cNvPr>
            <p:cNvGrpSpPr/>
            <p:nvPr/>
          </p:nvGrpSpPr>
          <p:grpSpPr>
            <a:xfrm>
              <a:off x="3146111" y="2476232"/>
              <a:ext cx="881714" cy="876305"/>
              <a:chOff x="2618798" y="2878015"/>
              <a:chExt cx="881714" cy="876305"/>
            </a:xfrm>
          </p:grpSpPr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2230DF07-A64A-4865-AACF-436CABA46E75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06B5625C-B06C-4686-A250-E19D18D38D0B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CA8856F-F99E-49B2-905C-244897287FE5}"/>
                </a:ext>
              </a:extLst>
            </p:cNvPr>
            <p:cNvGrpSpPr/>
            <p:nvPr/>
          </p:nvGrpSpPr>
          <p:grpSpPr>
            <a:xfrm>
              <a:off x="2617962" y="1951619"/>
              <a:ext cx="1409027" cy="876305"/>
              <a:chOff x="2618798" y="2878015"/>
              <a:chExt cx="1409027" cy="876305"/>
            </a:xfrm>
          </p:grpSpPr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60418519-4382-49B8-A325-86F1FF6BFDEF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345AE52C-6E44-47B3-9D2C-918FC415D197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D335FB9D-5D26-43AF-8482-F98A8AA1895D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27" name="Cube 26">
                  <a:extLst>
                    <a:ext uri="{FF2B5EF4-FFF2-40B4-BE49-F238E27FC236}">
                      <a16:creationId xmlns:a16="http://schemas.microsoft.com/office/drawing/2014/main" id="{FC107D54-31AF-4BC1-AADC-111E25E6F895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8" name="Cube 27">
                  <a:extLst>
                    <a:ext uri="{FF2B5EF4-FFF2-40B4-BE49-F238E27FC236}">
                      <a16:creationId xmlns:a16="http://schemas.microsoft.com/office/drawing/2014/main" id="{434FF300-343B-4F03-B75A-385EA842D89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39EFC69-8C0E-48E0-ADEC-032B5EE77420}"/>
              </a:ext>
            </a:extLst>
          </p:cNvPr>
          <p:cNvGrpSpPr/>
          <p:nvPr/>
        </p:nvGrpSpPr>
        <p:grpSpPr>
          <a:xfrm>
            <a:off x="2051813" y="1806167"/>
            <a:ext cx="2465152" cy="1400918"/>
            <a:chOff x="2108778" y="2150911"/>
            <a:chExt cx="2465152" cy="1400918"/>
          </a:xfrm>
        </p:grpSpPr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D66C6840-2C45-4375-B869-039CCB38C54D}"/>
                </a:ext>
              </a:extLst>
            </p:cNvPr>
            <p:cNvSpPr/>
            <p:nvPr/>
          </p:nvSpPr>
          <p:spPr>
            <a:xfrm>
              <a:off x="2287943" y="2675524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6FCBD09C-505A-4E8E-98E7-FF5E905F6CFF}"/>
                </a:ext>
              </a:extLst>
            </p:cNvPr>
            <p:cNvSpPr/>
            <p:nvPr/>
          </p:nvSpPr>
          <p:spPr>
            <a:xfrm>
              <a:off x="2109614" y="2848444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3D1701A-F8AE-4581-A996-61BD0854BB61}"/>
                </a:ext>
              </a:extLst>
            </p:cNvPr>
            <p:cNvGrpSpPr/>
            <p:nvPr/>
          </p:nvGrpSpPr>
          <p:grpSpPr>
            <a:xfrm>
              <a:off x="2636927" y="2675524"/>
              <a:ext cx="881714" cy="876305"/>
              <a:chOff x="2618798" y="2878015"/>
              <a:chExt cx="881714" cy="876305"/>
            </a:xfrm>
          </p:grpSpPr>
          <p:sp>
            <p:nvSpPr>
              <p:cNvPr id="34" name="Cube 33">
                <a:extLst>
                  <a:ext uri="{FF2B5EF4-FFF2-40B4-BE49-F238E27FC236}">
                    <a16:creationId xmlns:a16="http://schemas.microsoft.com/office/drawing/2014/main" id="{51FC9A37-FE02-4BF8-913E-F7E77DF25E46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Cube 34">
                <a:extLst>
                  <a:ext uri="{FF2B5EF4-FFF2-40B4-BE49-F238E27FC236}">
                    <a16:creationId xmlns:a16="http://schemas.microsoft.com/office/drawing/2014/main" id="{7B1F6B5E-6D27-4C79-9AA7-E35DD43333FC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DB4391C-468B-4C5D-8853-F929393AE864}"/>
                </a:ext>
              </a:extLst>
            </p:cNvPr>
            <p:cNvGrpSpPr/>
            <p:nvPr/>
          </p:nvGrpSpPr>
          <p:grpSpPr>
            <a:xfrm>
              <a:off x="2108778" y="2150911"/>
              <a:ext cx="1409027" cy="876305"/>
              <a:chOff x="2618798" y="2878015"/>
              <a:chExt cx="1409027" cy="876305"/>
            </a:xfrm>
          </p:grpSpPr>
          <p:sp>
            <p:nvSpPr>
              <p:cNvPr id="37" name="Cube 36">
                <a:extLst>
                  <a:ext uri="{FF2B5EF4-FFF2-40B4-BE49-F238E27FC236}">
                    <a16:creationId xmlns:a16="http://schemas.microsoft.com/office/drawing/2014/main" id="{F4BBD993-7AF9-4C94-B1DA-97110DBF41B9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51E232D7-334F-4033-A99C-1346499A273D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F45C7CA2-18E9-483F-A47F-8B3F8BE02EA6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40" name="Cube 39">
                  <a:extLst>
                    <a:ext uri="{FF2B5EF4-FFF2-40B4-BE49-F238E27FC236}">
                      <a16:creationId xmlns:a16="http://schemas.microsoft.com/office/drawing/2014/main" id="{7DC98456-5D52-4159-A453-77FBFD3C531E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1" name="Cube 40">
                  <a:extLst>
                    <a:ext uri="{FF2B5EF4-FFF2-40B4-BE49-F238E27FC236}">
                      <a16:creationId xmlns:a16="http://schemas.microsoft.com/office/drawing/2014/main" id="{D0D396EA-D24D-4518-B48B-ED8E920D2855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5F246B8D-7003-4CFB-A889-082F6238660C}"/>
                </a:ext>
              </a:extLst>
            </p:cNvPr>
            <p:cNvGrpSpPr/>
            <p:nvPr/>
          </p:nvGrpSpPr>
          <p:grpSpPr>
            <a:xfrm>
              <a:off x="3164067" y="2150911"/>
              <a:ext cx="1409863" cy="1400918"/>
              <a:chOff x="2617962" y="1951619"/>
              <a:chExt cx="1409863" cy="1400918"/>
            </a:xfrm>
          </p:grpSpPr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E9FF55B5-274F-432D-BEAE-6E0A11844BF8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BEA5D777-D704-44ED-B84C-8FAF21D3E872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D9FCB479-3002-4771-B87F-E33609CF7DBC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7405D866-7660-4F05-9924-DE9C1F6F8CF2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53" name="Cube 52">
                  <a:extLst>
                    <a:ext uri="{FF2B5EF4-FFF2-40B4-BE49-F238E27FC236}">
                      <a16:creationId xmlns:a16="http://schemas.microsoft.com/office/drawing/2014/main" id="{B858AC68-98EA-40FC-8BCC-6404E070C4A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97E49B27-BC5E-4732-8A39-359D9F8A3CE7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47" name="Cube 46">
                  <a:extLst>
                    <a:ext uri="{FF2B5EF4-FFF2-40B4-BE49-F238E27FC236}">
                      <a16:creationId xmlns:a16="http://schemas.microsoft.com/office/drawing/2014/main" id="{53B75F51-2F6F-478E-A2D2-20E88A357AED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8" name="Cube 47">
                  <a:extLst>
                    <a:ext uri="{FF2B5EF4-FFF2-40B4-BE49-F238E27FC236}">
                      <a16:creationId xmlns:a16="http://schemas.microsoft.com/office/drawing/2014/main" id="{13D74A16-3AF0-4393-A5B3-0CCE11222F2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4D151B6E-DE09-46EA-9B5E-95C4F5155192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50" name="Cube 49">
                    <a:extLst>
                      <a:ext uri="{FF2B5EF4-FFF2-40B4-BE49-F238E27FC236}">
                        <a16:creationId xmlns:a16="http://schemas.microsoft.com/office/drawing/2014/main" id="{40E1B93F-C650-40AE-9EFE-FBD56E56956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1" name="Cube 50">
                    <a:extLst>
                      <a:ext uri="{FF2B5EF4-FFF2-40B4-BE49-F238E27FC236}">
                        <a16:creationId xmlns:a16="http://schemas.microsoft.com/office/drawing/2014/main" id="{7B3FB914-FF41-4E07-AC5E-74E946A1132D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3F4C39D-B297-4247-B1CA-AA9C9C1559AE}"/>
              </a:ext>
            </a:extLst>
          </p:cNvPr>
          <p:cNvGrpSpPr/>
          <p:nvPr/>
        </p:nvGrpSpPr>
        <p:grpSpPr>
          <a:xfrm>
            <a:off x="2047826" y="405521"/>
            <a:ext cx="2821936" cy="1752610"/>
            <a:chOff x="2261178" y="1951619"/>
            <a:chExt cx="2821936" cy="1752610"/>
          </a:xfrm>
        </p:grpSpPr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397B00E2-CBC1-4371-84BD-E9EA6D128BD9}"/>
                </a:ext>
              </a:extLst>
            </p:cNvPr>
            <p:cNvSpPr/>
            <p:nvPr/>
          </p:nvSpPr>
          <p:spPr>
            <a:xfrm>
              <a:off x="2797127" y="247623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ABA19E1E-1E77-4D34-8951-9DD011667AF8}"/>
                </a:ext>
              </a:extLst>
            </p:cNvPr>
            <p:cNvSpPr/>
            <p:nvPr/>
          </p:nvSpPr>
          <p:spPr>
            <a:xfrm>
              <a:off x="2618798" y="2649152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8B514C-74BD-4DA0-8931-F84DB4F01EDC}"/>
                </a:ext>
              </a:extLst>
            </p:cNvPr>
            <p:cNvGrpSpPr/>
            <p:nvPr/>
          </p:nvGrpSpPr>
          <p:grpSpPr>
            <a:xfrm>
              <a:off x="3146111" y="2476232"/>
              <a:ext cx="881714" cy="876305"/>
              <a:chOff x="2618798" y="2878015"/>
              <a:chExt cx="881714" cy="876305"/>
            </a:xfrm>
          </p:grpSpPr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045E1422-DE3B-4C6D-8666-4C9F42BB7751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C695A63F-E38B-4897-84EF-F82422287D70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5715EFB2-1F86-4295-8E2D-55C481894409}"/>
                </a:ext>
              </a:extLst>
            </p:cNvPr>
            <p:cNvGrpSpPr/>
            <p:nvPr/>
          </p:nvGrpSpPr>
          <p:grpSpPr>
            <a:xfrm>
              <a:off x="2617962" y="1951619"/>
              <a:ext cx="1409027" cy="876305"/>
              <a:chOff x="2618798" y="2878015"/>
              <a:chExt cx="1409027" cy="876305"/>
            </a:xfrm>
          </p:grpSpPr>
          <p:sp>
            <p:nvSpPr>
              <p:cNvPr id="62" name="Cube 61">
                <a:extLst>
                  <a:ext uri="{FF2B5EF4-FFF2-40B4-BE49-F238E27FC236}">
                    <a16:creationId xmlns:a16="http://schemas.microsoft.com/office/drawing/2014/main" id="{08439D1F-4B93-40C6-A5EF-F3CD0DFBE9E2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3" name="Cube 62">
                <a:extLst>
                  <a:ext uri="{FF2B5EF4-FFF2-40B4-BE49-F238E27FC236}">
                    <a16:creationId xmlns:a16="http://schemas.microsoft.com/office/drawing/2014/main" id="{EF26E6E3-4BB8-4200-9BC5-5EF51482A16D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0A022B40-DCF8-4D75-866F-7CAB436F631F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65" name="Cube 64">
                  <a:extLst>
                    <a:ext uri="{FF2B5EF4-FFF2-40B4-BE49-F238E27FC236}">
                      <a16:creationId xmlns:a16="http://schemas.microsoft.com/office/drawing/2014/main" id="{758F65A7-15D4-4CF2-8F36-1D807A421A71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ECCC1803-4D93-4FC0-A34D-00E7ACFE2BE9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E9D1C07C-6522-4F9B-B1EF-E695792F089B}"/>
                </a:ext>
              </a:extLst>
            </p:cNvPr>
            <p:cNvGrpSpPr/>
            <p:nvPr/>
          </p:nvGrpSpPr>
          <p:grpSpPr>
            <a:xfrm>
              <a:off x="3673251" y="1951619"/>
              <a:ext cx="1409863" cy="1400918"/>
              <a:chOff x="2617962" y="1951619"/>
              <a:chExt cx="1409863" cy="1400918"/>
            </a:xfrm>
          </p:grpSpPr>
          <p:sp>
            <p:nvSpPr>
              <p:cNvPr id="68" name="Cube 67">
                <a:extLst>
                  <a:ext uri="{FF2B5EF4-FFF2-40B4-BE49-F238E27FC236}">
                    <a16:creationId xmlns:a16="http://schemas.microsoft.com/office/drawing/2014/main" id="{ED320280-757E-4691-95A9-EF468D9E6D3C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9" name="Cube 68">
                <a:extLst>
                  <a:ext uri="{FF2B5EF4-FFF2-40B4-BE49-F238E27FC236}">
                    <a16:creationId xmlns:a16="http://schemas.microsoft.com/office/drawing/2014/main" id="{E8137CC5-FB62-4DF6-AAC8-698CC704B684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DE904F27-2123-45DC-97B7-37891D4ABBE8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77" name="Cube 76">
                  <a:extLst>
                    <a:ext uri="{FF2B5EF4-FFF2-40B4-BE49-F238E27FC236}">
                      <a16:creationId xmlns:a16="http://schemas.microsoft.com/office/drawing/2014/main" id="{4C73483A-4DE6-49EC-95BC-794C93767964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8" name="Cube 77">
                  <a:extLst>
                    <a:ext uri="{FF2B5EF4-FFF2-40B4-BE49-F238E27FC236}">
                      <a16:creationId xmlns:a16="http://schemas.microsoft.com/office/drawing/2014/main" id="{D5BD430E-9B24-473E-B149-94B33A97CDCC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7E62F0A9-706E-4A71-8046-FAD1423DEF7F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72" name="Cube 71">
                  <a:extLst>
                    <a:ext uri="{FF2B5EF4-FFF2-40B4-BE49-F238E27FC236}">
                      <a16:creationId xmlns:a16="http://schemas.microsoft.com/office/drawing/2014/main" id="{74C4061A-9354-4C04-8EBF-B625595DD02A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3" name="Cube 72">
                  <a:extLst>
                    <a:ext uri="{FF2B5EF4-FFF2-40B4-BE49-F238E27FC236}">
                      <a16:creationId xmlns:a16="http://schemas.microsoft.com/office/drawing/2014/main" id="{D394DB3E-E1BA-41A7-AB72-C67AF2D5CCF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3550B815-12F1-4811-9631-6A4EF763FCF3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75" name="Cube 74">
                    <a:extLst>
                      <a:ext uri="{FF2B5EF4-FFF2-40B4-BE49-F238E27FC236}">
                        <a16:creationId xmlns:a16="http://schemas.microsoft.com/office/drawing/2014/main" id="{ECE0669A-918D-490B-B9A8-0EC33B497FC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76" name="Cube 75">
                    <a:extLst>
                      <a:ext uri="{FF2B5EF4-FFF2-40B4-BE49-F238E27FC236}">
                        <a16:creationId xmlns:a16="http://schemas.microsoft.com/office/drawing/2014/main" id="{94436413-18B7-4BE0-BDD3-70E5AAB4B8BA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AA63F63C-3BDE-4837-AED1-AA66F41D6E8F}"/>
                </a:ext>
              </a:extLst>
            </p:cNvPr>
            <p:cNvGrpSpPr/>
            <p:nvPr/>
          </p:nvGrpSpPr>
          <p:grpSpPr>
            <a:xfrm>
              <a:off x="2261178" y="2303311"/>
              <a:ext cx="2465152" cy="1400918"/>
              <a:chOff x="2108778" y="2150911"/>
              <a:chExt cx="2465152" cy="1400918"/>
            </a:xfrm>
          </p:grpSpPr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9C17BF52-F3B0-4A25-9B90-FD2A5A7A8102}"/>
                  </a:ext>
                </a:extLst>
              </p:cNvPr>
              <p:cNvSpPr/>
              <p:nvPr/>
            </p:nvSpPr>
            <p:spPr>
              <a:xfrm>
                <a:off x="2287943" y="267552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1" name="Cube 80">
                <a:extLst>
                  <a:ext uri="{FF2B5EF4-FFF2-40B4-BE49-F238E27FC236}">
                    <a16:creationId xmlns:a16="http://schemas.microsoft.com/office/drawing/2014/main" id="{64F09120-819B-4CB9-910D-15F8E9EB517B}"/>
                  </a:ext>
                </a:extLst>
              </p:cNvPr>
              <p:cNvSpPr/>
              <p:nvPr/>
            </p:nvSpPr>
            <p:spPr>
              <a:xfrm>
                <a:off x="2109614" y="284844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DCAFE66-5030-40EF-8C88-BBB1B9EFD16D}"/>
                  </a:ext>
                </a:extLst>
              </p:cNvPr>
              <p:cNvGrpSpPr/>
              <p:nvPr/>
            </p:nvGrpSpPr>
            <p:grpSpPr>
              <a:xfrm>
                <a:off x="2636927" y="2675524"/>
                <a:ext cx="881714" cy="876305"/>
                <a:chOff x="2618798" y="2878015"/>
                <a:chExt cx="881714" cy="876305"/>
              </a:xfrm>
            </p:grpSpPr>
            <p:sp>
              <p:nvSpPr>
                <p:cNvPr id="101" name="Cube 100">
                  <a:extLst>
                    <a:ext uri="{FF2B5EF4-FFF2-40B4-BE49-F238E27FC236}">
                      <a16:creationId xmlns:a16="http://schemas.microsoft.com/office/drawing/2014/main" id="{0B993245-BE6C-4597-9FA6-AD4792A09030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02" name="Cube 101">
                  <a:extLst>
                    <a:ext uri="{FF2B5EF4-FFF2-40B4-BE49-F238E27FC236}">
                      <a16:creationId xmlns:a16="http://schemas.microsoft.com/office/drawing/2014/main" id="{E9B324F2-78A8-433B-A7D9-2DAFFDCCEE78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B69619EF-1E9B-434C-B087-3944B25F784E}"/>
                  </a:ext>
                </a:extLst>
              </p:cNvPr>
              <p:cNvGrpSpPr/>
              <p:nvPr/>
            </p:nvGrpSpPr>
            <p:grpSpPr>
              <a:xfrm>
                <a:off x="2108778" y="2150911"/>
                <a:ext cx="1409027" cy="876305"/>
                <a:chOff x="2618798" y="2878015"/>
                <a:chExt cx="1409027" cy="876305"/>
              </a:xfrm>
            </p:grpSpPr>
            <p:sp>
              <p:nvSpPr>
                <p:cNvPr id="96" name="Cube 95">
                  <a:extLst>
                    <a:ext uri="{FF2B5EF4-FFF2-40B4-BE49-F238E27FC236}">
                      <a16:creationId xmlns:a16="http://schemas.microsoft.com/office/drawing/2014/main" id="{1DCB9575-2954-4FF1-8904-F697944201F9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7" name="Cube 96">
                  <a:extLst>
                    <a:ext uri="{FF2B5EF4-FFF2-40B4-BE49-F238E27FC236}">
                      <a16:creationId xmlns:a16="http://schemas.microsoft.com/office/drawing/2014/main" id="{CDA73B0E-92C8-4DC9-A7DC-60756518701A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6446B92A-A4E5-4C03-A94F-8CC18E4F0B44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99" name="Cube 98">
                    <a:extLst>
                      <a:ext uri="{FF2B5EF4-FFF2-40B4-BE49-F238E27FC236}">
                        <a16:creationId xmlns:a16="http://schemas.microsoft.com/office/drawing/2014/main" id="{07F13CB2-4732-457A-93EA-38A2DB3A7C2C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0" name="Cube 99">
                    <a:extLst>
                      <a:ext uri="{FF2B5EF4-FFF2-40B4-BE49-F238E27FC236}">
                        <a16:creationId xmlns:a16="http://schemas.microsoft.com/office/drawing/2014/main" id="{67AB30CD-C0DD-4016-8BEF-F0417DB97C58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D6D1947D-22E3-4E61-83D9-7DF23378D5FA}"/>
                  </a:ext>
                </a:extLst>
              </p:cNvPr>
              <p:cNvGrpSpPr/>
              <p:nvPr/>
            </p:nvGrpSpPr>
            <p:grpSpPr>
              <a:xfrm>
                <a:off x="3164067" y="2150911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85" name="Cube 84">
                  <a:extLst>
                    <a:ext uri="{FF2B5EF4-FFF2-40B4-BE49-F238E27FC236}">
                      <a16:creationId xmlns:a16="http://schemas.microsoft.com/office/drawing/2014/main" id="{4323EA3D-53AC-44A1-90A9-8DC9BEE02C15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6" name="Cube 85">
                  <a:extLst>
                    <a:ext uri="{FF2B5EF4-FFF2-40B4-BE49-F238E27FC236}">
                      <a16:creationId xmlns:a16="http://schemas.microsoft.com/office/drawing/2014/main" id="{19F0C9DF-068C-4414-A050-EB243A498823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D7BCBB8C-D09A-4ED0-87C2-A262FE2EBD2C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94" name="Cube 93">
                    <a:extLst>
                      <a:ext uri="{FF2B5EF4-FFF2-40B4-BE49-F238E27FC236}">
                        <a16:creationId xmlns:a16="http://schemas.microsoft.com/office/drawing/2014/main" id="{72C4D5E4-EEDA-46CE-A74B-896232D5816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5" name="Cube 94">
                    <a:extLst>
                      <a:ext uri="{FF2B5EF4-FFF2-40B4-BE49-F238E27FC236}">
                        <a16:creationId xmlns:a16="http://schemas.microsoft.com/office/drawing/2014/main" id="{5DD10179-C9C2-4BFE-BEC1-938779345AF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8A0659E8-F150-495E-ACC5-35CCA1F41C22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89" name="Cube 88">
                    <a:extLst>
                      <a:ext uri="{FF2B5EF4-FFF2-40B4-BE49-F238E27FC236}">
                        <a16:creationId xmlns:a16="http://schemas.microsoft.com/office/drawing/2014/main" id="{FD1A471A-529A-4078-A229-41275AF0D4E4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0" name="Cube 89">
                    <a:extLst>
                      <a:ext uri="{FF2B5EF4-FFF2-40B4-BE49-F238E27FC236}">
                        <a16:creationId xmlns:a16="http://schemas.microsoft.com/office/drawing/2014/main" id="{FF0C243A-7B47-497C-ABDD-DEC51AD2CC8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C970C38C-1891-4E23-81BD-F009CD363A15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92" name="Cube 91">
                      <a:extLst>
                        <a:ext uri="{FF2B5EF4-FFF2-40B4-BE49-F238E27FC236}">
                          <a16:creationId xmlns:a16="http://schemas.microsoft.com/office/drawing/2014/main" id="{64A43DF0-79BC-4F66-9447-D273A14D26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93" name="Cube 92">
                      <a:extLst>
                        <a:ext uri="{FF2B5EF4-FFF2-40B4-BE49-F238E27FC236}">
                          <a16:creationId xmlns:a16="http://schemas.microsoft.com/office/drawing/2014/main" id="{6FDF8A15-14C4-4736-A89E-5D5F034C42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EAF45098-1830-4EDC-8F7E-09BBE2A9C3AC}"/>
              </a:ext>
            </a:extLst>
          </p:cNvPr>
          <p:cNvGrpSpPr/>
          <p:nvPr/>
        </p:nvGrpSpPr>
        <p:grpSpPr>
          <a:xfrm>
            <a:off x="4175269" y="399701"/>
            <a:ext cx="2825086" cy="2805621"/>
            <a:chOff x="2261178" y="358266"/>
            <a:chExt cx="2825086" cy="2805621"/>
          </a:xfrm>
        </p:grpSpPr>
        <p:sp>
          <p:nvSpPr>
            <p:cNvPr id="110" name="Cube 109">
              <a:extLst>
                <a:ext uri="{FF2B5EF4-FFF2-40B4-BE49-F238E27FC236}">
                  <a16:creationId xmlns:a16="http://schemas.microsoft.com/office/drawing/2014/main" id="{D715C189-F14B-4D34-9254-DE6B286BC0E9}"/>
                </a:ext>
              </a:extLst>
            </p:cNvPr>
            <p:cNvSpPr/>
            <p:nvPr/>
          </p:nvSpPr>
          <p:spPr>
            <a:xfrm>
              <a:off x="2797127" y="193589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1" name="Cube 110">
              <a:extLst>
                <a:ext uri="{FF2B5EF4-FFF2-40B4-BE49-F238E27FC236}">
                  <a16:creationId xmlns:a16="http://schemas.microsoft.com/office/drawing/2014/main" id="{886D0CC9-1ADB-4F17-AB01-B152EF3013E2}"/>
                </a:ext>
              </a:extLst>
            </p:cNvPr>
            <p:cNvSpPr/>
            <p:nvPr/>
          </p:nvSpPr>
          <p:spPr>
            <a:xfrm>
              <a:off x="2618798" y="210881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D2D79F05-1912-450A-963C-36D4A163B998}"/>
                </a:ext>
              </a:extLst>
            </p:cNvPr>
            <p:cNvGrpSpPr/>
            <p:nvPr/>
          </p:nvGrpSpPr>
          <p:grpSpPr>
            <a:xfrm>
              <a:off x="3146111" y="1935890"/>
              <a:ext cx="881714" cy="876305"/>
              <a:chOff x="2618798" y="2878015"/>
              <a:chExt cx="881714" cy="876305"/>
            </a:xfrm>
          </p:grpSpPr>
          <p:sp>
            <p:nvSpPr>
              <p:cNvPr id="113" name="Cube 112">
                <a:extLst>
                  <a:ext uri="{FF2B5EF4-FFF2-40B4-BE49-F238E27FC236}">
                    <a16:creationId xmlns:a16="http://schemas.microsoft.com/office/drawing/2014/main" id="{3450FBA6-CB00-4666-82C9-75D7089631F3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4" name="Cube 113">
                <a:extLst>
                  <a:ext uri="{FF2B5EF4-FFF2-40B4-BE49-F238E27FC236}">
                    <a16:creationId xmlns:a16="http://schemas.microsoft.com/office/drawing/2014/main" id="{E47D5017-4B45-4E43-94B1-266E0470F906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DCC37072-A02E-41BC-B170-E455CFD53BAD}"/>
                </a:ext>
              </a:extLst>
            </p:cNvPr>
            <p:cNvGrpSpPr/>
            <p:nvPr/>
          </p:nvGrpSpPr>
          <p:grpSpPr>
            <a:xfrm>
              <a:off x="2617962" y="1411277"/>
              <a:ext cx="1409027" cy="876305"/>
              <a:chOff x="2618798" y="2878015"/>
              <a:chExt cx="1409027" cy="876305"/>
            </a:xfrm>
          </p:grpSpPr>
          <p:sp>
            <p:nvSpPr>
              <p:cNvPr id="116" name="Cube 115">
                <a:extLst>
                  <a:ext uri="{FF2B5EF4-FFF2-40B4-BE49-F238E27FC236}">
                    <a16:creationId xmlns:a16="http://schemas.microsoft.com/office/drawing/2014/main" id="{A6FDB72E-7B86-418A-B1CD-5BB8059296E1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7" name="Cube 116">
                <a:extLst>
                  <a:ext uri="{FF2B5EF4-FFF2-40B4-BE49-F238E27FC236}">
                    <a16:creationId xmlns:a16="http://schemas.microsoft.com/office/drawing/2014/main" id="{7BC79C24-DC9A-434D-A045-8DAD17571D1E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426B8AF6-1CD8-467D-8A79-5E83DF65329F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119" name="Cube 118">
                  <a:extLst>
                    <a:ext uri="{FF2B5EF4-FFF2-40B4-BE49-F238E27FC236}">
                      <a16:creationId xmlns:a16="http://schemas.microsoft.com/office/drawing/2014/main" id="{48FC5160-75CF-423D-B70D-E2B0C12E5252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20" name="Cube 119">
                  <a:extLst>
                    <a:ext uri="{FF2B5EF4-FFF2-40B4-BE49-F238E27FC236}">
                      <a16:creationId xmlns:a16="http://schemas.microsoft.com/office/drawing/2014/main" id="{211B24D3-E807-46B8-8921-AF8AB7B3FA3C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B3DF75EA-252E-4CE0-8A64-A22F22A05980}"/>
                </a:ext>
              </a:extLst>
            </p:cNvPr>
            <p:cNvGrpSpPr/>
            <p:nvPr/>
          </p:nvGrpSpPr>
          <p:grpSpPr>
            <a:xfrm>
              <a:off x="3673251" y="1411277"/>
              <a:ext cx="1409863" cy="1400918"/>
              <a:chOff x="2617962" y="1951619"/>
              <a:chExt cx="1409863" cy="1400918"/>
            </a:xfrm>
          </p:grpSpPr>
          <p:sp>
            <p:nvSpPr>
              <p:cNvPr id="122" name="Cube 121">
                <a:extLst>
                  <a:ext uri="{FF2B5EF4-FFF2-40B4-BE49-F238E27FC236}">
                    <a16:creationId xmlns:a16="http://schemas.microsoft.com/office/drawing/2014/main" id="{560BA416-6FB5-4E3A-9049-577D2D96731B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3" name="Cube 122">
                <a:extLst>
                  <a:ext uri="{FF2B5EF4-FFF2-40B4-BE49-F238E27FC236}">
                    <a16:creationId xmlns:a16="http://schemas.microsoft.com/office/drawing/2014/main" id="{C7F03E49-6AE4-401A-A8E3-BA05577328C7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A35F24E9-02F3-47C7-9FC1-DEDC65731F88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131" name="Cube 130">
                  <a:extLst>
                    <a:ext uri="{FF2B5EF4-FFF2-40B4-BE49-F238E27FC236}">
                      <a16:creationId xmlns:a16="http://schemas.microsoft.com/office/drawing/2014/main" id="{DD06C724-8F56-43C0-B55A-97501C812206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32" name="Cube 131">
                  <a:extLst>
                    <a:ext uri="{FF2B5EF4-FFF2-40B4-BE49-F238E27FC236}">
                      <a16:creationId xmlns:a16="http://schemas.microsoft.com/office/drawing/2014/main" id="{B308690C-CB69-48EB-A953-67EBF4C3F976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0F7B22C6-6576-4166-983F-E48A38344920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126" name="Cube 125">
                  <a:extLst>
                    <a:ext uri="{FF2B5EF4-FFF2-40B4-BE49-F238E27FC236}">
                      <a16:creationId xmlns:a16="http://schemas.microsoft.com/office/drawing/2014/main" id="{8025EF2D-E756-4CFF-AE01-962957AA4B8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27" name="Cube 126">
                  <a:extLst>
                    <a:ext uri="{FF2B5EF4-FFF2-40B4-BE49-F238E27FC236}">
                      <a16:creationId xmlns:a16="http://schemas.microsoft.com/office/drawing/2014/main" id="{BDAC4308-5AAE-4CD0-A962-A77318D843BE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28" name="Group 127">
                  <a:extLst>
                    <a:ext uri="{FF2B5EF4-FFF2-40B4-BE49-F238E27FC236}">
                      <a16:creationId xmlns:a16="http://schemas.microsoft.com/office/drawing/2014/main" id="{452C3DA0-C7CE-4BCD-ABF0-E1862862B8B7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29" name="Cube 128">
                    <a:extLst>
                      <a:ext uri="{FF2B5EF4-FFF2-40B4-BE49-F238E27FC236}">
                        <a16:creationId xmlns:a16="http://schemas.microsoft.com/office/drawing/2014/main" id="{C20670E3-4216-48F3-9803-4AB5597A3789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0" name="Cube 129">
                    <a:extLst>
                      <a:ext uri="{FF2B5EF4-FFF2-40B4-BE49-F238E27FC236}">
                        <a16:creationId xmlns:a16="http://schemas.microsoft.com/office/drawing/2014/main" id="{C0384197-4F6B-495A-B2AD-990A997C61CF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9ACF0828-9F03-47E9-AFB0-D5A0B288F203}"/>
                </a:ext>
              </a:extLst>
            </p:cNvPr>
            <p:cNvGrpSpPr/>
            <p:nvPr/>
          </p:nvGrpSpPr>
          <p:grpSpPr>
            <a:xfrm>
              <a:off x="2261178" y="1762969"/>
              <a:ext cx="2465152" cy="1400918"/>
              <a:chOff x="2108778" y="2150911"/>
              <a:chExt cx="2465152" cy="1400918"/>
            </a:xfrm>
          </p:grpSpPr>
          <p:sp>
            <p:nvSpPr>
              <p:cNvPr id="134" name="Cube 133">
                <a:extLst>
                  <a:ext uri="{FF2B5EF4-FFF2-40B4-BE49-F238E27FC236}">
                    <a16:creationId xmlns:a16="http://schemas.microsoft.com/office/drawing/2014/main" id="{F3D3F7C6-F97F-4978-BC74-A5156AB7EAE8}"/>
                  </a:ext>
                </a:extLst>
              </p:cNvPr>
              <p:cNvSpPr/>
              <p:nvPr/>
            </p:nvSpPr>
            <p:spPr>
              <a:xfrm>
                <a:off x="2287943" y="267552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5" name="Cube 134">
                <a:extLst>
                  <a:ext uri="{FF2B5EF4-FFF2-40B4-BE49-F238E27FC236}">
                    <a16:creationId xmlns:a16="http://schemas.microsoft.com/office/drawing/2014/main" id="{963372EE-A1F3-4583-8240-58738B943E16}"/>
                  </a:ext>
                </a:extLst>
              </p:cNvPr>
              <p:cNvSpPr/>
              <p:nvPr/>
            </p:nvSpPr>
            <p:spPr>
              <a:xfrm>
                <a:off x="2109614" y="284844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66BD5712-3208-48B8-8F33-E575CA6007F2}"/>
                  </a:ext>
                </a:extLst>
              </p:cNvPr>
              <p:cNvGrpSpPr/>
              <p:nvPr/>
            </p:nvGrpSpPr>
            <p:grpSpPr>
              <a:xfrm>
                <a:off x="2636927" y="2675524"/>
                <a:ext cx="881714" cy="876305"/>
                <a:chOff x="2618798" y="2878015"/>
                <a:chExt cx="881714" cy="876305"/>
              </a:xfrm>
            </p:grpSpPr>
            <p:sp>
              <p:nvSpPr>
                <p:cNvPr id="155" name="Cube 154">
                  <a:extLst>
                    <a:ext uri="{FF2B5EF4-FFF2-40B4-BE49-F238E27FC236}">
                      <a16:creationId xmlns:a16="http://schemas.microsoft.com/office/drawing/2014/main" id="{BDCF4D28-775F-4A57-8E90-789208DAEF6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6" name="Cube 155">
                  <a:extLst>
                    <a:ext uri="{FF2B5EF4-FFF2-40B4-BE49-F238E27FC236}">
                      <a16:creationId xmlns:a16="http://schemas.microsoft.com/office/drawing/2014/main" id="{8EDCF182-5EB0-4CCD-8F06-347AF9936EBB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97F02C1B-CD69-4B9B-84C6-0579DDC5EDFF}"/>
                  </a:ext>
                </a:extLst>
              </p:cNvPr>
              <p:cNvGrpSpPr/>
              <p:nvPr/>
            </p:nvGrpSpPr>
            <p:grpSpPr>
              <a:xfrm>
                <a:off x="2108778" y="2150911"/>
                <a:ext cx="1409027" cy="876305"/>
                <a:chOff x="2618798" y="2878015"/>
                <a:chExt cx="1409027" cy="876305"/>
              </a:xfrm>
            </p:grpSpPr>
            <p:sp>
              <p:nvSpPr>
                <p:cNvPr id="150" name="Cube 149">
                  <a:extLst>
                    <a:ext uri="{FF2B5EF4-FFF2-40B4-BE49-F238E27FC236}">
                      <a16:creationId xmlns:a16="http://schemas.microsoft.com/office/drawing/2014/main" id="{14DC3E2C-6D28-4120-99D8-45081868DBDE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1" name="Cube 150">
                  <a:extLst>
                    <a:ext uri="{FF2B5EF4-FFF2-40B4-BE49-F238E27FC236}">
                      <a16:creationId xmlns:a16="http://schemas.microsoft.com/office/drawing/2014/main" id="{0F749CB9-AB18-484D-BB37-850495121DA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BFEBF21B-BDC2-492C-ACD4-8FA4E435CF47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53" name="Cube 152">
                    <a:extLst>
                      <a:ext uri="{FF2B5EF4-FFF2-40B4-BE49-F238E27FC236}">
                        <a16:creationId xmlns:a16="http://schemas.microsoft.com/office/drawing/2014/main" id="{ADD65AC2-8CD2-4D24-8AC4-884AD56820D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4" name="Cube 153">
                    <a:extLst>
                      <a:ext uri="{FF2B5EF4-FFF2-40B4-BE49-F238E27FC236}">
                        <a16:creationId xmlns:a16="http://schemas.microsoft.com/office/drawing/2014/main" id="{6C944312-EFD6-4713-801B-43C1D670B817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3338EDE9-6666-4225-BC04-A79E18D01034}"/>
                  </a:ext>
                </a:extLst>
              </p:cNvPr>
              <p:cNvGrpSpPr/>
              <p:nvPr/>
            </p:nvGrpSpPr>
            <p:grpSpPr>
              <a:xfrm>
                <a:off x="3164067" y="2150911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139" name="Cube 138">
                  <a:extLst>
                    <a:ext uri="{FF2B5EF4-FFF2-40B4-BE49-F238E27FC236}">
                      <a16:creationId xmlns:a16="http://schemas.microsoft.com/office/drawing/2014/main" id="{9FB67E57-03B3-47C9-ADA8-911A5D2106D9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40" name="Cube 139">
                  <a:extLst>
                    <a:ext uri="{FF2B5EF4-FFF2-40B4-BE49-F238E27FC236}">
                      <a16:creationId xmlns:a16="http://schemas.microsoft.com/office/drawing/2014/main" id="{80FD6879-8E88-4B00-B3B1-ED31E2274157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7CD29D99-D187-49DB-AB6A-5E4164B84977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48" name="Cube 147">
                    <a:extLst>
                      <a:ext uri="{FF2B5EF4-FFF2-40B4-BE49-F238E27FC236}">
                        <a16:creationId xmlns:a16="http://schemas.microsoft.com/office/drawing/2014/main" id="{A09343B4-7B69-45F9-9483-3AA48988E9D3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9" name="Cube 148">
                    <a:extLst>
                      <a:ext uri="{FF2B5EF4-FFF2-40B4-BE49-F238E27FC236}">
                        <a16:creationId xmlns:a16="http://schemas.microsoft.com/office/drawing/2014/main" id="{77448B81-9BB8-4E40-9C07-E4010781C1F3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42" name="Group 141">
                  <a:extLst>
                    <a:ext uri="{FF2B5EF4-FFF2-40B4-BE49-F238E27FC236}">
                      <a16:creationId xmlns:a16="http://schemas.microsoft.com/office/drawing/2014/main" id="{AE27C1E3-F079-4FF1-ABE7-E32FB7057BA2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143" name="Cube 142">
                    <a:extLst>
                      <a:ext uri="{FF2B5EF4-FFF2-40B4-BE49-F238E27FC236}">
                        <a16:creationId xmlns:a16="http://schemas.microsoft.com/office/drawing/2014/main" id="{10A1593C-422E-4743-A69B-2C76D451C83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4" name="Cube 143">
                    <a:extLst>
                      <a:ext uri="{FF2B5EF4-FFF2-40B4-BE49-F238E27FC236}">
                        <a16:creationId xmlns:a16="http://schemas.microsoft.com/office/drawing/2014/main" id="{A5FFD6FB-EABD-4FE4-A43A-55C6ACA31040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145" name="Group 144">
                    <a:extLst>
                      <a:ext uri="{FF2B5EF4-FFF2-40B4-BE49-F238E27FC236}">
                        <a16:creationId xmlns:a16="http://schemas.microsoft.com/office/drawing/2014/main" id="{DC1B65A8-EE52-4C09-B700-521755533D9F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146" name="Cube 145">
                      <a:extLst>
                        <a:ext uri="{FF2B5EF4-FFF2-40B4-BE49-F238E27FC236}">
                          <a16:creationId xmlns:a16="http://schemas.microsoft.com/office/drawing/2014/main" id="{D9DB259E-77C4-4E87-AB29-2552CA0003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47" name="Cube 146">
                      <a:extLst>
                        <a:ext uri="{FF2B5EF4-FFF2-40B4-BE49-F238E27FC236}">
                          <a16:creationId xmlns:a16="http://schemas.microsoft.com/office/drawing/2014/main" id="{BE4D9A90-12E8-4869-BFD4-F40524FDAC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6998CDCB-6349-4F2B-8090-A76C25A8AF77}"/>
                </a:ext>
              </a:extLst>
            </p:cNvPr>
            <p:cNvGrpSpPr/>
            <p:nvPr/>
          </p:nvGrpSpPr>
          <p:grpSpPr>
            <a:xfrm>
              <a:off x="2264328" y="358266"/>
              <a:ext cx="2821936" cy="1752610"/>
              <a:chOff x="2261178" y="1951619"/>
              <a:chExt cx="2821936" cy="1752610"/>
            </a:xfrm>
          </p:grpSpPr>
          <p:sp>
            <p:nvSpPr>
              <p:cNvPr id="158" name="Cube 157">
                <a:extLst>
                  <a:ext uri="{FF2B5EF4-FFF2-40B4-BE49-F238E27FC236}">
                    <a16:creationId xmlns:a16="http://schemas.microsoft.com/office/drawing/2014/main" id="{C9F30FA6-5344-4BFA-BD23-0D7F55F0FFB9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9" name="Cube 158">
                <a:extLst>
                  <a:ext uri="{FF2B5EF4-FFF2-40B4-BE49-F238E27FC236}">
                    <a16:creationId xmlns:a16="http://schemas.microsoft.com/office/drawing/2014/main" id="{8B070095-94F3-4E4C-BAB8-09550C95513C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FADD3964-5135-452E-81B9-6802C8ACD0D1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203" name="Cube 202">
                  <a:extLst>
                    <a:ext uri="{FF2B5EF4-FFF2-40B4-BE49-F238E27FC236}">
                      <a16:creationId xmlns:a16="http://schemas.microsoft.com/office/drawing/2014/main" id="{57BB1934-8A17-4774-8C45-D796AFF9F75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04" name="Cube 203">
                  <a:extLst>
                    <a:ext uri="{FF2B5EF4-FFF2-40B4-BE49-F238E27FC236}">
                      <a16:creationId xmlns:a16="http://schemas.microsoft.com/office/drawing/2014/main" id="{839AA27E-56A3-49C9-A5AF-54759D1484AC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F41F092B-D65E-41D2-A652-39AD0EA9C3D1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198" name="Cube 197">
                  <a:extLst>
                    <a:ext uri="{FF2B5EF4-FFF2-40B4-BE49-F238E27FC236}">
                      <a16:creationId xmlns:a16="http://schemas.microsoft.com/office/drawing/2014/main" id="{BE6A5E88-4AE7-4F86-8A31-565E737A412C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99" name="Cube 198">
                  <a:extLst>
                    <a:ext uri="{FF2B5EF4-FFF2-40B4-BE49-F238E27FC236}">
                      <a16:creationId xmlns:a16="http://schemas.microsoft.com/office/drawing/2014/main" id="{B4112661-4E3B-4BEF-9C08-3FFA3396DBBB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00" name="Group 199">
                  <a:extLst>
                    <a:ext uri="{FF2B5EF4-FFF2-40B4-BE49-F238E27FC236}">
                      <a16:creationId xmlns:a16="http://schemas.microsoft.com/office/drawing/2014/main" id="{C4C6C440-B60C-41E5-B0E7-A9E52909AF6E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01" name="Cube 200">
                    <a:extLst>
                      <a:ext uri="{FF2B5EF4-FFF2-40B4-BE49-F238E27FC236}">
                        <a16:creationId xmlns:a16="http://schemas.microsoft.com/office/drawing/2014/main" id="{BC40CBD0-1CAD-4236-9CE7-A043D0BF6C3D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2" name="Cube 201">
                    <a:extLst>
                      <a:ext uri="{FF2B5EF4-FFF2-40B4-BE49-F238E27FC236}">
                        <a16:creationId xmlns:a16="http://schemas.microsoft.com/office/drawing/2014/main" id="{79EFC51D-99C2-4698-8167-25D13352B050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2688FA64-04DA-4F58-9BD2-5B55675001F7}"/>
                  </a:ext>
                </a:extLst>
              </p:cNvPr>
              <p:cNvGrpSpPr/>
              <p:nvPr/>
            </p:nvGrpSpPr>
            <p:grpSpPr>
              <a:xfrm>
                <a:off x="3673251" y="1951619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187" name="Cube 186">
                  <a:extLst>
                    <a:ext uri="{FF2B5EF4-FFF2-40B4-BE49-F238E27FC236}">
                      <a16:creationId xmlns:a16="http://schemas.microsoft.com/office/drawing/2014/main" id="{E5863065-A01A-4ECF-B41F-775FE11E6D82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88" name="Cube 187">
                  <a:extLst>
                    <a:ext uri="{FF2B5EF4-FFF2-40B4-BE49-F238E27FC236}">
                      <a16:creationId xmlns:a16="http://schemas.microsoft.com/office/drawing/2014/main" id="{E4BD8066-1D30-4DBB-B5E5-5F4AB767A8B2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89" name="Group 188">
                  <a:extLst>
                    <a:ext uri="{FF2B5EF4-FFF2-40B4-BE49-F238E27FC236}">
                      <a16:creationId xmlns:a16="http://schemas.microsoft.com/office/drawing/2014/main" id="{ADEB3EA9-3457-41A9-AAAD-9432DA2AE83D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96" name="Cube 195">
                    <a:extLst>
                      <a:ext uri="{FF2B5EF4-FFF2-40B4-BE49-F238E27FC236}">
                        <a16:creationId xmlns:a16="http://schemas.microsoft.com/office/drawing/2014/main" id="{8EBC118C-3854-4764-8A20-EBF6A987C256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97" name="Cube 196">
                    <a:extLst>
                      <a:ext uri="{FF2B5EF4-FFF2-40B4-BE49-F238E27FC236}">
                        <a16:creationId xmlns:a16="http://schemas.microsoft.com/office/drawing/2014/main" id="{ECD2203B-2CAA-4375-8CB3-38F15FD5A5A9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90" name="Group 189">
                  <a:extLst>
                    <a:ext uri="{FF2B5EF4-FFF2-40B4-BE49-F238E27FC236}">
                      <a16:creationId xmlns:a16="http://schemas.microsoft.com/office/drawing/2014/main" id="{B00EFD91-9120-4337-BA7D-FFF375A74597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191" name="Cube 190">
                    <a:extLst>
                      <a:ext uri="{FF2B5EF4-FFF2-40B4-BE49-F238E27FC236}">
                        <a16:creationId xmlns:a16="http://schemas.microsoft.com/office/drawing/2014/main" id="{5444F85C-0FBD-4B6A-9EF3-8E2DC768A7A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92" name="Cube 191">
                    <a:extLst>
                      <a:ext uri="{FF2B5EF4-FFF2-40B4-BE49-F238E27FC236}">
                        <a16:creationId xmlns:a16="http://schemas.microsoft.com/office/drawing/2014/main" id="{2DD17EF4-3A51-4C61-B2EA-BEE64ADD93E9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193" name="Group 192">
                    <a:extLst>
                      <a:ext uri="{FF2B5EF4-FFF2-40B4-BE49-F238E27FC236}">
                        <a16:creationId xmlns:a16="http://schemas.microsoft.com/office/drawing/2014/main" id="{CE254C38-F5BE-44BE-8F10-0FA0CC65B924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194" name="Cube 193">
                      <a:extLst>
                        <a:ext uri="{FF2B5EF4-FFF2-40B4-BE49-F238E27FC236}">
                          <a16:creationId xmlns:a16="http://schemas.microsoft.com/office/drawing/2014/main" id="{7D393E63-32C1-4E5F-8C69-54B4F787CC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95" name="Cube 194">
                      <a:extLst>
                        <a:ext uri="{FF2B5EF4-FFF2-40B4-BE49-F238E27FC236}">
                          <a16:creationId xmlns:a16="http://schemas.microsoft.com/office/drawing/2014/main" id="{CDCE54E2-3D0F-42EF-A409-5FD7D223EE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329F9466-2891-4811-870C-0C93819F3326}"/>
                  </a:ext>
                </a:extLst>
              </p:cNvPr>
              <p:cNvGrpSpPr/>
              <p:nvPr/>
            </p:nvGrpSpPr>
            <p:grpSpPr>
              <a:xfrm>
                <a:off x="2261178" y="2303311"/>
                <a:ext cx="2465152" cy="1400918"/>
                <a:chOff x="2108778" y="2150911"/>
                <a:chExt cx="2465152" cy="1400918"/>
              </a:xfrm>
            </p:grpSpPr>
            <p:sp>
              <p:nvSpPr>
                <p:cNvPr id="164" name="Cube 163">
                  <a:extLst>
                    <a:ext uri="{FF2B5EF4-FFF2-40B4-BE49-F238E27FC236}">
                      <a16:creationId xmlns:a16="http://schemas.microsoft.com/office/drawing/2014/main" id="{C819219F-3E81-43E5-993B-16C3FEF9555A}"/>
                    </a:ext>
                  </a:extLst>
                </p:cNvPr>
                <p:cNvSpPr/>
                <p:nvPr/>
              </p:nvSpPr>
              <p:spPr>
                <a:xfrm>
                  <a:off x="2287943" y="267552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5" name="Cube 164">
                  <a:extLst>
                    <a:ext uri="{FF2B5EF4-FFF2-40B4-BE49-F238E27FC236}">
                      <a16:creationId xmlns:a16="http://schemas.microsoft.com/office/drawing/2014/main" id="{74E47DEA-8936-4DA0-94EA-2E434A1E8400}"/>
                    </a:ext>
                  </a:extLst>
                </p:cNvPr>
                <p:cNvSpPr/>
                <p:nvPr/>
              </p:nvSpPr>
              <p:spPr>
                <a:xfrm>
                  <a:off x="2109614" y="284844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10ACE2D9-111D-4CAF-8B68-FEE01AB74FF5}"/>
                    </a:ext>
                  </a:extLst>
                </p:cNvPr>
                <p:cNvGrpSpPr/>
                <p:nvPr/>
              </p:nvGrpSpPr>
              <p:grpSpPr>
                <a:xfrm>
                  <a:off x="2636927" y="2675524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185" name="Cube 184">
                    <a:extLst>
                      <a:ext uri="{FF2B5EF4-FFF2-40B4-BE49-F238E27FC236}">
                        <a16:creationId xmlns:a16="http://schemas.microsoft.com/office/drawing/2014/main" id="{61300032-886E-4740-BD37-44A639D1E0A8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6" name="Cube 185">
                    <a:extLst>
                      <a:ext uri="{FF2B5EF4-FFF2-40B4-BE49-F238E27FC236}">
                        <a16:creationId xmlns:a16="http://schemas.microsoft.com/office/drawing/2014/main" id="{BF907AF4-8E2A-4C4F-92F9-B9DCC5D0D929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D1E78ABE-3AD0-4170-9DC8-5E4F2B809A5B}"/>
                    </a:ext>
                  </a:extLst>
                </p:cNvPr>
                <p:cNvGrpSpPr/>
                <p:nvPr/>
              </p:nvGrpSpPr>
              <p:grpSpPr>
                <a:xfrm>
                  <a:off x="2108778" y="2150911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180" name="Cube 179">
                    <a:extLst>
                      <a:ext uri="{FF2B5EF4-FFF2-40B4-BE49-F238E27FC236}">
                        <a16:creationId xmlns:a16="http://schemas.microsoft.com/office/drawing/2014/main" id="{9FB6C59F-7606-40AA-B5AE-E5BBFDD3B884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81" name="Cube 180">
                    <a:extLst>
                      <a:ext uri="{FF2B5EF4-FFF2-40B4-BE49-F238E27FC236}">
                        <a16:creationId xmlns:a16="http://schemas.microsoft.com/office/drawing/2014/main" id="{CF13EFFC-E2AB-4A49-A7BE-86CB8DA5D03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182" name="Group 181">
                    <a:extLst>
                      <a:ext uri="{FF2B5EF4-FFF2-40B4-BE49-F238E27FC236}">
                        <a16:creationId xmlns:a16="http://schemas.microsoft.com/office/drawing/2014/main" id="{E8E9B8BA-DF3A-4947-B312-DD7D0572CB99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183" name="Cube 182">
                      <a:extLst>
                        <a:ext uri="{FF2B5EF4-FFF2-40B4-BE49-F238E27FC236}">
                          <a16:creationId xmlns:a16="http://schemas.microsoft.com/office/drawing/2014/main" id="{44087BDB-6D40-49AC-9A42-AF94910A28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84" name="Cube 183">
                      <a:extLst>
                        <a:ext uri="{FF2B5EF4-FFF2-40B4-BE49-F238E27FC236}">
                          <a16:creationId xmlns:a16="http://schemas.microsoft.com/office/drawing/2014/main" id="{63CA01EC-D8C6-4857-9613-FF7537B1E2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DC16E0B0-4478-4C4B-9919-F7B81CF1033B}"/>
                    </a:ext>
                  </a:extLst>
                </p:cNvPr>
                <p:cNvGrpSpPr/>
                <p:nvPr/>
              </p:nvGrpSpPr>
              <p:grpSpPr>
                <a:xfrm>
                  <a:off x="3164067" y="2150911"/>
                  <a:ext cx="1409863" cy="1400918"/>
                  <a:chOff x="2617962" y="1951619"/>
                  <a:chExt cx="1409863" cy="1400918"/>
                </a:xfrm>
              </p:grpSpPr>
              <p:sp>
                <p:nvSpPr>
                  <p:cNvPr id="169" name="Cube 168">
                    <a:extLst>
                      <a:ext uri="{FF2B5EF4-FFF2-40B4-BE49-F238E27FC236}">
                        <a16:creationId xmlns:a16="http://schemas.microsoft.com/office/drawing/2014/main" id="{4F1B4344-29F6-4938-8137-788A3A58607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47623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0" name="Cube 169">
                    <a:extLst>
                      <a:ext uri="{FF2B5EF4-FFF2-40B4-BE49-F238E27FC236}">
                        <a16:creationId xmlns:a16="http://schemas.microsoft.com/office/drawing/2014/main" id="{0FE591ED-F28F-434E-A87B-0EDC1E2078B8}"/>
                      </a:ext>
                    </a:extLst>
                  </p:cNvPr>
                  <p:cNvSpPr/>
                  <p:nvPr/>
                </p:nvSpPr>
                <p:spPr>
                  <a:xfrm>
                    <a:off x="2618798" y="264915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AF09D89E-0E88-4583-BA85-D667D6B01717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476232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178" name="Cube 177">
                      <a:extLst>
                        <a:ext uri="{FF2B5EF4-FFF2-40B4-BE49-F238E27FC236}">
                          <a16:creationId xmlns:a16="http://schemas.microsoft.com/office/drawing/2014/main" id="{6C93E187-A513-4A1E-920C-84CC3092C4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9" name="Cube 178">
                      <a:extLst>
                        <a:ext uri="{FF2B5EF4-FFF2-40B4-BE49-F238E27FC236}">
                          <a16:creationId xmlns:a16="http://schemas.microsoft.com/office/drawing/2014/main" id="{B4627112-CA71-4730-8DDC-21D50143B1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172" name="Group 171">
                    <a:extLst>
                      <a:ext uri="{FF2B5EF4-FFF2-40B4-BE49-F238E27FC236}">
                        <a16:creationId xmlns:a16="http://schemas.microsoft.com/office/drawing/2014/main" id="{2ADFF52E-5EFC-43A9-A7A4-24DA8F749D7D}"/>
                      </a:ext>
                    </a:extLst>
                  </p:cNvPr>
                  <p:cNvGrpSpPr/>
                  <p:nvPr/>
                </p:nvGrpSpPr>
                <p:grpSpPr>
                  <a:xfrm>
                    <a:off x="2617962" y="1951619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173" name="Cube 172">
                      <a:extLst>
                        <a:ext uri="{FF2B5EF4-FFF2-40B4-BE49-F238E27FC236}">
                          <a16:creationId xmlns:a16="http://schemas.microsoft.com/office/drawing/2014/main" id="{9EFCD1B9-E31C-4B12-A5F7-C0566D2778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4" name="Cube 173">
                      <a:extLst>
                        <a:ext uri="{FF2B5EF4-FFF2-40B4-BE49-F238E27FC236}">
                          <a16:creationId xmlns:a16="http://schemas.microsoft.com/office/drawing/2014/main" id="{A384C95A-EB39-4433-BCBB-8756E7701D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175" name="Group 174">
                      <a:extLst>
                        <a:ext uri="{FF2B5EF4-FFF2-40B4-BE49-F238E27FC236}">
                          <a16:creationId xmlns:a16="http://schemas.microsoft.com/office/drawing/2014/main" id="{46CEB014-2C07-4E29-B588-FDAA838B95F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176" name="Cube 175">
                        <a:extLst>
                          <a:ext uri="{FF2B5EF4-FFF2-40B4-BE49-F238E27FC236}">
                            <a16:creationId xmlns:a16="http://schemas.microsoft.com/office/drawing/2014/main" id="{FC2465AF-213D-45D9-84FF-081B6EC8571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177" name="Cube 176">
                        <a:extLst>
                          <a:ext uri="{FF2B5EF4-FFF2-40B4-BE49-F238E27FC236}">
                            <a16:creationId xmlns:a16="http://schemas.microsoft.com/office/drawing/2014/main" id="{2EE7B064-F01F-4654-939E-6AFBE87B7B5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399" name="Group 398">
            <a:extLst>
              <a:ext uri="{FF2B5EF4-FFF2-40B4-BE49-F238E27FC236}">
                <a16:creationId xmlns:a16="http://schemas.microsoft.com/office/drawing/2014/main" id="{DAD06C71-CECF-4361-B181-8454A61B62C9}"/>
              </a:ext>
            </a:extLst>
          </p:cNvPr>
          <p:cNvGrpSpPr/>
          <p:nvPr/>
        </p:nvGrpSpPr>
        <p:grpSpPr>
          <a:xfrm>
            <a:off x="1364384" y="1091972"/>
            <a:ext cx="4945115" cy="2805621"/>
            <a:chOff x="2261178" y="358266"/>
            <a:chExt cx="4945115" cy="2805621"/>
          </a:xfrm>
        </p:grpSpPr>
        <p:sp>
          <p:nvSpPr>
            <p:cNvPr id="208" name="Cube 207">
              <a:extLst>
                <a:ext uri="{FF2B5EF4-FFF2-40B4-BE49-F238E27FC236}">
                  <a16:creationId xmlns:a16="http://schemas.microsoft.com/office/drawing/2014/main" id="{6075A8D9-6432-4914-BCB7-828D3E5F8B96}"/>
                </a:ext>
              </a:extLst>
            </p:cNvPr>
            <p:cNvSpPr/>
            <p:nvPr/>
          </p:nvSpPr>
          <p:spPr>
            <a:xfrm>
              <a:off x="2797127" y="193589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9" name="Cube 208">
              <a:extLst>
                <a:ext uri="{FF2B5EF4-FFF2-40B4-BE49-F238E27FC236}">
                  <a16:creationId xmlns:a16="http://schemas.microsoft.com/office/drawing/2014/main" id="{871629AB-61AC-4D55-878F-CACC58E59F80}"/>
                </a:ext>
              </a:extLst>
            </p:cNvPr>
            <p:cNvSpPr/>
            <p:nvPr/>
          </p:nvSpPr>
          <p:spPr>
            <a:xfrm>
              <a:off x="2618798" y="2108810"/>
              <a:ext cx="703385" cy="703385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0774A508-488B-4D8C-A8DB-3B4C28A9A62E}"/>
                </a:ext>
              </a:extLst>
            </p:cNvPr>
            <p:cNvGrpSpPr/>
            <p:nvPr/>
          </p:nvGrpSpPr>
          <p:grpSpPr>
            <a:xfrm>
              <a:off x="3146111" y="1935890"/>
              <a:ext cx="881714" cy="876305"/>
              <a:chOff x="2618798" y="2878015"/>
              <a:chExt cx="881714" cy="876305"/>
            </a:xfrm>
          </p:grpSpPr>
          <p:sp>
            <p:nvSpPr>
              <p:cNvPr id="211" name="Cube 210">
                <a:extLst>
                  <a:ext uri="{FF2B5EF4-FFF2-40B4-BE49-F238E27FC236}">
                    <a16:creationId xmlns:a16="http://schemas.microsoft.com/office/drawing/2014/main" id="{66D70B44-5F68-4A85-8CCF-F6E851DBCD63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2" name="Cube 211">
                <a:extLst>
                  <a:ext uri="{FF2B5EF4-FFF2-40B4-BE49-F238E27FC236}">
                    <a16:creationId xmlns:a16="http://schemas.microsoft.com/office/drawing/2014/main" id="{9846103E-14FA-4D20-BA84-7CB551B4E478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976EEBE8-0BDB-4F54-A670-F1379579950E}"/>
                </a:ext>
              </a:extLst>
            </p:cNvPr>
            <p:cNvGrpSpPr/>
            <p:nvPr/>
          </p:nvGrpSpPr>
          <p:grpSpPr>
            <a:xfrm>
              <a:off x="2617962" y="1411277"/>
              <a:ext cx="1409027" cy="876305"/>
              <a:chOff x="2618798" y="2878015"/>
              <a:chExt cx="1409027" cy="876305"/>
            </a:xfrm>
          </p:grpSpPr>
          <p:sp>
            <p:nvSpPr>
              <p:cNvPr id="214" name="Cube 213">
                <a:extLst>
                  <a:ext uri="{FF2B5EF4-FFF2-40B4-BE49-F238E27FC236}">
                    <a16:creationId xmlns:a16="http://schemas.microsoft.com/office/drawing/2014/main" id="{6BC175AB-D68D-4E45-AD47-4F627367C096}"/>
                  </a:ext>
                </a:extLst>
              </p:cNvPr>
              <p:cNvSpPr/>
              <p:nvPr/>
            </p:nvSpPr>
            <p:spPr>
              <a:xfrm>
                <a:off x="2797127" y="287801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5" name="Cube 214">
                <a:extLst>
                  <a:ext uri="{FF2B5EF4-FFF2-40B4-BE49-F238E27FC236}">
                    <a16:creationId xmlns:a16="http://schemas.microsoft.com/office/drawing/2014/main" id="{FD62F013-8EAE-4277-A52E-3DA0125B2C66}"/>
                  </a:ext>
                </a:extLst>
              </p:cNvPr>
              <p:cNvSpPr/>
              <p:nvPr/>
            </p:nvSpPr>
            <p:spPr>
              <a:xfrm>
                <a:off x="2618798" y="3050935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ACFA6DBB-072B-4576-8C47-D681933536F2}"/>
                  </a:ext>
                </a:extLst>
              </p:cNvPr>
              <p:cNvGrpSpPr/>
              <p:nvPr/>
            </p:nvGrpSpPr>
            <p:grpSpPr>
              <a:xfrm>
                <a:off x="3146111" y="2878015"/>
                <a:ext cx="881714" cy="876305"/>
                <a:chOff x="2618798" y="2878015"/>
                <a:chExt cx="881714" cy="876305"/>
              </a:xfrm>
            </p:grpSpPr>
            <p:sp>
              <p:nvSpPr>
                <p:cNvPr id="217" name="Cube 216">
                  <a:extLst>
                    <a:ext uri="{FF2B5EF4-FFF2-40B4-BE49-F238E27FC236}">
                      <a16:creationId xmlns:a16="http://schemas.microsoft.com/office/drawing/2014/main" id="{77BF8EEC-EC53-4D6F-930C-478B448206E7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18" name="Cube 217">
                  <a:extLst>
                    <a:ext uri="{FF2B5EF4-FFF2-40B4-BE49-F238E27FC236}">
                      <a16:creationId xmlns:a16="http://schemas.microsoft.com/office/drawing/2014/main" id="{BE95DE77-283A-4E6B-AFA5-D0801EACA3DA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A5114930-5A68-4745-B6B9-355BBCA04F90}"/>
                </a:ext>
              </a:extLst>
            </p:cNvPr>
            <p:cNvGrpSpPr/>
            <p:nvPr/>
          </p:nvGrpSpPr>
          <p:grpSpPr>
            <a:xfrm>
              <a:off x="3673251" y="1411277"/>
              <a:ext cx="1409863" cy="1400918"/>
              <a:chOff x="2617962" y="1951619"/>
              <a:chExt cx="1409863" cy="1400918"/>
            </a:xfrm>
          </p:grpSpPr>
          <p:sp>
            <p:nvSpPr>
              <p:cNvPr id="220" name="Cube 219">
                <a:extLst>
                  <a:ext uri="{FF2B5EF4-FFF2-40B4-BE49-F238E27FC236}">
                    <a16:creationId xmlns:a16="http://schemas.microsoft.com/office/drawing/2014/main" id="{5413AC9F-C352-441F-8EB3-173DBE7C41AD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1" name="Cube 220">
                <a:extLst>
                  <a:ext uri="{FF2B5EF4-FFF2-40B4-BE49-F238E27FC236}">
                    <a16:creationId xmlns:a16="http://schemas.microsoft.com/office/drawing/2014/main" id="{B0C519D1-CD4E-491F-A6AC-71E67E721CB8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D62E93BA-F417-4F03-B876-001148F04ABA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229" name="Cube 228">
                  <a:extLst>
                    <a:ext uri="{FF2B5EF4-FFF2-40B4-BE49-F238E27FC236}">
                      <a16:creationId xmlns:a16="http://schemas.microsoft.com/office/drawing/2014/main" id="{83A5F004-35E5-4876-998B-FC68AF2199F5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30" name="Cube 229">
                  <a:extLst>
                    <a:ext uri="{FF2B5EF4-FFF2-40B4-BE49-F238E27FC236}">
                      <a16:creationId xmlns:a16="http://schemas.microsoft.com/office/drawing/2014/main" id="{DECEBC1D-2851-45C0-9A68-B776D87AD206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223" name="Group 222">
                <a:extLst>
                  <a:ext uri="{FF2B5EF4-FFF2-40B4-BE49-F238E27FC236}">
                    <a16:creationId xmlns:a16="http://schemas.microsoft.com/office/drawing/2014/main" id="{C89E7D66-6080-495A-8A7F-64C6B3EF9D9D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224" name="Cube 223">
                  <a:extLst>
                    <a:ext uri="{FF2B5EF4-FFF2-40B4-BE49-F238E27FC236}">
                      <a16:creationId xmlns:a16="http://schemas.microsoft.com/office/drawing/2014/main" id="{3F1C4041-90E8-402D-A63B-8C3CA82CFE8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25" name="Cube 224">
                  <a:extLst>
                    <a:ext uri="{FF2B5EF4-FFF2-40B4-BE49-F238E27FC236}">
                      <a16:creationId xmlns:a16="http://schemas.microsoft.com/office/drawing/2014/main" id="{0A6D09F2-2684-4A65-AFA9-51451394BF0D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26" name="Group 225">
                  <a:extLst>
                    <a:ext uri="{FF2B5EF4-FFF2-40B4-BE49-F238E27FC236}">
                      <a16:creationId xmlns:a16="http://schemas.microsoft.com/office/drawing/2014/main" id="{3DE8BD16-00E0-44FC-B831-9D1BA10402AD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27" name="Cube 226">
                    <a:extLst>
                      <a:ext uri="{FF2B5EF4-FFF2-40B4-BE49-F238E27FC236}">
                        <a16:creationId xmlns:a16="http://schemas.microsoft.com/office/drawing/2014/main" id="{CA07BA5C-EDE3-40CA-9A96-88C0EC7BAD3C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8" name="Cube 227">
                    <a:extLst>
                      <a:ext uri="{FF2B5EF4-FFF2-40B4-BE49-F238E27FC236}">
                        <a16:creationId xmlns:a16="http://schemas.microsoft.com/office/drawing/2014/main" id="{EB3B21AB-9245-4FA5-8BD3-958CB8BF6484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1FE09EC4-F9E0-40D6-8842-76E5F927C9EF}"/>
                </a:ext>
              </a:extLst>
            </p:cNvPr>
            <p:cNvGrpSpPr/>
            <p:nvPr/>
          </p:nvGrpSpPr>
          <p:grpSpPr>
            <a:xfrm>
              <a:off x="2261178" y="1762969"/>
              <a:ext cx="2465152" cy="1400918"/>
              <a:chOff x="2108778" y="2150911"/>
              <a:chExt cx="2465152" cy="1400918"/>
            </a:xfrm>
          </p:grpSpPr>
          <p:sp>
            <p:nvSpPr>
              <p:cNvPr id="232" name="Cube 231">
                <a:extLst>
                  <a:ext uri="{FF2B5EF4-FFF2-40B4-BE49-F238E27FC236}">
                    <a16:creationId xmlns:a16="http://schemas.microsoft.com/office/drawing/2014/main" id="{D4ECAB5F-C7F2-431D-815F-D65D685E8F7E}"/>
                  </a:ext>
                </a:extLst>
              </p:cNvPr>
              <p:cNvSpPr/>
              <p:nvPr/>
            </p:nvSpPr>
            <p:spPr>
              <a:xfrm>
                <a:off x="2287943" y="267552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3" name="Cube 232">
                <a:extLst>
                  <a:ext uri="{FF2B5EF4-FFF2-40B4-BE49-F238E27FC236}">
                    <a16:creationId xmlns:a16="http://schemas.microsoft.com/office/drawing/2014/main" id="{3CD9B699-D747-4E96-B136-23F821A3B76C}"/>
                  </a:ext>
                </a:extLst>
              </p:cNvPr>
              <p:cNvSpPr/>
              <p:nvPr/>
            </p:nvSpPr>
            <p:spPr>
              <a:xfrm>
                <a:off x="2109614" y="2848444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34" name="Group 233">
                <a:extLst>
                  <a:ext uri="{FF2B5EF4-FFF2-40B4-BE49-F238E27FC236}">
                    <a16:creationId xmlns:a16="http://schemas.microsoft.com/office/drawing/2014/main" id="{5B29A43E-A295-4AAC-A10B-E093DA943AFA}"/>
                  </a:ext>
                </a:extLst>
              </p:cNvPr>
              <p:cNvGrpSpPr/>
              <p:nvPr/>
            </p:nvGrpSpPr>
            <p:grpSpPr>
              <a:xfrm>
                <a:off x="2636927" y="2675524"/>
                <a:ext cx="881714" cy="876305"/>
                <a:chOff x="2618798" y="2878015"/>
                <a:chExt cx="881714" cy="876305"/>
              </a:xfrm>
            </p:grpSpPr>
            <p:sp>
              <p:nvSpPr>
                <p:cNvPr id="253" name="Cube 252">
                  <a:extLst>
                    <a:ext uri="{FF2B5EF4-FFF2-40B4-BE49-F238E27FC236}">
                      <a16:creationId xmlns:a16="http://schemas.microsoft.com/office/drawing/2014/main" id="{E1832F0F-4CF6-4285-BF62-4C0BCA2A6144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54" name="Cube 253">
                  <a:extLst>
                    <a:ext uri="{FF2B5EF4-FFF2-40B4-BE49-F238E27FC236}">
                      <a16:creationId xmlns:a16="http://schemas.microsoft.com/office/drawing/2014/main" id="{08E6929E-4954-45C6-8435-84630F132460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235" name="Group 234">
                <a:extLst>
                  <a:ext uri="{FF2B5EF4-FFF2-40B4-BE49-F238E27FC236}">
                    <a16:creationId xmlns:a16="http://schemas.microsoft.com/office/drawing/2014/main" id="{9DF6C8C5-837D-4225-A4E1-716F142C7E55}"/>
                  </a:ext>
                </a:extLst>
              </p:cNvPr>
              <p:cNvGrpSpPr/>
              <p:nvPr/>
            </p:nvGrpSpPr>
            <p:grpSpPr>
              <a:xfrm>
                <a:off x="2108778" y="2150911"/>
                <a:ext cx="1409027" cy="876305"/>
                <a:chOff x="2618798" y="2878015"/>
                <a:chExt cx="1409027" cy="876305"/>
              </a:xfrm>
            </p:grpSpPr>
            <p:sp>
              <p:nvSpPr>
                <p:cNvPr id="248" name="Cube 247">
                  <a:extLst>
                    <a:ext uri="{FF2B5EF4-FFF2-40B4-BE49-F238E27FC236}">
                      <a16:creationId xmlns:a16="http://schemas.microsoft.com/office/drawing/2014/main" id="{E65062DB-BA9D-453C-BAF9-6A680DCB31B9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49" name="Cube 248">
                  <a:extLst>
                    <a:ext uri="{FF2B5EF4-FFF2-40B4-BE49-F238E27FC236}">
                      <a16:creationId xmlns:a16="http://schemas.microsoft.com/office/drawing/2014/main" id="{3B76FD47-C331-4FF9-AB90-F9E2150F6D38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50" name="Group 249">
                  <a:extLst>
                    <a:ext uri="{FF2B5EF4-FFF2-40B4-BE49-F238E27FC236}">
                      <a16:creationId xmlns:a16="http://schemas.microsoft.com/office/drawing/2014/main" id="{573C815B-D4E9-443A-8177-F76F481DA44C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51" name="Cube 250">
                    <a:extLst>
                      <a:ext uri="{FF2B5EF4-FFF2-40B4-BE49-F238E27FC236}">
                        <a16:creationId xmlns:a16="http://schemas.microsoft.com/office/drawing/2014/main" id="{442EFBDA-EC4D-46BD-8FFF-512C5A7D9C6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52" name="Cube 251">
                    <a:extLst>
                      <a:ext uri="{FF2B5EF4-FFF2-40B4-BE49-F238E27FC236}">
                        <a16:creationId xmlns:a16="http://schemas.microsoft.com/office/drawing/2014/main" id="{260C89A3-23EA-4234-B74C-348EB8651A8F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236" name="Group 235">
                <a:extLst>
                  <a:ext uri="{FF2B5EF4-FFF2-40B4-BE49-F238E27FC236}">
                    <a16:creationId xmlns:a16="http://schemas.microsoft.com/office/drawing/2014/main" id="{D05FBDCB-9F17-4236-A490-AC923AE5F9FC}"/>
                  </a:ext>
                </a:extLst>
              </p:cNvPr>
              <p:cNvGrpSpPr/>
              <p:nvPr/>
            </p:nvGrpSpPr>
            <p:grpSpPr>
              <a:xfrm>
                <a:off x="3164067" y="2150911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237" name="Cube 236">
                  <a:extLst>
                    <a:ext uri="{FF2B5EF4-FFF2-40B4-BE49-F238E27FC236}">
                      <a16:creationId xmlns:a16="http://schemas.microsoft.com/office/drawing/2014/main" id="{E3D34124-166D-400B-A032-D10E4602133F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38" name="Cube 237">
                  <a:extLst>
                    <a:ext uri="{FF2B5EF4-FFF2-40B4-BE49-F238E27FC236}">
                      <a16:creationId xmlns:a16="http://schemas.microsoft.com/office/drawing/2014/main" id="{BBAA4D1D-5153-4CF6-A6A7-3E6846A360F1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560D10D5-0B7E-48CB-982D-CBDE1D51CB18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46" name="Cube 245">
                    <a:extLst>
                      <a:ext uri="{FF2B5EF4-FFF2-40B4-BE49-F238E27FC236}">
                        <a16:creationId xmlns:a16="http://schemas.microsoft.com/office/drawing/2014/main" id="{4956F75E-AF21-4C9B-9078-2A640E5D3033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47" name="Cube 246">
                    <a:extLst>
                      <a:ext uri="{FF2B5EF4-FFF2-40B4-BE49-F238E27FC236}">
                        <a16:creationId xmlns:a16="http://schemas.microsoft.com/office/drawing/2014/main" id="{961BFD83-FD9B-4E00-B8EA-8EC1E8E3C02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40" name="Group 239">
                  <a:extLst>
                    <a:ext uri="{FF2B5EF4-FFF2-40B4-BE49-F238E27FC236}">
                      <a16:creationId xmlns:a16="http://schemas.microsoft.com/office/drawing/2014/main" id="{59276199-ED48-4325-9071-EBFBC0A1099D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241" name="Cube 240">
                    <a:extLst>
                      <a:ext uri="{FF2B5EF4-FFF2-40B4-BE49-F238E27FC236}">
                        <a16:creationId xmlns:a16="http://schemas.microsoft.com/office/drawing/2014/main" id="{95C75F5D-1BE1-4732-9ED5-F9F9FB387E7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42" name="Cube 241">
                    <a:extLst>
                      <a:ext uri="{FF2B5EF4-FFF2-40B4-BE49-F238E27FC236}">
                        <a16:creationId xmlns:a16="http://schemas.microsoft.com/office/drawing/2014/main" id="{B19D56C4-315F-4532-9DE9-56F0662B1BDD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243" name="Group 242">
                    <a:extLst>
                      <a:ext uri="{FF2B5EF4-FFF2-40B4-BE49-F238E27FC236}">
                        <a16:creationId xmlns:a16="http://schemas.microsoft.com/office/drawing/2014/main" id="{A10EEB12-14AB-4517-8118-7B2878A29130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244" name="Cube 243">
                      <a:extLst>
                        <a:ext uri="{FF2B5EF4-FFF2-40B4-BE49-F238E27FC236}">
                          <a16:creationId xmlns:a16="http://schemas.microsoft.com/office/drawing/2014/main" id="{6AE97357-176A-4E87-AEF7-5E27F70197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45" name="Cube 244">
                      <a:extLst>
                        <a:ext uri="{FF2B5EF4-FFF2-40B4-BE49-F238E27FC236}">
                          <a16:creationId xmlns:a16="http://schemas.microsoft.com/office/drawing/2014/main" id="{82B5E577-343E-48F8-8224-D4D0F3F1D9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DAE9122B-9732-45CA-9A94-D6042E9CD6E5}"/>
                </a:ext>
              </a:extLst>
            </p:cNvPr>
            <p:cNvGrpSpPr/>
            <p:nvPr/>
          </p:nvGrpSpPr>
          <p:grpSpPr>
            <a:xfrm>
              <a:off x="2264328" y="358266"/>
              <a:ext cx="2821936" cy="1752610"/>
              <a:chOff x="2261178" y="1951619"/>
              <a:chExt cx="2821936" cy="1752610"/>
            </a:xfrm>
          </p:grpSpPr>
          <p:sp>
            <p:nvSpPr>
              <p:cNvPr id="256" name="Cube 255">
                <a:extLst>
                  <a:ext uri="{FF2B5EF4-FFF2-40B4-BE49-F238E27FC236}">
                    <a16:creationId xmlns:a16="http://schemas.microsoft.com/office/drawing/2014/main" id="{2A72C3D8-607A-4ED9-B90B-C8DD4EACA9DD}"/>
                  </a:ext>
                </a:extLst>
              </p:cNvPr>
              <p:cNvSpPr/>
              <p:nvPr/>
            </p:nvSpPr>
            <p:spPr>
              <a:xfrm>
                <a:off x="2797127" y="247623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7" name="Cube 256">
                <a:extLst>
                  <a:ext uri="{FF2B5EF4-FFF2-40B4-BE49-F238E27FC236}">
                    <a16:creationId xmlns:a16="http://schemas.microsoft.com/office/drawing/2014/main" id="{57455457-B003-4999-A717-019ECC3647CD}"/>
                  </a:ext>
                </a:extLst>
              </p:cNvPr>
              <p:cNvSpPr/>
              <p:nvPr/>
            </p:nvSpPr>
            <p:spPr>
              <a:xfrm>
                <a:off x="2618798" y="2649152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58" name="Group 257">
                <a:extLst>
                  <a:ext uri="{FF2B5EF4-FFF2-40B4-BE49-F238E27FC236}">
                    <a16:creationId xmlns:a16="http://schemas.microsoft.com/office/drawing/2014/main" id="{15EA81D8-A95D-4E62-9A0D-183A6CCE5910}"/>
                  </a:ext>
                </a:extLst>
              </p:cNvPr>
              <p:cNvGrpSpPr/>
              <p:nvPr/>
            </p:nvGrpSpPr>
            <p:grpSpPr>
              <a:xfrm>
                <a:off x="3146111" y="2476232"/>
                <a:ext cx="881714" cy="876305"/>
                <a:chOff x="2618798" y="2878015"/>
                <a:chExt cx="881714" cy="876305"/>
              </a:xfrm>
            </p:grpSpPr>
            <p:sp>
              <p:nvSpPr>
                <p:cNvPr id="301" name="Cube 300">
                  <a:extLst>
                    <a:ext uri="{FF2B5EF4-FFF2-40B4-BE49-F238E27FC236}">
                      <a16:creationId xmlns:a16="http://schemas.microsoft.com/office/drawing/2014/main" id="{69181B30-75FE-4E68-AAB3-2585CD769C46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02" name="Cube 301">
                  <a:extLst>
                    <a:ext uri="{FF2B5EF4-FFF2-40B4-BE49-F238E27FC236}">
                      <a16:creationId xmlns:a16="http://schemas.microsoft.com/office/drawing/2014/main" id="{292D6CFB-6F18-406E-90D7-98893D5A9F0E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259" name="Group 258">
                <a:extLst>
                  <a:ext uri="{FF2B5EF4-FFF2-40B4-BE49-F238E27FC236}">
                    <a16:creationId xmlns:a16="http://schemas.microsoft.com/office/drawing/2014/main" id="{2A25325D-73E3-4AEA-9994-FD9D19F39799}"/>
                  </a:ext>
                </a:extLst>
              </p:cNvPr>
              <p:cNvGrpSpPr/>
              <p:nvPr/>
            </p:nvGrpSpPr>
            <p:grpSpPr>
              <a:xfrm>
                <a:off x="2617962" y="1951619"/>
                <a:ext cx="1409027" cy="876305"/>
                <a:chOff x="2618798" y="2878015"/>
                <a:chExt cx="1409027" cy="876305"/>
              </a:xfrm>
            </p:grpSpPr>
            <p:sp>
              <p:nvSpPr>
                <p:cNvPr id="296" name="Cube 295">
                  <a:extLst>
                    <a:ext uri="{FF2B5EF4-FFF2-40B4-BE49-F238E27FC236}">
                      <a16:creationId xmlns:a16="http://schemas.microsoft.com/office/drawing/2014/main" id="{4BCBD035-20FC-4F31-9EB7-68D745EE73F3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97" name="Cube 296">
                  <a:extLst>
                    <a:ext uri="{FF2B5EF4-FFF2-40B4-BE49-F238E27FC236}">
                      <a16:creationId xmlns:a16="http://schemas.microsoft.com/office/drawing/2014/main" id="{3BF6BAC2-0B41-4C48-8300-1D076BC3FE6F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98" name="Group 297">
                  <a:extLst>
                    <a:ext uri="{FF2B5EF4-FFF2-40B4-BE49-F238E27FC236}">
                      <a16:creationId xmlns:a16="http://schemas.microsoft.com/office/drawing/2014/main" id="{F99B4C83-D407-4BCF-919F-5B5916532038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99" name="Cube 298">
                    <a:extLst>
                      <a:ext uri="{FF2B5EF4-FFF2-40B4-BE49-F238E27FC236}">
                        <a16:creationId xmlns:a16="http://schemas.microsoft.com/office/drawing/2014/main" id="{DD61A915-DD8E-404B-918C-AF7D7F4A367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00" name="Cube 299">
                    <a:extLst>
                      <a:ext uri="{FF2B5EF4-FFF2-40B4-BE49-F238E27FC236}">
                        <a16:creationId xmlns:a16="http://schemas.microsoft.com/office/drawing/2014/main" id="{B515B662-6EAF-4F2F-AD42-A5A2584BBF1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260" name="Group 259">
                <a:extLst>
                  <a:ext uri="{FF2B5EF4-FFF2-40B4-BE49-F238E27FC236}">
                    <a16:creationId xmlns:a16="http://schemas.microsoft.com/office/drawing/2014/main" id="{D81C1229-7B12-46DD-B308-D6886681E1B9}"/>
                  </a:ext>
                </a:extLst>
              </p:cNvPr>
              <p:cNvGrpSpPr/>
              <p:nvPr/>
            </p:nvGrpSpPr>
            <p:grpSpPr>
              <a:xfrm>
                <a:off x="3673251" y="1951619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285" name="Cube 284">
                  <a:extLst>
                    <a:ext uri="{FF2B5EF4-FFF2-40B4-BE49-F238E27FC236}">
                      <a16:creationId xmlns:a16="http://schemas.microsoft.com/office/drawing/2014/main" id="{0CAB46CF-66FA-460C-A430-8D94614117CF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86" name="Cube 285">
                  <a:extLst>
                    <a:ext uri="{FF2B5EF4-FFF2-40B4-BE49-F238E27FC236}">
                      <a16:creationId xmlns:a16="http://schemas.microsoft.com/office/drawing/2014/main" id="{3F2D2C87-58C2-4010-89EB-3BCB94C27192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87" name="Group 286">
                  <a:extLst>
                    <a:ext uri="{FF2B5EF4-FFF2-40B4-BE49-F238E27FC236}">
                      <a16:creationId xmlns:a16="http://schemas.microsoft.com/office/drawing/2014/main" id="{08F35077-3E75-45C4-8BDE-EBC4758CC631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94" name="Cube 293">
                    <a:extLst>
                      <a:ext uri="{FF2B5EF4-FFF2-40B4-BE49-F238E27FC236}">
                        <a16:creationId xmlns:a16="http://schemas.microsoft.com/office/drawing/2014/main" id="{C50B4A76-C1F5-4197-885D-78D661BB15D1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95" name="Cube 294">
                    <a:extLst>
                      <a:ext uri="{FF2B5EF4-FFF2-40B4-BE49-F238E27FC236}">
                        <a16:creationId xmlns:a16="http://schemas.microsoft.com/office/drawing/2014/main" id="{7C25EF8C-D730-40C9-9DC4-E5AF6F4D0747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88" name="Group 287">
                  <a:extLst>
                    <a:ext uri="{FF2B5EF4-FFF2-40B4-BE49-F238E27FC236}">
                      <a16:creationId xmlns:a16="http://schemas.microsoft.com/office/drawing/2014/main" id="{1A1E0F9C-32F0-4C75-932B-EFD9F65E16F3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289" name="Cube 288">
                    <a:extLst>
                      <a:ext uri="{FF2B5EF4-FFF2-40B4-BE49-F238E27FC236}">
                        <a16:creationId xmlns:a16="http://schemas.microsoft.com/office/drawing/2014/main" id="{11572401-45E9-4859-BE95-824D23B8CF4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90" name="Cube 289">
                    <a:extLst>
                      <a:ext uri="{FF2B5EF4-FFF2-40B4-BE49-F238E27FC236}">
                        <a16:creationId xmlns:a16="http://schemas.microsoft.com/office/drawing/2014/main" id="{C6E9B595-AC93-4E90-A313-A82A0B84E6C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291" name="Group 290">
                    <a:extLst>
                      <a:ext uri="{FF2B5EF4-FFF2-40B4-BE49-F238E27FC236}">
                        <a16:creationId xmlns:a16="http://schemas.microsoft.com/office/drawing/2014/main" id="{2EDA6F3C-C418-4317-900A-21EC5DE48472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292" name="Cube 291">
                      <a:extLst>
                        <a:ext uri="{FF2B5EF4-FFF2-40B4-BE49-F238E27FC236}">
                          <a16:creationId xmlns:a16="http://schemas.microsoft.com/office/drawing/2014/main" id="{4041AB5F-CFD9-4C7C-9D77-8CCE9AB960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93" name="Cube 292">
                      <a:extLst>
                        <a:ext uri="{FF2B5EF4-FFF2-40B4-BE49-F238E27FC236}">
                          <a16:creationId xmlns:a16="http://schemas.microsoft.com/office/drawing/2014/main" id="{DFF431E4-E578-45CB-B508-301EF486FD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261" name="Group 260">
                <a:extLst>
                  <a:ext uri="{FF2B5EF4-FFF2-40B4-BE49-F238E27FC236}">
                    <a16:creationId xmlns:a16="http://schemas.microsoft.com/office/drawing/2014/main" id="{44BF0815-4676-4B0C-AEFE-9EA2E6AB5561}"/>
                  </a:ext>
                </a:extLst>
              </p:cNvPr>
              <p:cNvGrpSpPr/>
              <p:nvPr/>
            </p:nvGrpSpPr>
            <p:grpSpPr>
              <a:xfrm>
                <a:off x="2261178" y="2303311"/>
                <a:ext cx="2465152" cy="1400918"/>
                <a:chOff x="2108778" y="2150911"/>
                <a:chExt cx="2465152" cy="1400918"/>
              </a:xfrm>
            </p:grpSpPr>
            <p:sp>
              <p:nvSpPr>
                <p:cNvPr id="262" name="Cube 261">
                  <a:extLst>
                    <a:ext uri="{FF2B5EF4-FFF2-40B4-BE49-F238E27FC236}">
                      <a16:creationId xmlns:a16="http://schemas.microsoft.com/office/drawing/2014/main" id="{47DD3273-AEDC-447D-8994-3A0A9A097F0D}"/>
                    </a:ext>
                  </a:extLst>
                </p:cNvPr>
                <p:cNvSpPr/>
                <p:nvPr/>
              </p:nvSpPr>
              <p:spPr>
                <a:xfrm>
                  <a:off x="2287943" y="267552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63" name="Cube 262">
                  <a:extLst>
                    <a:ext uri="{FF2B5EF4-FFF2-40B4-BE49-F238E27FC236}">
                      <a16:creationId xmlns:a16="http://schemas.microsoft.com/office/drawing/2014/main" id="{23A41ADC-A4D8-4B90-85DB-F096499DA88A}"/>
                    </a:ext>
                  </a:extLst>
                </p:cNvPr>
                <p:cNvSpPr/>
                <p:nvPr/>
              </p:nvSpPr>
              <p:spPr>
                <a:xfrm>
                  <a:off x="2109614" y="284844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264" name="Group 263">
                  <a:extLst>
                    <a:ext uri="{FF2B5EF4-FFF2-40B4-BE49-F238E27FC236}">
                      <a16:creationId xmlns:a16="http://schemas.microsoft.com/office/drawing/2014/main" id="{18A3F4C5-C4F3-4DCE-8264-B27C206EFC45}"/>
                    </a:ext>
                  </a:extLst>
                </p:cNvPr>
                <p:cNvGrpSpPr/>
                <p:nvPr/>
              </p:nvGrpSpPr>
              <p:grpSpPr>
                <a:xfrm>
                  <a:off x="2636927" y="2675524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283" name="Cube 282">
                    <a:extLst>
                      <a:ext uri="{FF2B5EF4-FFF2-40B4-BE49-F238E27FC236}">
                        <a16:creationId xmlns:a16="http://schemas.microsoft.com/office/drawing/2014/main" id="{B0989A29-E1E9-43C3-83D8-ACDC47582C97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84" name="Cube 283">
                    <a:extLst>
                      <a:ext uri="{FF2B5EF4-FFF2-40B4-BE49-F238E27FC236}">
                        <a16:creationId xmlns:a16="http://schemas.microsoft.com/office/drawing/2014/main" id="{E15046DA-023B-4288-A974-F48F7EA089A1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65" name="Group 264">
                  <a:extLst>
                    <a:ext uri="{FF2B5EF4-FFF2-40B4-BE49-F238E27FC236}">
                      <a16:creationId xmlns:a16="http://schemas.microsoft.com/office/drawing/2014/main" id="{580EC36C-50C6-4870-AF61-D99C1494A778}"/>
                    </a:ext>
                  </a:extLst>
                </p:cNvPr>
                <p:cNvGrpSpPr/>
                <p:nvPr/>
              </p:nvGrpSpPr>
              <p:grpSpPr>
                <a:xfrm>
                  <a:off x="2108778" y="2150911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278" name="Cube 277">
                    <a:extLst>
                      <a:ext uri="{FF2B5EF4-FFF2-40B4-BE49-F238E27FC236}">
                        <a16:creationId xmlns:a16="http://schemas.microsoft.com/office/drawing/2014/main" id="{4512BC72-2E67-47CF-838B-7D10694B6C7F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79" name="Cube 278">
                    <a:extLst>
                      <a:ext uri="{FF2B5EF4-FFF2-40B4-BE49-F238E27FC236}">
                        <a16:creationId xmlns:a16="http://schemas.microsoft.com/office/drawing/2014/main" id="{9AA76BC9-3386-4F97-AE2F-DECE3AFAF9EB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280" name="Group 279">
                    <a:extLst>
                      <a:ext uri="{FF2B5EF4-FFF2-40B4-BE49-F238E27FC236}">
                        <a16:creationId xmlns:a16="http://schemas.microsoft.com/office/drawing/2014/main" id="{D7E3FA17-36F0-40D1-A9E8-3AB43A26151D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281" name="Cube 280">
                      <a:extLst>
                        <a:ext uri="{FF2B5EF4-FFF2-40B4-BE49-F238E27FC236}">
                          <a16:creationId xmlns:a16="http://schemas.microsoft.com/office/drawing/2014/main" id="{CDD5D520-1542-494E-BD12-28A5FA9F7DB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82" name="Cube 281">
                      <a:extLst>
                        <a:ext uri="{FF2B5EF4-FFF2-40B4-BE49-F238E27FC236}">
                          <a16:creationId xmlns:a16="http://schemas.microsoft.com/office/drawing/2014/main" id="{F857A604-2206-4EDD-8F32-FD14AA8F2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266" name="Group 265">
                  <a:extLst>
                    <a:ext uri="{FF2B5EF4-FFF2-40B4-BE49-F238E27FC236}">
                      <a16:creationId xmlns:a16="http://schemas.microsoft.com/office/drawing/2014/main" id="{1B1AED22-0E9F-4AED-8640-582727476ED6}"/>
                    </a:ext>
                  </a:extLst>
                </p:cNvPr>
                <p:cNvGrpSpPr/>
                <p:nvPr/>
              </p:nvGrpSpPr>
              <p:grpSpPr>
                <a:xfrm>
                  <a:off x="3164067" y="2150911"/>
                  <a:ext cx="1409863" cy="1400918"/>
                  <a:chOff x="2617962" y="1951619"/>
                  <a:chExt cx="1409863" cy="1400918"/>
                </a:xfrm>
              </p:grpSpPr>
              <p:sp>
                <p:nvSpPr>
                  <p:cNvPr id="267" name="Cube 266">
                    <a:extLst>
                      <a:ext uri="{FF2B5EF4-FFF2-40B4-BE49-F238E27FC236}">
                        <a16:creationId xmlns:a16="http://schemas.microsoft.com/office/drawing/2014/main" id="{8A8AA2FA-74DD-4D45-B58C-3D92FBC95EFF}"/>
                      </a:ext>
                    </a:extLst>
                  </p:cNvPr>
                  <p:cNvSpPr/>
                  <p:nvPr/>
                </p:nvSpPr>
                <p:spPr>
                  <a:xfrm>
                    <a:off x="2797127" y="247623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68" name="Cube 267">
                    <a:extLst>
                      <a:ext uri="{FF2B5EF4-FFF2-40B4-BE49-F238E27FC236}">
                        <a16:creationId xmlns:a16="http://schemas.microsoft.com/office/drawing/2014/main" id="{8BDF77CC-FD64-454C-AC04-83DE68BF10D0}"/>
                      </a:ext>
                    </a:extLst>
                  </p:cNvPr>
                  <p:cNvSpPr/>
                  <p:nvPr/>
                </p:nvSpPr>
                <p:spPr>
                  <a:xfrm>
                    <a:off x="2618798" y="264915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F16E039D-CD96-449C-AA54-9B1D383804C4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476232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276" name="Cube 275">
                      <a:extLst>
                        <a:ext uri="{FF2B5EF4-FFF2-40B4-BE49-F238E27FC236}">
                          <a16:creationId xmlns:a16="http://schemas.microsoft.com/office/drawing/2014/main" id="{75B1E42D-91DD-457D-9A48-42E5951342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77" name="Cube 276">
                      <a:extLst>
                        <a:ext uri="{FF2B5EF4-FFF2-40B4-BE49-F238E27FC236}">
                          <a16:creationId xmlns:a16="http://schemas.microsoft.com/office/drawing/2014/main" id="{8363F4D1-4F1B-4AE7-B445-806CDBFD9A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70" name="Group 269">
                    <a:extLst>
                      <a:ext uri="{FF2B5EF4-FFF2-40B4-BE49-F238E27FC236}">
                        <a16:creationId xmlns:a16="http://schemas.microsoft.com/office/drawing/2014/main" id="{D01E47D9-93BD-42E1-8592-2977231E2322}"/>
                      </a:ext>
                    </a:extLst>
                  </p:cNvPr>
                  <p:cNvGrpSpPr/>
                  <p:nvPr/>
                </p:nvGrpSpPr>
                <p:grpSpPr>
                  <a:xfrm>
                    <a:off x="2617962" y="1951619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271" name="Cube 270">
                      <a:extLst>
                        <a:ext uri="{FF2B5EF4-FFF2-40B4-BE49-F238E27FC236}">
                          <a16:creationId xmlns:a16="http://schemas.microsoft.com/office/drawing/2014/main" id="{F28B7040-0E15-4338-8892-E4FFB3C717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72" name="Cube 271">
                      <a:extLst>
                        <a:ext uri="{FF2B5EF4-FFF2-40B4-BE49-F238E27FC236}">
                          <a16:creationId xmlns:a16="http://schemas.microsoft.com/office/drawing/2014/main" id="{FA6C8916-0744-4476-8833-9F0674B769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273" name="Group 272">
                      <a:extLst>
                        <a:ext uri="{FF2B5EF4-FFF2-40B4-BE49-F238E27FC236}">
                          <a16:creationId xmlns:a16="http://schemas.microsoft.com/office/drawing/2014/main" id="{4571F785-D05A-43FF-8C89-77A605EF4E5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274" name="Cube 273">
                        <a:extLst>
                          <a:ext uri="{FF2B5EF4-FFF2-40B4-BE49-F238E27FC236}">
                            <a16:creationId xmlns:a16="http://schemas.microsoft.com/office/drawing/2014/main" id="{1B32CA65-2B5A-4511-B9CC-B27296D4AB6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275" name="Cube 274">
                        <a:extLst>
                          <a:ext uri="{FF2B5EF4-FFF2-40B4-BE49-F238E27FC236}">
                            <a16:creationId xmlns:a16="http://schemas.microsoft.com/office/drawing/2014/main" id="{24E5955B-87FB-4747-B8DE-49C60E38676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</p:grpSp>
        </p:grpSp>
        <p:grpSp>
          <p:nvGrpSpPr>
            <p:cNvPr id="303" name="Group 302">
              <a:extLst>
                <a:ext uri="{FF2B5EF4-FFF2-40B4-BE49-F238E27FC236}">
                  <a16:creationId xmlns:a16="http://schemas.microsoft.com/office/drawing/2014/main" id="{B4C0BACA-DB36-45DC-A457-0D176A13BDE7}"/>
                </a:ext>
              </a:extLst>
            </p:cNvPr>
            <p:cNvGrpSpPr/>
            <p:nvPr/>
          </p:nvGrpSpPr>
          <p:grpSpPr>
            <a:xfrm>
              <a:off x="4381207" y="358266"/>
              <a:ext cx="2825086" cy="2805621"/>
              <a:chOff x="2261178" y="358266"/>
              <a:chExt cx="2825086" cy="2805621"/>
            </a:xfrm>
          </p:grpSpPr>
          <p:sp>
            <p:nvSpPr>
              <p:cNvPr id="304" name="Cube 303">
                <a:extLst>
                  <a:ext uri="{FF2B5EF4-FFF2-40B4-BE49-F238E27FC236}">
                    <a16:creationId xmlns:a16="http://schemas.microsoft.com/office/drawing/2014/main" id="{5D0FD417-6903-4E84-A184-55ED67E1993C}"/>
                  </a:ext>
                </a:extLst>
              </p:cNvPr>
              <p:cNvSpPr/>
              <p:nvPr/>
            </p:nvSpPr>
            <p:spPr>
              <a:xfrm>
                <a:off x="2797127" y="1935890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5" name="Cube 304">
                <a:extLst>
                  <a:ext uri="{FF2B5EF4-FFF2-40B4-BE49-F238E27FC236}">
                    <a16:creationId xmlns:a16="http://schemas.microsoft.com/office/drawing/2014/main" id="{34818BDB-F5DB-4C0D-8641-F624AE875F34}"/>
                  </a:ext>
                </a:extLst>
              </p:cNvPr>
              <p:cNvSpPr/>
              <p:nvPr/>
            </p:nvSpPr>
            <p:spPr>
              <a:xfrm>
                <a:off x="2618798" y="2108810"/>
                <a:ext cx="703385" cy="703385"/>
              </a:xfrm>
              <a:prstGeom prst="cub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06" name="Group 305">
                <a:extLst>
                  <a:ext uri="{FF2B5EF4-FFF2-40B4-BE49-F238E27FC236}">
                    <a16:creationId xmlns:a16="http://schemas.microsoft.com/office/drawing/2014/main" id="{F04FC44C-224E-41F4-9445-51F6E57BB23D}"/>
                  </a:ext>
                </a:extLst>
              </p:cNvPr>
              <p:cNvGrpSpPr/>
              <p:nvPr/>
            </p:nvGrpSpPr>
            <p:grpSpPr>
              <a:xfrm>
                <a:off x="3146111" y="1935890"/>
                <a:ext cx="881714" cy="876305"/>
                <a:chOff x="2618798" y="2878015"/>
                <a:chExt cx="881714" cy="876305"/>
              </a:xfrm>
            </p:grpSpPr>
            <p:sp>
              <p:nvSpPr>
                <p:cNvPr id="397" name="Cube 396">
                  <a:extLst>
                    <a:ext uri="{FF2B5EF4-FFF2-40B4-BE49-F238E27FC236}">
                      <a16:creationId xmlns:a16="http://schemas.microsoft.com/office/drawing/2014/main" id="{B1C3BA59-0CE4-4E58-A38C-6CA18F473542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98" name="Cube 397">
                  <a:extLst>
                    <a:ext uri="{FF2B5EF4-FFF2-40B4-BE49-F238E27FC236}">
                      <a16:creationId xmlns:a16="http://schemas.microsoft.com/office/drawing/2014/main" id="{956CF9A7-5361-4B99-975B-26968B57404D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07" name="Group 306">
                <a:extLst>
                  <a:ext uri="{FF2B5EF4-FFF2-40B4-BE49-F238E27FC236}">
                    <a16:creationId xmlns:a16="http://schemas.microsoft.com/office/drawing/2014/main" id="{271DBA29-FE38-4F66-AA9D-C73020C83FE7}"/>
                  </a:ext>
                </a:extLst>
              </p:cNvPr>
              <p:cNvGrpSpPr/>
              <p:nvPr/>
            </p:nvGrpSpPr>
            <p:grpSpPr>
              <a:xfrm>
                <a:off x="2617962" y="1411277"/>
                <a:ext cx="1409027" cy="876305"/>
                <a:chOff x="2618798" y="2878015"/>
                <a:chExt cx="1409027" cy="876305"/>
              </a:xfrm>
            </p:grpSpPr>
            <p:sp>
              <p:nvSpPr>
                <p:cNvPr id="392" name="Cube 391">
                  <a:extLst>
                    <a:ext uri="{FF2B5EF4-FFF2-40B4-BE49-F238E27FC236}">
                      <a16:creationId xmlns:a16="http://schemas.microsoft.com/office/drawing/2014/main" id="{9D82B003-233F-4DD4-8EBE-CF23FD5A0F50}"/>
                    </a:ext>
                  </a:extLst>
                </p:cNvPr>
                <p:cNvSpPr/>
                <p:nvPr/>
              </p:nvSpPr>
              <p:spPr>
                <a:xfrm>
                  <a:off x="2797127" y="287801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93" name="Cube 392">
                  <a:extLst>
                    <a:ext uri="{FF2B5EF4-FFF2-40B4-BE49-F238E27FC236}">
                      <a16:creationId xmlns:a16="http://schemas.microsoft.com/office/drawing/2014/main" id="{B30FFBD2-4A41-4BAA-B449-666B6D6AA611}"/>
                    </a:ext>
                  </a:extLst>
                </p:cNvPr>
                <p:cNvSpPr/>
                <p:nvPr/>
              </p:nvSpPr>
              <p:spPr>
                <a:xfrm>
                  <a:off x="2618798" y="3050935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394" name="Group 393">
                  <a:extLst>
                    <a:ext uri="{FF2B5EF4-FFF2-40B4-BE49-F238E27FC236}">
                      <a16:creationId xmlns:a16="http://schemas.microsoft.com/office/drawing/2014/main" id="{1A4529EE-EFD3-419E-96CA-B6F9D108FF86}"/>
                    </a:ext>
                  </a:extLst>
                </p:cNvPr>
                <p:cNvGrpSpPr/>
                <p:nvPr/>
              </p:nvGrpSpPr>
              <p:grpSpPr>
                <a:xfrm>
                  <a:off x="3146111" y="2878015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395" name="Cube 394">
                    <a:extLst>
                      <a:ext uri="{FF2B5EF4-FFF2-40B4-BE49-F238E27FC236}">
                        <a16:creationId xmlns:a16="http://schemas.microsoft.com/office/drawing/2014/main" id="{719DCE98-3846-4A8E-A5CF-856590D276DA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96" name="Cube 395">
                    <a:extLst>
                      <a:ext uri="{FF2B5EF4-FFF2-40B4-BE49-F238E27FC236}">
                        <a16:creationId xmlns:a16="http://schemas.microsoft.com/office/drawing/2014/main" id="{4575F87F-D62C-415F-9DD1-44AB17847B76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308" name="Group 307">
                <a:extLst>
                  <a:ext uri="{FF2B5EF4-FFF2-40B4-BE49-F238E27FC236}">
                    <a16:creationId xmlns:a16="http://schemas.microsoft.com/office/drawing/2014/main" id="{39E8C44D-C82C-487C-B991-0A35645D13A7}"/>
                  </a:ext>
                </a:extLst>
              </p:cNvPr>
              <p:cNvGrpSpPr/>
              <p:nvPr/>
            </p:nvGrpSpPr>
            <p:grpSpPr>
              <a:xfrm>
                <a:off x="3673251" y="1411277"/>
                <a:ext cx="1409863" cy="1400918"/>
                <a:chOff x="2617962" y="1951619"/>
                <a:chExt cx="1409863" cy="1400918"/>
              </a:xfrm>
            </p:grpSpPr>
            <p:sp>
              <p:nvSpPr>
                <p:cNvPr id="381" name="Cube 380">
                  <a:extLst>
                    <a:ext uri="{FF2B5EF4-FFF2-40B4-BE49-F238E27FC236}">
                      <a16:creationId xmlns:a16="http://schemas.microsoft.com/office/drawing/2014/main" id="{26B1B27D-2A37-4FEF-BB6E-DFD595B6536A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82" name="Cube 381">
                  <a:extLst>
                    <a:ext uri="{FF2B5EF4-FFF2-40B4-BE49-F238E27FC236}">
                      <a16:creationId xmlns:a16="http://schemas.microsoft.com/office/drawing/2014/main" id="{E6A31538-CB5E-4433-B4BC-38FE87BC63A0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383" name="Group 382">
                  <a:extLst>
                    <a:ext uri="{FF2B5EF4-FFF2-40B4-BE49-F238E27FC236}">
                      <a16:creationId xmlns:a16="http://schemas.microsoft.com/office/drawing/2014/main" id="{B5404215-96EC-4D5A-8473-614329C7FFFA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390" name="Cube 389">
                    <a:extLst>
                      <a:ext uri="{FF2B5EF4-FFF2-40B4-BE49-F238E27FC236}">
                        <a16:creationId xmlns:a16="http://schemas.microsoft.com/office/drawing/2014/main" id="{716B5923-E5C2-4200-AF43-D20AD7E2A6A1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91" name="Cube 390">
                    <a:extLst>
                      <a:ext uri="{FF2B5EF4-FFF2-40B4-BE49-F238E27FC236}">
                        <a16:creationId xmlns:a16="http://schemas.microsoft.com/office/drawing/2014/main" id="{8AAA6DB4-DCC0-4F96-87D7-D2E9A19B371A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84" name="Group 383">
                  <a:extLst>
                    <a:ext uri="{FF2B5EF4-FFF2-40B4-BE49-F238E27FC236}">
                      <a16:creationId xmlns:a16="http://schemas.microsoft.com/office/drawing/2014/main" id="{FF6FDFF3-76DB-4010-ABF0-829A1B248DF5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385" name="Cube 384">
                    <a:extLst>
                      <a:ext uri="{FF2B5EF4-FFF2-40B4-BE49-F238E27FC236}">
                        <a16:creationId xmlns:a16="http://schemas.microsoft.com/office/drawing/2014/main" id="{5FD429AF-CA6D-4C0B-B1BF-0378B74DB618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86" name="Cube 385">
                    <a:extLst>
                      <a:ext uri="{FF2B5EF4-FFF2-40B4-BE49-F238E27FC236}">
                        <a16:creationId xmlns:a16="http://schemas.microsoft.com/office/drawing/2014/main" id="{2AC756EC-78A3-415E-B33F-564736E36A65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87" name="Group 386">
                    <a:extLst>
                      <a:ext uri="{FF2B5EF4-FFF2-40B4-BE49-F238E27FC236}">
                        <a16:creationId xmlns:a16="http://schemas.microsoft.com/office/drawing/2014/main" id="{1F64BE6D-9798-41A3-9355-D583EEB41C58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88" name="Cube 387">
                      <a:extLst>
                        <a:ext uri="{FF2B5EF4-FFF2-40B4-BE49-F238E27FC236}">
                          <a16:creationId xmlns:a16="http://schemas.microsoft.com/office/drawing/2014/main" id="{D9086BCE-2810-4B4D-847A-74FEF1DF4F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9" name="Cube 388">
                      <a:extLst>
                        <a:ext uri="{FF2B5EF4-FFF2-40B4-BE49-F238E27FC236}">
                          <a16:creationId xmlns:a16="http://schemas.microsoft.com/office/drawing/2014/main" id="{A8CCC693-9377-4D2A-866D-4FA4F5A036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309" name="Group 308">
                <a:extLst>
                  <a:ext uri="{FF2B5EF4-FFF2-40B4-BE49-F238E27FC236}">
                    <a16:creationId xmlns:a16="http://schemas.microsoft.com/office/drawing/2014/main" id="{2EFFD018-7D24-4E99-8EDF-58501A2BF8D8}"/>
                  </a:ext>
                </a:extLst>
              </p:cNvPr>
              <p:cNvGrpSpPr/>
              <p:nvPr/>
            </p:nvGrpSpPr>
            <p:grpSpPr>
              <a:xfrm>
                <a:off x="2261178" y="1762969"/>
                <a:ext cx="2465152" cy="1400918"/>
                <a:chOff x="2108778" y="2150911"/>
                <a:chExt cx="2465152" cy="1400918"/>
              </a:xfrm>
            </p:grpSpPr>
            <p:sp>
              <p:nvSpPr>
                <p:cNvPr id="358" name="Cube 357">
                  <a:extLst>
                    <a:ext uri="{FF2B5EF4-FFF2-40B4-BE49-F238E27FC236}">
                      <a16:creationId xmlns:a16="http://schemas.microsoft.com/office/drawing/2014/main" id="{F5B89ED1-671B-4069-ACA1-F7BE2F420F84}"/>
                    </a:ext>
                  </a:extLst>
                </p:cNvPr>
                <p:cNvSpPr/>
                <p:nvPr/>
              </p:nvSpPr>
              <p:spPr>
                <a:xfrm>
                  <a:off x="2287943" y="267552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59" name="Cube 358">
                  <a:extLst>
                    <a:ext uri="{FF2B5EF4-FFF2-40B4-BE49-F238E27FC236}">
                      <a16:creationId xmlns:a16="http://schemas.microsoft.com/office/drawing/2014/main" id="{5B38DDED-5108-4548-905D-AFFC2EBDE49D}"/>
                    </a:ext>
                  </a:extLst>
                </p:cNvPr>
                <p:cNvSpPr/>
                <p:nvPr/>
              </p:nvSpPr>
              <p:spPr>
                <a:xfrm>
                  <a:off x="2109614" y="2848444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843F2CE7-56BD-4CBC-BA5A-BF7AF2E18FA4}"/>
                    </a:ext>
                  </a:extLst>
                </p:cNvPr>
                <p:cNvGrpSpPr/>
                <p:nvPr/>
              </p:nvGrpSpPr>
              <p:grpSpPr>
                <a:xfrm>
                  <a:off x="2636927" y="2675524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379" name="Cube 378">
                    <a:extLst>
                      <a:ext uri="{FF2B5EF4-FFF2-40B4-BE49-F238E27FC236}">
                        <a16:creationId xmlns:a16="http://schemas.microsoft.com/office/drawing/2014/main" id="{4BFED236-BFBA-44AA-90FA-8B6F4883A2EC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80" name="Cube 379">
                    <a:extLst>
                      <a:ext uri="{FF2B5EF4-FFF2-40B4-BE49-F238E27FC236}">
                        <a16:creationId xmlns:a16="http://schemas.microsoft.com/office/drawing/2014/main" id="{41B1D867-3379-414C-A0B1-B4D7D083DD77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61" name="Group 360">
                  <a:extLst>
                    <a:ext uri="{FF2B5EF4-FFF2-40B4-BE49-F238E27FC236}">
                      <a16:creationId xmlns:a16="http://schemas.microsoft.com/office/drawing/2014/main" id="{402278E3-3DF2-461C-80F8-8FB7AA9D0104}"/>
                    </a:ext>
                  </a:extLst>
                </p:cNvPr>
                <p:cNvGrpSpPr/>
                <p:nvPr/>
              </p:nvGrpSpPr>
              <p:grpSpPr>
                <a:xfrm>
                  <a:off x="2108778" y="2150911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374" name="Cube 373">
                    <a:extLst>
                      <a:ext uri="{FF2B5EF4-FFF2-40B4-BE49-F238E27FC236}">
                        <a16:creationId xmlns:a16="http://schemas.microsoft.com/office/drawing/2014/main" id="{6894E3FF-419A-49C5-85E3-D706ABE4E525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75" name="Cube 374">
                    <a:extLst>
                      <a:ext uri="{FF2B5EF4-FFF2-40B4-BE49-F238E27FC236}">
                        <a16:creationId xmlns:a16="http://schemas.microsoft.com/office/drawing/2014/main" id="{BBE2BB00-95C8-4158-A0D0-B6717D57E34E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76" name="Group 375">
                    <a:extLst>
                      <a:ext uri="{FF2B5EF4-FFF2-40B4-BE49-F238E27FC236}">
                        <a16:creationId xmlns:a16="http://schemas.microsoft.com/office/drawing/2014/main" id="{141D2DB3-1169-4048-83F5-AD177B5C81A5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77" name="Cube 376">
                      <a:extLst>
                        <a:ext uri="{FF2B5EF4-FFF2-40B4-BE49-F238E27FC236}">
                          <a16:creationId xmlns:a16="http://schemas.microsoft.com/office/drawing/2014/main" id="{73E3DC5E-7158-4E39-B4DA-2F52536722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78" name="Cube 377">
                      <a:extLst>
                        <a:ext uri="{FF2B5EF4-FFF2-40B4-BE49-F238E27FC236}">
                          <a16:creationId xmlns:a16="http://schemas.microsoft.com/office/drawing/2014/main" id="{D9E9A729-3613-447B-B152-9EF7432610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362" name="Group 361">
                  <a:extLst>
                    <a:ext uri="{FF2B5EF4-FFF2-40B4-BE49-F238E27FC236}">
                      <a16:creationId xmlns:a16="http://schemas.microsoft.com/office/drawing/2014/main" id="{F75684E5-6FE7-47AA-A6E1-376C01A21E86}"/>
                    </a:ext>
                  </a:extLst>
                </p:cNvPr>
                <p:cNvGrpSpPr/>
                <p:nvPr/>
              </p:nvGrpSpPr>
              <p:grpSpPr>
                <a:xfrm>
                  <a:off x="3164067" y="2150911"/>
                  <a:ext cx="1409863" cy="1400918"/>
                  <a:chOff x="2617962" y="1951619"/>
                  <a:chExt cx="1409863" cy="1400918"/>
                </a:xfrm>
              </p:grpSpPr>
              <p:sp>
                <p:nvSpPr>
                  <p:cNvPr id="363" name="Cube 362">
                    <a:extLst>
                      <a:ext uri="{FF2B5EF4-FFF2-40B4-BE49-F238E27FC236}">
                        <a16:creationId xmlns:a16="http://schemas.microsoft.com/office/drawing/2014/main" id="{34ABAD52-B0FD-43CC-BA85-C9BD143DA340}"/>
                      </a:ext>
                    </a:extLst>
                  </p:cNvPr>
                  <p:cNvSpPr/>
                  <p:nvPr/>
                </p:nvSpPr>
                <p:spPr>
                  <a:xfrm>
                    <a:off x="2797127" y="247623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64" name="Cube 363">
                    <a:extLst>
                      <a:ext uri="{FF2B5EF4-FFF2-40B4-BE49-F238E27FC236}">
                        <a16:creationId xmlns:a16="http://schemas.microsoft.com/office/drawing/2014/main" id="{9C9963B4-F3D7-464C-8B1C-9564BBC76C4B}"/>
                      </a:ext>
                    </a:extLst>
                  </p:cNvPr>
                  <p:cNvSpPr/>
                  <p:nvPr/>
                </p:nvSpPr>
                <p:spPr>
                  <a:xfrm>
                    <a:off x="2618798" y="264915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65" name="Group 364">
                    <a:extLst>
                      <a:ext uri="{FF2B5EF4-FFF2-40B4-BE49-F238E27FC236}">
                        <a16:creationId xmlns:a16="http://schemas.microsoft.com/office/drawing/2014/main" id="{A4182F6E-BD54-4FB2-B2DC-8C62E3B242FE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476232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72" name="Cube 371">
                      <a:extLst>
                        <a:ext uri="{FF2B5EF4-FFF2-40B4-BE49-F238E27FC236}">
                          <a16:creationId xmlns:a16="http://schemas.microsoft.com/office/drawing/2014/main" id="{36DC3BA7-1664-4856-9BD1-78CE266CB5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73" name="Cube 372">
                      <a:extLst>
                        <a:ext uri="{FF2B5EF4-FFF2-40B4-BE49-F238E27FC236}">
                          <a16:creationId xmlns:a16="http://schemas.microsoft.com/office/drawing/2014/main" id="{0417A250-B8A8-40B5-A207-4ECA42FF84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66" name="Group 365">
                    <a:extLst>
                      <a:ext uri="{FF2B5EF4-FFF2-40B4-BE49-F238E27FC236}">
                        <a16:creationId xmlns:a16="http://schemas.microsoft.com/office/drawing/2014/main" id="{64358627-1500-4BDD-98B8-FB4255FDFFCD}"/>
                      </a:ext>
                    </a:extLst>
                  </p:cNvPr>
                  <p:cNvGrpSpPr/>
                  <p:nvPr/>
                </p:nvGrpSpPr>
                <p:grpSpPr>
                  <a:xfrm>
                    <a:off x="2617962" y="1951619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367" name="Cube 366">
                      <a:extLst>
                        <a:ext uri="{FF2B5EF4-FFF2-40B4-BE49-F238E27FC236}">
                          <a16:creationId xmlns:a16="http://schemas.microsoft.com/office/drawing/2014/main" id="{91D082B9-7BE6-4C27-8078-61F2164CB8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68" name="Cube 367">
                      <a:extLst>
                        <a:ext uri="{FF2B5EF4-FFF2-40B4-BE49-F238E27FC236}">
                          <a16:creationId xmlns:a16="http://schemas.microsoft.com/office/drawing/2014/main" id="{0AD0EFDD-C2DF-41A7-B621-F88A9DBEEB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369" name="Group 368">
                      <a:extLst>
                        <a:ext uri="{FF2B5EF4-FFF2-40B4-BE49-F238E27FC236}">
                          <a16:creationId xmlns:a16="http://schemas.microsoft.com/office/drawing/2014/main" id="{6CD672C1-10FE-4358-9FF9-A516D2C1FE2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370" name="Cube 369">
                        <a:extLst>
                          <a:ext uri="{FF2B5EF4-FFF2-40B4-BE49-F238E27FC236}">
                            <a16:creationId xmlns:a16="http://schemas.microsoft.com/office/drawing/2014/main" id="{A3D1C8BF-7C06-418E-BCE5-ED8199AC020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71" name="Cube 370">
                        <a:extLst>
                          <a:ext uri="{FF2B5EF4-FFF2-40B4-BE49-F238E27FC236}">
                            <a16:creationId xmlns:a16="http://schemas.microsoft.com/office/drawing/2014/main" id="{39D97EEA-C04C-417C-A66E-FCE8D8D5FAA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</p:grpSp>
          <p:grpSp>
            <p:nvGrpSpPr>
              <p:cNvPr id="310" name="Group 309">
                <a:extLst>
                  <a:ext uri="{FF2B5EF4-FFF2-40B4-BE49-F238E27FC236}">
                    <a16:creationId xmlns:a16="http://schemas.microsoft.com/office/drawing/2014/main" id="{DAEE8D87-1F90-43D6-BF85-FF09E58912D0}"/>
                  </a:ext>
                </a:extLst>
              </p:cNvPr>
              <p:cNvGrpSpPr/>
              <p:nvPr/>
            </p:nvGrpSpPr>
            <p:grpSpPr>
              <a:xfrm>
                <a:off x="2264328" y="358266"/>
                <a:ext cx="2821936" cy="1752610"/>
                <a:chOff x="2261178" y="1951619"/>
                <a:chExt cx="2821936" cy="1752610"/>
              </a:xfrm>
            </p:grpSpPr>
            <p:sp>
              <p:nvSpPr>
                <p:cNvPr id="311" name="Cube 310">
                  <a:extLst>
                    <a:ext uri="{FF2B5EF4-FFF2-40B4-BE49-F238E27FC236}">
                      <a16:creationId xmlns:a16="http://schemas.microsoft.com/office/drawing/2014/main" id="{0E298CF5-F9A4-4F61-9D31-4D00DB06CAFD}"/>
                    </a:ext>
                  </a:extLst>
                </p:cNvPr>
                <p:cNvSpPr/>
                <p:nvPr/>
              </p:nvSpPr>
              <p:spPr>
                <a:xfrm>
                  <a:off x="2797127" y="247623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12" name="Cube 311">
                  <a:extLst>
                    <a:ext uri="{FF2B5EF4-FFF2-40B4-BE49-F238E27FC236}">
                      <a16:creationId xmlns:a16="http://schemas.microsoft.com/office/drawing/2014/main" id="{A6A85612-A285-4B08-9ADB-0B6C46301490}"/>
                    </a:ext>
                  </a:extLst>
                </p:cNvPr>
                <p:cNvSpPr/>
                <p:nvPr/>
              </p:nvSpPr>
              <p:spPr>
                <a:xfrm>
                  <a:off x="2618798" y="2649152"/>
                  <a:ext cx="703385" cy="703385"/>
                </a:xfrm>
                <a:prstGeom prst="cub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grpSp>
              <p:nvGrpSpPr>
                <p:cNvPr id="313" name="Group 312">
                  <a:extLst>
                    <a:ext uri="{FF2B5EF4-FFF2-40B4-BE49-F238E27FC236}">
                      <a16:creationId xmlns:a16="http://schemas.microsoft.com/office/drawing/2014/main" id="{534F3F55-4209-4011-89E2-80145FC707E8}"/>
                    </a:ext>
                  </a:extLst>
                </p:cNvPr>
                <p:cNvGrpSpPr/>
                <p:nvPr/>
              </p:nvGrpSpPr>
              <p:grpSpPr>
                <a:xfrm>
                  <a:off x="3146111" y="2476232"/>
                  <a:ext cx="881714" cy="876305"/>
                  <a:chOff x="2618798" y="2878015"/>
                  <a:chExt cx="881714" cy="876305"/>
                </a:xfrm>
              </p:grpSpPr>
              <p:sp>
                <p:nvSpPr>
                  <p:cNvPr id="356" name="Cube 355">
                    <a:extLst>
                      <a:ext uri="{FF2B5EF4-FFF2-40B4-BE49-F238E27FC236}">
                        <a16:creationId xmlns:a16="http://schemas.microsoft.com/office/drawing/2014/main" id="{8FCC969D-7223-4357-8385-4AF1E0BF0FDE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57" name="Cube 356">
                    <a:extLst>
                      <a:ext uri="{FF2B5EF4-FFF2-40B4-BE49-F238E27FC236}">
                        <a16:creationId xmlns:a16="http://schemas.microsoft.com/office/drawing/2014/main" id="{76A95EB0-4172-4465-AE60-A830C28C7119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14" name="Group 313">
                  <a:extLst>
                    <a:ext uri="{FF2B5EF4-FFF2-40B4-BE49-F238E27FC236}">
                      <a16:creationId xmlns:a16="http://schemas.microsoft.com/office/drawing/2014/main" id="{0AEDDADF-4721-4763-A1E6-867158B573E6}"/>
                    </a:ext>
                  </a:extLst>
                </p:cNvPr>
                <p:cNvGrpSpPr/>
                <p:nvPr/>
              </p:nvGrpSpPr>
              <p:grpSpPr>
                <a:xfrm>
                  <a:off x="2617962" y="1951619"/>
                  <a:ext cx="1409027" cy="876305"/>
                  <a:chOff x="2618798" y="2878015"/>
                  <a:chExt cx="1409027" cy="876305"/>
                </a:xfrm>
              </p:grpSpPr>
              <p:sp>
                <p:nvSpPr>
                  <p:cNvPr id="351" name="Cube 350">
                    <a:extLst>
                      <a:ext uri="{FF2B5EF4-FFF2-40B4-BE49-F238E27FC236}">
                        <a16:creationId xmlns:a16="http://schemas.microsoft.com/office/drawing/2014/main" id="{7C0A2DB5-10ED-41D2-BC51-0CEDFE68C33B}"/>
                      </a:ext>
                    </a:extLst>
                  </p:cNvPr>
                  <p:cNvSpPr/>
                  <p:nvPr/>
                </p:nvSpPr>
                <p:spPr>
                  <a:xfrm>
                    <a:off x="2797127" y="287801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52" name="Cube 351">
                    <a:extLst>
                      <a:ext uri="{FF2B5EF4-FFF2-40B4-BE49-F238E27FC236}">
                        <a16:creationId xmlns:a16="http://schemas.microsoft.com/office/drawing/2014/main" id="{E402000E-F160-4F92-8ECB-2802B7892FD8}"/>
                      </a:ext>
                    </a:extLst>
                  </p:cNvPr>
                  <p:cNvSpPr/>
                  <p:nvPr/>
                </p:nvSpPr>
                <p:spPr>
                  <a:xfrm>
                    <a:off x="2618798" y="3050935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53" name="Group 352">
                    <a:extLst>
                      <a:ext uri="{FF2B5EF4-FFF2-40B4-BE49-F238E27FC236}">
                        <a16:creationId xmlns:a16="http://schemas.microsoft.com/office/drawing/2014/main" id="{2968D8FF-8BB5-4207-B9B8-67E5801C20C5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878015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54" name="Cube 353">
                      <a:extLst>
                        <a:ext uri="{FF2B5EF4-FFF2-40B4-BE49-F238E27FC236}">
                          <a16:creationId xmlns:a16="http://schemas.microsoft.com/office/drawing/2014/main" id="{A9D23AE8-F151-4D2D-AD7E-F2EB43C938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55" name="Cube 354">
                      <a:extLst>
                        <a:ext uri="{FF2B5EF4-FFF2-40B4-BE49-F238E27FC236}">
                          <a16:creationId xmlns:a16="http://schemas.microsoft.com/office/drawing/2014/main" id="{2E2AE5DD-36DE-4B70-9718-7F2F8523D9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315" name="Group 314">
                  <a:extLst>
                    <a:ext uri="{FF2B5EF4-FFF2-40B4-BE49-F238E27FC236}">
                      <a16:creationId xmlns:a16="http://schemas.microsoft.com/office/drawing/2014/main" id="{6C08BEB9-7537-4CEB-A92D-ADA149C50FD8}"/>
                    </a:ext>
                  </a:extLst>
                </p:cNvPr>
                <p:cNvGrpSpPr/>
                <p:nvPr/>
              </p:nvGrpSpPr>
              <p:grpSpPr>
                <a:xfrm>
                  <a:off x="3673251" y="1951619"/>
                  <a:ext cx="1409863" cy="1400918"/>
                  <a:chOff x="2617962" y="1951619"/>
                  <a:chExt cx="1409863" cy="1400918"/>
                </a:xfrm>
              </p:grpSpPr>
              <p:sp>
                <p:nvSpPr>
                  <p:cNvPr id="340" name="Cube 339">
                    <a:extLst>
                      <a:ext uri="{FF2B5EF4-FFF2-40B4-BE49-F238E27FC236}">
                        <a16:creationId xmlns:a16="http://schemas.microsoft.com/office/drawing/2014/main" id="{610AA1E0-7E39-455F-AA23-9BFEE56B8321}"/>
                      </a:ext>
                    </a:extLst>
                  </p:cNvPr>
                  <p:cNvSpPr/>
                  <p:nvPr/>
                </p:nvSpPr>
                <p:spPr>
                  <a:xfrm>
                    <a:off x="2797127" y="247623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41" name="Cube 340">
                    <a:extLst>
                      <a:ext uri="{FF2B5EF4-FFF2-40B4-BE49-F238E27FC236}">
                        <a16:creationId xmlns:a16="http://schemas.microsoft.com/office/drawing/2014/main" id="{04A5FC78-E5F3-4DF6-A888-EEDA17DEA38B}"/>
                      </a:ext>
                    </a:extLst>
                  </p:cNvPr>
                  <p:cNvSpPr/>
                  <p:nvPr/>
                </p:nvSpPr>
                <p:spPr>
                  <a:xfrm>
                    <a:off x="2618798" y="2649152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42" name="Group 341">
                    <a:extLst>
                      <a:ext uri="{FF2B5EF4-FFF2-40B4-BE49-F238E27FC236}">
                        <a16:creationId xmlns:a16="http://schemas.microsoft.com/office/drawing/2014/main" id="{170506CE-AF36-4EAE-BA02-697500E33A47}"/>
                      </a:ext>
                    </a:extLst>
                  </p:cNvPr>
                  <p:cNvGrpSpPr/>
                  <p:nvPr/>
                </p:nvGrpSpPr>
                <p:grpSpPr>
                  <a:xfrm>
                    <a:off x="3146111" y="2476232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49" name="Cube 348">
                      <a:extLst>
                        <a:ext uri="{FF2B5EF4-FFF2-40B4-BE49-F238E27FC236}">
                          <a16:creationId xmlns:a16="http://schemas.microsoft.com/office/drawing/2014/main" id="{824DEC0A-E363-4C6E-92CA-B9B5C713C0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50" name="Cube 349">
                      <a:extLst>
                        <a:ext uri="{FF2B5EF4-FFF2-40B4-BE49-F238E27FC236}">
                          <a16:creationId xmlns:a16="http://schemas.microsoft.com/office/drawing/2014/main" id="{BE6EF9AF-1FEF-4EF0-AA55-2350F4EFEE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43" name="Group 342">
                    <a:extLst>
                      <a:ext uri="{FF2B5EF4-FFF2-40B4-BE49-F238E27FC236}">
                        <a16:creationId xmlns:a16="http://schemas.microsoft.com/office/drawing/2014/main" id="{AB327810-1D47-4DD0-8FC9-70E8AC4F0B69}"/>
                      </a:ext>
                    </a:extLst>
                  </p:cNvPr>
                  <p:cNvGrpSpPr/>
                  <p:nvPr/>
                </p:nvGrpSpPr>
                <p:grpSpPr>
                  <a:xfrm>
                    <a:off x="2617962" y="1951619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344" name="Cube 343">
                      <a:extLst>
                        <a:ext uri="{FF2B5EF4-FFF2-40B4-BE49-F238E27FC236}">
                          <a16:creationId xmlns:a16="http://schemas.microsoft.com/office/drawing/2014/main" id="{8A4CA197-9279-4B41-8E90-F629E8A4C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45" name="Cube 344">
                      <a:extLst>
                        <a:ext uri="{FF2B5EF4-FFF2-40B4-BE49-F238E27FC236}">
                          <a16:creationId xmlns:a16="http://schemas.microsoft.com/office/drawing/2014/main" id="{0A98D403-9641-4DA9-AE50-99FD4044D4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346" name="Group 345">
                      <a:extLst>
                        <a:ext uri="{FF2B5EF4-FFF2-40B4-BE49-F238E27FC236}">
                          <a16:creationId xmlns:a16="http://schemas.microsoft.com/office/drawing/2014/main" id="{BFFE4E01-8FD4-4899-9FFE-7A63C143C94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347" name="Cube 346">
                        <a:extLst>
                          <a:ext uri="{FF2B5EF4-FFF2-40B4-BE49-F238E27FC236}">
                            <a16:creationId xmlns:a16="http://schemas.microsoft.com/office/drawing/2014/main" id="{0A72EF92-B207-4B7E-B183-BA9FBE06EAF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48" name="Cube 347">
                        <a:extLst>
                          <a:ext uri="{FF2B5EF4-FFF2-40B4-BE49-F238E27FC236}">
                            <a16:creationId xmlns:a16="http://schemas.microsoft.com/office/drawing/2014/main" id="{13C208B0-8A8B-4257-AB4E-D34A6D47B76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  <p:grpSp>
              <p:nvGrpSpPr>
                <p:cNvPr id="316" name="Group 315">
                  <a:extLst>
                    <a:ext uri="{FF2B5EF4-FFF2-40B4-BE49-F238E27FC236}">
                      <a16:creationId xmlns:a16="http://schemas.microsoft.com/office/drawing/2014/main" id="{CF8BB209-64B5-4350-8551-1328957B12E6}"/>
                    </a:ext>
                  </a:extLst>
                </p:cNvPr>
                <p:cNvGrpSpPr/>
                <p:nvPr/>
              </p:nvGrpSpPr>
              <p:grpSpPr>
                <a:xfrm>
                  <a:off x="2261178" y="2303311"/>
                  <a:ext cx="2465152" cy="1400918"/>
                  <a:chOff x="2108778" y="2150911"/>
                  <a:chExt cx="2465152" cy="1400918"/>
                </a:xfrm>
              </p:grpSpPr>
              <p:sp>
                <p:nvSpPr>
                  <p:cNvPr id="317" name="Cube 316">
                    <a:extLst>
                      <a:ext uri="{FF2B5EF4-FFF2-40B4-BE49-F238E27FC236}">
                        <a16:creationId xmlns:a16="http://schemas.microsoft.com/office/drawing/2014/main" id="{1BD3B2D2-2512-4790-A18C-BDB8D741F774}"/>
                      </a:ext>
                    </a:extLst>
                  </p:cNvPr>
                  <p:cNvSpPr/>
                  <p:nvPr/>
                </p:nvSpPr>
                <p:spPr>
                  <a:xfrm>
                    <a:off x="2287943" y="2675524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18" name="Cube 317">
                    <a:extLst>
                      <a:ext uri="{FF2B5EF4-FFF2-40B4-BE49-F238E27FC236}">
                        <a16:creationId xmlns:a16="http://schemas.microsoft.com/office/drawing/2014/main" id="{B0BAD3C0-C574-4391-BA6A-4EAFC9FADEC4}"/>
                      </a:ext>
                    </a:extLst>
                  </p:cNvPr>
                  <p:cNvSpPr/>
                  <p:nvPr/>
                </p:nvSpPr>
                <p:spPr>
                  <a:xfrm>
                    <a:off x="2109614" y="2848444"/>
                    <a:ext cx="703385" cy="703385"/>
                  </a:xfrm>
                  <a:prstGeom prst="cub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grpSp>
                <p:nvGrpSpPr>
                  <p:cNvPr id="319" name="Group 318">
                    <a:extLst>
                      <a:ext uri="{FF2B5EF4-FFF2-40B4-BE49-F238E27FC236}">
                        <a16:creationId xmlns:a16="http://schemas.microsoft.com/office/drawing/2014/main" id="{BF4F3F55-84CF-4766-83B1-8E95265AB22F}"/>
                      </a:ext>
                    </a:extLst>
                  </p:cNvPr>
                  <p:cNvGrpSpPr/>
                  <p:nvPr/>
                </p:nvGrpSpPr>
                <p:grpSpPr>
                  <a:xfrm>
                    <a:off x="2636927" y="2675524"/>
                    <a:ext cx="881714" cy="876305"/>
                    <a:chOff x="2618798" y="2878015"/>
                    <a:chExt cx="881714" cy="876305"/>
                  </a:xfrm>
                </p:grpSpPr>
                <p:sp>
                  <p:nvSpPr>
                    <p:cNvPr id="338" name="Cube 337">
                      <a:extLst>
                        <a:ext uri="{FF2B5EF4-FFF2-40B4-BE49-F238E27FC236}">
                          <a16:creationId xmlns:a16="http://schemas.microsoft.com/office/drawing/2014/main" id="{C7BF65E1-E19E-4C2A-B013-A9FF10491CB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9" name="Cube 338">
                      <a:extLst>
                        <a:ext uri="{FF2B5EF4-FFF2-40B4-BE49-F238E27FC236}">
                          <a16:creationId xmlns:a16="http://schemas.microsoft.com/office/drawing/2014/main" id="{3B48D4FD-5F43-4743-8CD2-787DBFD123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39721EF7-2D5D-46B6-8E15-33E2B729B24E}"/>
                      </a:ext>
                    </a:extLst>
                  </p:cNvPr>
                  <p:cNvGrpSpPr/>
                  <p:nvPr/>
                </p:nvGrpSpPr>
                <p:grpSpPr>
                  <a:xfrm>
                    <a:off x="2108778" y="2150911"/>
                    <a:ext cx="1409027" cy="876305"/>
                    <a:chOff x="2618798" y="2878015"/>
                    <a:chExt cx="1409027" cy="876305"/>
                  </a:xfrm>
                </p:grpSpPr>
                <p:sp>
                  <p:nvSpPr>
                    <p:cNvPr id="333" name="Cube 332">
                      <a:extLst>
                        <a:ext uri="{FF2B5EF4-FFF2-40B4-BE49-F238E27FC236}">
                          <a16:creationId xmlns:a16="http://schemas.microsoft.com/office/drawing/2014/main" id="{5D626388-8B0E-44FA-A8AA-D8D8F47D54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87801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4" name="Cube 333">
                      <a:extLst>
                        <a:ext uri="{FF2B5EF4-FFF2-40B4-BE49-F238E27FC236}">
                          <a16:creationId xmlns:a16="http://schemas.microsoft.com/office/drawing/2014/main" id="{E1248455-0DDB-4285-9E6B-DE8A8FD78B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3050935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335" name="Group 334">
                      <a:extLst>
                        <a:ext uri="{FF2B5EF4-FFF2-40B4-BE49-F238E27FC236}">
                          <a16:creationId xmlns:a16="http://schemas.microsoft.com/office/drawing/2014/main" id="{227BF147-847F-48E7-A8D8-C5EE9D78246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878015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336" name="Cube 335">
                        <a:extLst>
                          <a:ext uri="{FF2B5EF4-FFF2-40B4-BE49-F238E27FC236}">
                            <a16:creationId xmlns:a16="http://schemas.microsoft.com/office/drawing/2014/main" id="{0582B990-CE13-4ADA-8F16-AB9DEEEE8F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37" name="Cube 336">
                        <a:extLst>
                          <a:ext uri="{FF2B5EF4-FFF2-40B4-BE49-F238E27FC236}">
                            <a16:creationId xmlns:a16="http://schemas.microsoft.com/office/drawing/2014/main" id="{2C00CB06-3D52-4E5C-AE95-ECD94E869B4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6C400FAF-3E80-40EC-B5DB-9F15BE0A06AB}"/>
                      </a:ext>
                    </a:extLst>
                  </p:cNvPr>
                  <p:cNvGrpSpPr/>
                  <p:nvPr/>
                </p:nvGrpSpPr>
                <p:grpSpPr>
                  <a:xfrm>
                    <a:off x="3164067" y="2150911"/>
                    <a:ext cx="1409863" cy="1400918"/>
                    <a:chOff x="2617962" y="1951619"/>
                    <a:chExt cx="1409863" cy="1400918"/>
                  </a:xfrm>
                </p:grpSpPr>
                <p:sp>
                  <p:nvSpPr>
                    <p:cNvPr id="322" name="Cube 321">
                      <a:extLst>
                        <a:ext uri="{FF2B5EF4-FFF2-40B4-BE49-F238E27FC236}">
                          <a16:creationId xmlns:a16="http://schemas.microsoft.com/office/drawing/2014/main" id="{F40792D6-0765-44E6-ACFA-BA2A66565B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7127" y="2476232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3" name="Cube 322">
                      <a:extLst>
                        <a:ext uri="{FF2B5EF4-FFF2-40B4-BE49-F238E27FC236}">
                          <a16:creationId xmlns:a16="http://schemas.microsoft.com/office/drawing/2014/main" id="{FAF46384-9B08-4152-9C17-4648D81A9A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8798" y="2649152"/>
                      <a:ext cx="703385" cy="703385"/>
                    </a:xfrm>
                    <a:prstGeom prst="cub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grpSp>
                  <p:nvGrpSpPr>
                    <p:cNvPr id="324" name="Group 323">
                      <a:extLst>
                        <a:ext uri="{FF2B5EF4-FFF2-40B4-BE49-F238E27FC236}">
                          <a16:creationId xmlns:a16="http://schemas.microsoft.com/office/drawing/2014/main" id="{DEFBB86F-A800-447F-855C-6924026885D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46111" y="2476232"/>
                      <a:ext cx="881714" cy="876305"/>
                      <a:chOff x="2618798" y="2878015"/>
                      <a:chExt cx="881714" cy="876305"/>
                    </a:xfrm>
                  </p:grpSpPr>
                  <p:sp>
                    <p:nvSpPr>
                      <p:cNvPr id="331" name="Cube 330">
                        <a:extLst>
                          <a:ext uri="{FF2B5EF4-FFF2-40B4-BE49-F238E27FC236}">
                            <a16:creationId xmlns:a16="http://schemas.microsoft.com/office/drawing/2014/main" id="{67F7F868-EECC-4690-8EA0-BEE5C038C05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32" name="Cube 331">
                        <a:extLst>
                          <a:ext uri="{FF2B5EF4-FFF2-40B4-BE49-F238E27FC236}">
                            <a16:creationId xmlns:a16="http://schemas.microsoft.com/office/drawing/2014/main" id="{C7E393C3-48F6-415C-8BD7-399247A91ED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  <p:grpSp>
                  <p:nvGrpSpPr>
                    <p:cNvPr id="325" name="Group 324">
                      <a:extLst>
                        <a:ext uri="{FF2B5EF4-FFF2-40B4-BE49-F238E27FC236}">
                          <a16:creationId xmlns:a16="http://schemas.microsoft.com/office/drawing/2014/main" id="{FF468EB6-7AEE-4009-B5BE-C3E78D126FC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17962" y="1951619"/>
                      <a:ext cx="1409027" cy="876305"/>
                      <a:chOff x="2618798" y="2878015"/>
                      <a:chExt cx="1409027" cy="876305"/>
                    </a:xfrm>
                  </p:grpSpPr>
                  <p:sp>
                    <p:nvSpPr>
                      <p:cNvPr id="326" name="Cube 325">
                        <a:extLst>
                          <a:ext uri="{FF2B5EF4-FFF2-40B4-BE49-F238E27FC236}">
                            <a16:creationId xmlns:a16="http://schemas.microsoft.com/office/drawing/2014/main" id="{B53FAAC2-9C99-49B6-9612-F55F025FD53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97127" y="287801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327" name="Cube 326">
                        <a:extLst>
                          <a:ext uri="{FF2B5EF4-FFF2-40B4-BE49-F238E27FC236}">
                            <a16:creationId xmlns:a16="http://schemas.microsoft.com/office/drawing/2014/main" id="{3B49B84B-511D-4F5D-9559-C79658523E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618798" y="3050935"/>
                        <a:ext cx="703385" cy="703385"/>
                      </a:xfrm>
                      <a:prstGeom prst="cub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grpSp>
                    <p:nvGrpSpPr>
                      <p:cNvPr id="328" name="Group 327">
                        <a:extLst>
                          <a:ext uri="{FF2B5EF4-FFF2-40B4-BE49-F238E27FC236}">
                            <a16:creationId xmlns:a16="http://schemas.microsoft.com/office/drawing/2014/main" id="{A61041AA-900E-4A8E-87EF-23CF6A46546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146111" y="2878015"/>
                        <a:ext cx="881714" cy="876305"/>
                        <a:chOff x="2618798" y="2878015"/>
                        <a:chExt cx="881714" cy="876305"/>
                      </a:xfrm>
                    </p:grpSpPr>
                    <p:sp>
                      <p:nvSpPr>
                        <p:cNvPr id="329" name="Cube 328">
                          <a:extLst>
                            <a:ext uri="{FF2B5EF4-FFF2-40B4-BE49-F238E27FC236}">
                              <a16:creationId xmlns:a16="http://schemas.microsoft.com/office/drawing/2014/main" id="{A7CC5655-EA3A-4F85-A758-8C17F8C2270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797127" y="2878015"/>
                          <a:ext cx="703385" cy="703385"/>
                        </a:xfrm>
                        <a:prstGeom prst="cube">
                          <a:avLst/>
                        </a:prstGeom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30" name="Cube 329">
                          <a:extLst>
                            <a:ext uri="{FF2B5EF4-FFF2-40B4-BE49-F238E27FC236}">
                              <a16:creationId xmlns:a16="http://schemas.microsoft.com/office/drawing/2014/main" id="{B742407F-11EA-4943-9255-4C98111F005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618798" y="3050935"/>
                          <a:ext cx="703385" cy="703385"/>
                        </a:xfrm>
                        <a:prstGeom prst="cube">
                          <a:avLst/>
                        </a:prstGeom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179041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10" grpId="0"/>
      <p:bldP spid="17" grpId="0"/>
      <p:bldP spid="30" grpId="0"/>
      <p:bldP spid="55" grpId="0"/>
      <p:bldP spid="104" grpId="0"/>
      <p:bldP spid="105" grpId="0"/>
      <p:bldP spid="106" grpId="0"/>
      <p:bldP spid="107" grpId="0"/>
      <p:bldP spid="108" grpId="0"/>
      <p:bldP spid="109" grpId="0"/>
      <p:bldP spid="206" grpId="0"/>
      <p:bldP spid="207" grpId="0"/>
      <p:bldP spid="404" grpId="0"/>
      <p:bldP spid="40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41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9</cp:revision>
  <dcterms:created xsi:type="dcterms:W3CDTF">2019-03-25T20:05:11Z</dcterms:created>
  <dcterms:modified xsi:type="dcterms:W3CDTF">2019-03-25T22:07:12Z</dcterms:modified>
</cp:coreProperties>
</file>