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408B9-A276-4579-AE40-8C91857C5C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C4EDB-37D7-44F6-BE57-0C6A3F7B8A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FA0A1-6F6C-4C66-8798-843748252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8BD0-C446-45A5-80BF-A86AF2911F9E}" type="datetimeFigureOut">
              <a:rPr lang="en-NZ" smtClean="0"/>
              <a:t>17/03/2019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9E2BD-B63B-4535-9A82-6CB7245D7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C969B-6B20-4F87-B684-2DB372565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1C35-415E-43DB-B45F-E4E3CE60E5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32464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75F78-23F7-4DD9-859E-E1D3B2115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48D1D8-66F1-4030-96CC-E370FDA0C4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6BB03-2F4D-48C5-A004-8A5116C10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8BD0-C446-45A5-80BF-A86AF2911F9E}" type="datetimeFigureOut">
              <a:rPr lang="en-NZ" smtClean="0"/>
              <a:t>17/03/2019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5885A-7FD5-4D5B-A9CF-0EEF9C880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C805C-BFBE-4BA5-B8E7-ED7F20D43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1C35-415E-43DB-B45F-E4E3CE60E5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69148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B042FD-1B32-452C-83C9-57BD7855E8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D66CB4-3F15-4D4F-A2FC-26659B66B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93A7C-79E9-4635-95E9-F8D87B1CB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8BD0-C446-45A5-80BF-A86AF2911F9E}" type="datetimeFigureOut">
              <a:rPr lang="en-NZ" smtClean="0"/>
              <a:t>17/03/2019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43560-6DF3-457E-AF97-B2E1417F3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DC584-85E1-44EE-BC2C-18D69D796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1C35-415E-43DB-B45F-E4E3CE60E5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04892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5B2C9-5F1C-440C-8180-18D792529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7F6A0-C27B-45C3-B7C2-670BF21B0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6075C-1D1F-44FB-B3E2-CDDA84FCC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8BD0-C446-45A5-80BF-A86AF2911F9E}" type="datetimeFigureOut">
              <a:rPr lang="en-NZ" smtClean="0"/>
              <a:t>17/03/2019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24545-B9B3-4159-B5EC-5BC915279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A39F3-D0B5-4A95-8640-E2E630B28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1C35-415E-43DB-B45F-E4E3CE60E5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21017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958D-5539-4288-B89C-C4980AC6B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0A257-DE0E-4098-8C0D-F8A86D85A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B965E2-45FF-43C4-8942-8A57CB2BB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8BD0-C446-45A5-80BF-A86AF2911F9E}" type="datetimeFigureOut">
              <a:rPr lang="en-NZ" smtClean="0"/>
              <a:t>17/03/2019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FE861-F572-4580-941C-35996086D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04D2E-B22F-40E1-895E-372EBD355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1C35-415E-43DB-B45F-E4E3CE60E5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7359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1E684-D52A-4723-BEF9-A099992F2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3A510-B73C-42DB-8AF4-68715B9F12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CC87BC-E266-4E5A-B9C8-39AE0205D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51E11B-E2C3-4CD0-A90D-8BE6998FE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8BD0-C446-45A5-80BF-A86AF2911F9E}" type="datetimeFigureOut">
              <a:rPr lang="en-NZ" smtClean="0"/>
              <a:t>17/03/2019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E2FCC-EE16-49C3-BE3A-75C7B01CC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3D9A11-03A9-4546-9F2A-6D761F868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1C35-415E-43DB-B45F-E4E3CE60E5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2636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3F325-7836-4AFE-8589-7A099183A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4999B1-B7BB-438F-A688-084152743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C69D7-D2E9-4926-8845-35CDDD319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825152-9F3D-428B-9874-50B3C50359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09031D-6035-4E01-AC9E-073CFAC2A0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AEFCDB-2A71-4247-868B-8F9B26171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8BD0-C446-45A5-80BF-A86AF2911F9E}" type="datetimeFigureOut">
              <a:rPr lang="en-NZ" smtClean="0"/>
              <a:t>17/03/2019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CC30D4-A473-484D-8389-B5A779912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3E5342-1C9D-46EA-A8C7-771897781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1C35-415E-43DB-B45F-E4E3CE60E5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758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A08C1-7C9D-488F-A79D-5BAB7C30D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6020A3-BC1F-46A6-AF68-EB3E64C63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8BD0-C446-45A5-80BF-A86AF2911F9E}" type="datetimeFigureOut">
              <a:rPr lang="en-NZ" smtClean="0"/>
              <a:t>17/03/2019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865C6-1D22-4A4B-B1F0-3A4662BC3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E143E7-119E-4D37-BEBE-B583B1FA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1C35-415E-43DB-B45F-E4E3CE60E5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38976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9B841D-5C73-4646-BADF-526636A21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8BD0-C446-45A5-80BF-A86AF2911F9E}" type="datetimeFigureOut">
              <a:rPr lang="en-NZ" smtClean="0"/>
              <a:t>17/03/2019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2FF54F-CAB4-4C6C-BE14-060A41CE0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8FE6A8-7BD6-4880-9A1A-EB62977D4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1C35-415E-43DB-B45F-E4E3CE60E5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1013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EA2D-B6AF-427A-98FA-4514A938B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E819B-9E43-489C-BB06-4AB05FCCD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DCA4B3-19BC-4436-8325-8395391E3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F130C6-6F43-4B30-8425-69D933985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8BD0-C446-45A5-80BF-A86AF2911F9E}" type="datetimeFigureOut">
              <a:rPr lang="en-NZ" smtClean="0"/>
              <a:t>17/03/2019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52CD5-F710-496E-AA8E-E38FC18E0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17E0FE-0BC2-4DB4-B831-97420BE51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1C35-415E-43DB-B45F-E4E3CE60E5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04068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2388F-240F-443B-9458-35FCD73CC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34554E-F381-45F0-A761-E1632AE881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13486-964E-422F-8CBB-7D1EC502BD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81BAFE-2978-4AE7-BAC7-9357C7485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8BD0-C446-45A5-80BF-A86AF2911F9E}" type="datetimeFigureOut">
              <a:rPr lang="en-NZ" smtClean="0"/>
              <a:t>17/03/2019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5571FF-19D1-4547-899C-0BCCF9145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1CECC6-472C-4345-ADAA-920C207C9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1C35-415E-43DB-B45F-E4E3CE60E5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179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387EA3-BDB2-4B69-8C3D-F0F81ECA6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BCA0BF-8938-49FE-A29E-E30F5B444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34895-1E45-4EAD-BC81-FEDF2D0644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78BD0-C446-45A5-80BF-A86AF2911F9E}" type="datetimeFigureOut">
              <a:rPr lang="en-NZ" smtClean="0"/>
              <a:t>17/03/2019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13CFB-60AA-48ED-B687-B44F73ADB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28C58-09AD-4118-8B79-F19BF74EF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F1C35-415E-43DB-B45F-E4E3CE60E5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20947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024C0B-B1CB-409A-B677-E49AD4913D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72" t="26692" r="19067" b="23462"/>
          <a:stretch/>
        </p:blipFill>
        <p:spPr>
          <a:xfrm>
            <a:off x="2220350" y="-49409"/>
            <a:ext cx="7751299" cy="514635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2094080-8E89-4BF5-93D2-D11B2F2B5F35}"/>
              </a:ext>
            </a:extLst>
          </p:cNvPr>
          <p:cNvSpPr txBox="1"/>
          <p:nvPr/>
        </p:nvSpPr>
        <p:spPr>
          <a:xfrm>
            <a:off x="492369" y="4334232"/>
            <a:ext cx="1081805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There are 12 eggs in one dozen.</a:t>
            </a:r>
          </a:p>
          <a:p>
            <a:r>
              <a:rPr lang="en-NZ" sz="2800" dirty="0"/>
              <a:t>How many eggs are in eight dozen?</a:t>
            </a:r>
          </a:p>
          <a:p>
            <a:r>
              <a:rPr lang="en-NZ" sz="2800" dirty="0"/>
              <a:t> </a:t>
            </a:r>
          </a:p>
          <a:p>
            <a:r>
              <a:rPr lang="en-NZ" sz="2800" dirty="0"/>
              <a:t>What ways can you find to solve this problem?</a:t>
            </a:r>
          </a:p>
          <a:p>
            <a:r>
              <a:rPr lang="en-NZ" sz="2800" dirty="0"/>
              <a:t>Which way is the most efficient? (takes the least effort)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89279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hicken standing next to a bird&#10;&#10;Description automatically generated">
            <a:extLst>
              <a:ext uri="{FF2B5EF4-FFF2-40B4-BE49-F238E27FC236}">
                <a16:creationId xmlns:a16="http://schemas.microsoft.com/office/drawing/2014/main" id="{745E7AAB-AE40-4E19-9CDF-B5155C3F5A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003" y="2290763"/>
            <a:ext cx="5419725" cy="4581525"/>
          </a:xfrm>
          <a:prstGeom prst="rect">
            <a:avLst/>
          </a:prstGeom>
        </p:spPr>
      </p:pic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5574769B-E636-4CC0-86E8-04323FA90D45}"/>
              </a:ext>
            </a:extLst>
          </p:cNvPr>
          <p:cNvSpPr/>
          <p:nvPr/>
        </p:nvSpPr>
        <p:spPr>
          <a:xfrm>
            <a:off x="685138" y="337624"/>
            <a:ext cx="4515729" cy="2053883"/>
          </a:xfrm>
          <a:prstGeom prst="wedgeRoundRectCallout">
            <a:avLst>
              <a:gd name="adj1" fmla="val 39292"/>
              <a:gd name="adj2" fmla="val 7277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800" dirty="0">
                <a:solidFill>
                  <a:schemeClr val="tx1"/>
                </a:solidFill>
              </a:rPr>
              <a:t>Trying different strategies means we don’t put all our eggs in one basket.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A7689BCE-17F7-491D-AB50-29311117440F}"/>
              </a:ext>
            </a:extLst>
          </p:cNvPr>
          <p:cNvSpPr/>
          <p:nvPr/>
        </p:nvSpPr>
        <p:spPr>
          <a:xfrm>
            <a:off x="7117741" y="222592"/>
            <a:ext cx="4515729" cy="2053883"/>
          </a:xfrm>
          <a:prstGeom prst="wedgeRoundRectCallout">
            <a:avLst>
              <a:gd name="adj1" fmla="val -48558"/>
              <a:gd name="adj2" fmla="val 7962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800" dirty="0">
                <a:solidFill>
                  <a:schemeClr val="tx1"/>
                </a:solidFill>
              </a:rPr>
              <a:t>True but we are also interested in efficiency. Which strategies take the least effort to work out? </a:t>
            </a:r>
          </a:p>
        </p:txBody>
      </p:sp>
    </p:spTree>
    <p:extLst>
      <p:ext uri="{BB962C8B-B14F-4D97-AF65-F5344CB8AC3E}">
        <p14:creationId xmlns:p14="http://schemas.microsoft.com/office/powerpoint/2010/main" val="2094483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B6496C1F-BC50-4F1F-9707-B93F6A11924F}"/>
              </a:ext>
            </a:extLst>
          </p:cNvPr>
          <p:cNvGrpSpPr/>
          <p:nvPr/>
        </p:nvGrpSpPr>
        <p:grpSpPr>
          <a:xfrm>
            <a:off x="1923802" y="757289"/>
            <a:ext cx="1280160" cy="3151163"/>
            <a:chOff x="829994" y="886264"/>
            <a:chExt cx="1280160" cy="3151163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2E344253-C2CA-4011-A971-E3133DFE7291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3DC1D49-6139-4A67-ADAB-95CA54C52642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49FE5853-F4D5-49E7-876F-2AADDD5C8F4F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5" name="Group 4">
                  <a:extLst>
                    <a:ext uri="{FF2B5EF4-FFF2-40B4-BE49-F238E27FC236}">
                      <a16:creationId xmlns:a16="http://schemas.microsoft.com/office/drawing/2014/main" id="{596F7FF4-72BB-4D40-96ED-66761AA52491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3" name="Oval 2">
                    <a:extLst>
                      <a:ext uri="{FF2B5EF4-FFF2-40B4-BE49-F238E27FC236}">
                        <a16:creationId xmlns:a16="http://schemas.microsoft.com/office/drawing/2014/main" id="{DC07F13C-21C9-40C3-B267-799B6CB436EE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" name="Oval 3">
                    <a:extLst>
                      <a:ext uri="{FF2B5EF4-FFF2-40B4-BE49-F238E27FC236}">
                        <a16:creationId xmlns:a16="http://schemas.microsoft.com/office/drawing/2014/main" id="{A2CBAF3A-2853-491C-84D6-244D03391CA0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6" name="Group 5">
                  <a:extLst>
                    <a:ext uri="{FF2B5EF4-FFF2-40B4-BE49-F238E27FC236}">
                      <a16:creationId xmlns:a16="http://schemas.microsoft.com/office/drawing/2014/main" id="{9A500D55-5397-412E-92D2-B9F3AA69733F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7" name="Oval 6">
                    <a:extLst>
                      <a:ext uri="{FF2B5EF4-FFF2-40B4-BE49-F238E27FC236}">
                        <a16:creationId xmlns:a16="http://schemas.microsoft.com/office/drawing/2014/main" id="{268D7ADE-0A86-4FF6-890C-972ADB8F7A56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8" name="Oval 7">
                    <a:extLst>
                      <a:ext uri="{FF2B5EF4-FFF2-40B4-BE49-F238E27FC236}">
                        <a16:creationId xmlns:a16="http://schemas.microsoft.com/office/drawing/2014/main" id="{95493E45-0400-4D98-AB20-A6981CC751BD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9" name="Group 8">
                  <a:extLst>
                    <a:ext uri="{FF2B5EF4-FFF2-40B4-BE49-F238E27FC236}">
                      <a16:creationId xmlns:a16="http://schemas.microsoft.com/office/drawing/2014/main" id="{C45BE613-3D07-45A8-A6B3-146F20BC7D02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0" name="Oval 9">
                    <a:extLst>
                      <a:ext uri="{FF2B5EF4-FFF2-40B4-BE49-F238E27FC236}">
                        <a16:creationId xmlns:a16="http://schemas.microsoft.com/office/drawing/2014/main" id="{138AFEAA-5448-4FE5-8B66-81FFF3B313FA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1" name="Oval 10">
                    <a:extLst>
                      <a:ext uri="{FF2B5EF4-FFF2-40B4-BE49-F238E27FC236}">
                        <a16:creationId xmlns:a16="http://schemas.microsoft.com/office/drawing/2014/main" id="{7E894CE1-3430-49A4-97CB-B00839423E8D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FE729179-182B-4C86-9E85-30A3458F73DD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B8DBA005-33B1-4720-A8D4-172FB104110D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21" name="Oval 20">
                    <a:extLst>
                      <a:ext uri="{FF2B5EF4-FFF2-40B4-BE49-F238E27FC236}">
                        <a16:creationId xmlns:a16="http://schemas.microsoft.com/office/drawing/2014/main" id="{8F00ADE9-6A30-4601-BED1-8448F381DB6B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2" name="Oval 21">
                    <a:extLst>
                      <a:ext uri="{FF2B5EF4-FFF2-40B4-BE49-F238E27FC236}">
                        <a16:creationId xmlns:a16="http://schemas.microsoft.com/office/drawing/2014/main" id="{6FFC1A5D-2947-4D69-996F-01158D179C4F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5" name="Group 14">
                  <a:extLst>
                    <a:ext uri="{FF2B5EF4-FFF2-40B4-BE49-F238E27FC236}">
                      <a16:creationId xmlns:a16="http://schemas.microsoft.com/office/drawing/2014/main" id="{CF5CC75C-4E5F-4B23-A021-B6D1D000C4EE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9" name="Oval 18">
                    <a:extLst>
                      <a:ext uri="{FF2B5EF4-FFF2-40B4-BE49-F238E27FC236}">
                        <a16:creationId xmlns:a16="http://schemas.microsoft.com/office/drawing/2014/main" id="{5AA4B9A8-FF7C-4969-9584-5B41E057E006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0" name="Oval 19">
                    <a:extLst>
                      <a:ext uri="{FF2B5EF4-FFF2-40B4-BE49-F238E27FC236}">
                        <a16:creationId xmlns:a16="http://schemas.microsoft.com/office/drawing/2014/main" id="{9DD83130-F881-4DF8-A15A-E5DA92B57ADC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6" name="Group 15">
                  <a:extLst>
                    <a:ext uri="{FF2B5EF4-FFF2-40B4-BE49-F238E27FC236}">
                      <a16:creationId xmlns:a16="http://schemas.microsoft.com/office/drawing/2014/main" id="{A06EC7F4-4332-4954-9C18-21F4DC7F5DBC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7" name="Oval 16">
                    <a:extLst>
                      <a:ext uri="{FF2B5EF4-FFF2-40B4-BE49-F238E27FC236}">
                        <a16:creationId xmlns:a16="http://schemas.microsoft.com/office/drawing/2014/main" id="{8711EC2E-75E5-4632-97AC-945C87A9303B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8" name="Oval 17">
                    <a:extLst>
                      <a:ext uri="{FF2B5EF4-FFF2-40B4-BE49-F238E27FC236}">
                        <a16:creationId xmlns:a16="http://schemas.microsoft.com/office/drawing/2014/main" id="{4E36CD65-96B4-4787-B73D-87A39465221A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D9B59C5-3AA3-4A43-BF04-82CBA076572F}"/>
              </a:ext>
            </a:extLst>
          </p:cNvPr>
          <p:cNvGrpSpPr/>
          <p:nvPr/>
        </p:nvGrpSpPr>
        <p:grpSpPr>
          <a:xfrm>
            <a:off x="492414" y="757310"/>
            <a:ext cx="1280160" cy="3151163"/>
            <a:chOff x="829994" y="886264"/>
            <a:chExt cx="1280160" cy="3151163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9AC1F097-81EE-4CA2-AF1B-A7719ACF3B65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23AE7CA1-DD08-49A2-BCBB-E024F5DCE1A4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331EFC17-6267-438F-807E-B4D96AE1DAE9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39" name="Group 38">
                  <a:extLst>
                    <a:ext uri="{FF2B5EF4-FFF2-40B4-BE49-F238E27FC236}">
                      <a16:creationId xmlns:a16="http://schemas.microsoft.com/office/drawing/2014/main" id="{9C313C7B-051F-4FB8-B709-DC7D6FE9B309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46" name="Oval 45">
                    <a:extLst>
                      <a:ext uri="{FF2B5EF4-FFF2-40B4-BE49-F238E27FC236}">
                        <a16:creationId xmlns:a16="http://schemas.microsoft.com/office/drawing/2014/main" id="{1E234ED6-0E50-4E18-95B4-DF08ED93BC3E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7" name="Oval 46">
                    <a:extLst>
                      <a:ext uri="{FF2B5EF4-FFF2-40B4-BE49-F238E27FC236}">
                        <a16:creationId xmlns:a16="http://schemas.microsoft.com/office/drawing/2014/main" id="{4779CA50-2D2F-4E43-BA94-E57B0ADA06E3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58028A08-E19D-423B-AD56-C4D9BD824FC8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44" name="Oval 43">
                    <a:extLst>
                      <a:ext uri="{FF2B5EF4-FFF2-40B4-BE49-F238E27FC236}">
                        <a16:creationId xmlns:a16="http://schemas.microsoft.com/office/drawing/2014/main" id="{A5481E4D-8699-4622-8705-24CF3084E876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5" name="Oval 44">
                    <a:extLst>
                      <a:ext uri="{FF2B5EF4-FFF2-40B4-BE49-F238E27FC236}">
                        <a16:creationId xmlns:a16="http://schemas.microsoft.com/office/drawing/2014/main" id="{963B0418-60D9-48F2-982A-7560198FD8A3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41" name="Group 40">
                  <a:extLst>
                    <a:ext uri="{FF2B5EF4-FFF2-40B4-BE49-F238E27FC236}">
                      <a16:creationId xmlns:a16="http://schemas.microsoft.com/office/drawing/2014/main" id="{2FB88278-BBAF-4360-85A0-4882075F4A79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42" name="Oval 41">
                    <a:extLst>
                      <a:ext uri="{FF2B5EF4-FFF2-40B4-BE49-F238E27FC236}">
                        <a16:creationId xmlns:a16="http://schemas.microsoft.com/office/drawing/2014/main" id="{24EF4ED8-69EA-40C2-B18F-BDBC160206A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3" name="Oval 42">
                    <a:extLst>
                      <a:ext uri="{FF2B5EF4-FFF2-40B4-BE49-F238E27FC236}">
                        <a16:creationId xmlns:a16="http://schemas.microsoft.com/office/drawing/2014/main" id="{0A75D52B-1126-4012-96AD-F2DC66F46325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66311D49-5894-448D-9B63-F75DD4BF00A0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30" name="Group 29">
                  <a:extLst>
                    <a:ext uri="{FF2B5EF4-FFF2-40B4-BE49-F238E27FC236}">
                      <a16:creationId xmlns:a16="http://schemas.microsoft.com/office/drawing/2014/main" id="{75839890-BAF6-408F-AF97-8C47167C59D1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37" name="Oval 36">
                    <a:extLst>
                      <a:ext uri="{FF2B5EF4-FFF2-40B4-BE49-F238E27FC236}">
                        <a16:creationId xmlns:a16="http://schemas.microsoft.com/office/drawing/2014/main" id="{64967C71-D3AE-4794-B65A-C037A03825A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8" name="Oval 37">
                    <a:extLst>
                      <a:ext uri="{FF2B5EF4-FFF2-40B4-BE49-F238E27FC236}">
                        <a16:creationId xmlns:a16="http://schemas.microsoft.com/office/drawing/2014/main" id="{36CB0C66-DAE9-4556-8826-10954249732D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31" name="Group 30">
                  <a:extLst>
                    <a:ext uri="{FF2B5EF4-FFF2-40B4-BE49-F238E27FC236}">
                      <a16:creationId xmlns:a16="http://schemas.microsoft.com/office/drawing/2014/main" id="{A59C2C68-FE53-4C81-8A79-810EFE888F47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35" name="Oval 34">
                    <a:extLst>
                      <a:ext uri="{FF2B5EF4-FFF2-40B4-BE49-F238E27FC236}">
                        <a16:creationId xmlns:a16="http://schemas.microsoft.com/office/drawing/2014/main" id="{5FA8CE87-C199-42E9-8384-F9D8A413AF58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6" name="Oval 35">
                    <a:extLst>
                      <a:ext uri="{FF2B5EF4-FFF2-40B4-BE49-F238E27FC236}">
                        <a16:creationId xmlns:a16="http://schemas.microsoft.com/office/drawing/2014/main" id="{ACA8C2CE-330D-4397-B40D-DD8E748312BC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32" name="Group 31">
                  <a:extLst>
                    <a:ext uri="{FF2B5EF4-FFF2-40B4-BE49-F238E27FC236}">
                      <a16:creationId xmlns:a16="http://schemas.microsoft.com/office/drawing/2014/main" id="{E40CCE37-F35E-4677-8049-C8E28177896E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33" name="Oval 32">
                    <a:extLst>
                      <a:ext uri="{FF2B5EF4-FFF2-40B4-BE49-F238E27FC236}">
                        <a16:creationId xmlns:a16="http://schemas.microsoft.com/office/drawing/2014/main" id="{C6067AF2-02D7-4229-B988-98830821422C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4" name="Oval 33">
                    <a:extLst>
                      <a:ext uri="{FF2B5EF4-FFF2-40B4-BE49-F238E27FC236}">
                        <a16:creationId xmlns:a16="http://schemas.microsoft.com/office/drawing/2014/main" id="{44167803-8CD0-4896-AABD-A89F76F8C555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8E44761D-405B-43DE-AB86-D1AF2E1F72A6}"/>
              </a:ext>
            </a:extLst>
          </p:cNvPr>
          <p:cNvSpPr txBox="1"/>
          <p:nvPr/>
        </p:nvSpPr>
        <p:spPr>
          <a:xfrm>
            <a:off x="492414" y="4515729"/>
            <a:ext cx="2942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 x 12 = 24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A4396D87-8E64-4941-8CF9-0F5592F90502}"/>
              </a:ext>
            </a:extLst>
          </p:cNvPr>
          <p:cNvGrpSpPr/>
          <p:nvPr/>
        </p:nvGrpSpPr>
        <p:grpSpPr>
          <a:xfrm>
            <a:off x="4796035" y="766689"/>
            <a:ext cx="1280160" cy="3151163"/>
            <a:chOff x="829994" y="886264"/>
            <a:chExt cx="1280160" cy="3151163"/>
          </a:xfrm>
        </p:grpSpPr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255860C8-CAF7-4C21-AB6D-E0338EEBBEEC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527114F5-1E52-4A37-AD0B-D5694DD9124D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7B3A83A7-13D0-402D-A0F7-AB5BDAB09E71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63" name="Group 62">
                  <a:extLst>
                    <a:ext uri="{FF2B5EF4-FFF2-40B4-BE49-F238E27FC236}">
                      <a16:creationId xmlns:a16="http://schemas.microsoft.com/office/drawing/2014/main" id="{CD488F46-DAAC-479E-A9EB-8B591C1AAA9B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70" name="Oval 69">
                    <a:extLst>
                      <a:ext uri="{FF2B5EF4-FFF2-40B4-BE49-F238E27FC236}">
                        <a16:creationId xmlns:a16="http://schemas.microsoft.com/office/drawing/2014/main" id="{EEFFB081-9CA9-4620-951F-FA2A9F75F13C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71" name="Oval 70">
                    <a:extLst>
                      <a:ext uri="{FF2B5EF4-FFF2-40B4-BE49-F238E27FC236}">
                        <a16:creationId xmlns:a16="http://schemas.microsoft.com/office/drawing/2014/main" id="{95B6B8B4-27F7-4B2E-8DAF-DE3C52552707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64" name="Group 63">
                  <a:extLst>
                    <a:ext uri="{FF2B5EF4-FFF2-40B4-BE49-F238E27FC236}">
                      <a16:creationId xmlns:a16="http://schemas.microsoft.com/office/drawing/2014/main" id="{64B5FB5F-0264-45DD-9DE7-EB907BADE619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68" name="Oval 67">
                    <a:extLst>
                      <a:ext uri="{FF2B5EF4-FFF2-40B4-BE49-F238E27FC236}">
                        <a16:creationId xmlns:a16="http://schemas.microsoft.com/office/drawing/2014/main" id="{F3243583-2373-47B0-9089-78BB29435290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69" name="Oval 68">
                    <a:extLst>
                      <a:ext uri="{FF2B5EF4-FFF2-40B4-BE49-F238E27FC236}">
                        <a16:creationId xmlns:a16="http://schemas.microsoft.com/office/drawing/2014/main" id="{4A4D88C4-8DF7-405C-9742-BFEB5B93FC7C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65" name="Group 64">
                  <a:extLst>
                    <a:ext uri="{FF2B5EF4-FFF2-40B4-BE49-F238E27FC236}">
                      <a16:creationId xmlns:a16="http://schemas.microsoft.com/office/drawing/2014/main" id="{D5FA4054-D4A8-48C0-9580-B6BB14BE04EA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66" name="Oval 65">
                    <a:extLst>
                      <a:ext uri="{FF2B5EF4-FFF2-40B4-BE49-F238E27FC236}">
                        <a16:creationId xmlns:a16="http://schemas.microsoft.com/office/drawing/2014/main" id="{37C9E98E-A7C4-4127-A5D0-D7A419ACFD7C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67" name="Oval 66">
                    <a:extLst>
                      <a:ext uri="{FF2B5EF4-FFF2-40B4-BE49-F238E27FC236}">
                        <a16:creationId xmlns:a16="http://schemas.microsoft.com/office/drawing/2014/main" id="{9E80AE70-047C-406B-85C2-831FB367646D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17313EA8-99D5-4445-9FC9-3084D85B9215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54" name="Group 53">
                  <a:extLst>
                    <a:ext uri="{FF2B5EF4-FFF2-40B4-BE49-F238E27FC236}">
                      <a16:creationId xmlns:a16="http://schemas.microsoft.com/office/drawing/2014/main" id="{E69BDAC7-2B0B-4A19-A684-660310B24C19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61" name="Oval 60">
                    <a:extLst>
                      <a:ext uri="{FF2B5EF4-FFF2-40B4-BE49-F238E27FC236}">
                        <a16:creationId xmlns:a16="http://schemas.microsoft.com/office/drawing/2014/main" id="{7CD58EF5-7373-44C7-BC8C-AE47AB207E86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62" name="Oval 61">
                    <a:extLst>
                      <a:ext uri="{FF2B5EF4-FFF2-40B4-BE49-F238E27FC236}">
                        <a16:creationId xmlns:a16="http://schemas.microsoft.com/office/drawing/2014/main" id="{1C028C43-FACC-4B43-868F-967369FAA250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55" name="Group 54">
                  <a:extLst>
                    <a:ext uri="{FF2B5EF4-FFF2-40B4-BE49-F238E27FC236}">
                      <a16:creationId xmlns:a16="http://schemas.microsoft.com/office/drawing/2014/main" id="{08DD5B18-DD19-4852-A9BA-B05F4FCC3A8E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59" name="Oval 58">
                    <a:extLst>
                      <a:ext uri="{FF2B5EF4-FFF2-40B4-BE49-F238E27FC236}">
                        <a16:creationId xmlns:a16="http://schemas.microsoft.com/office/drawing/2014/main" id="{4EB52168-4EB6-47FD-8ECF-80AD2355C01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60" name="Oval 59">
                    <a:extLst>
                      <a:ext uri="{FF2B5EF4-FFF2-40B4-BE49-F238E27FC236}">
                        <a16:creationId xmlns:a16="http://schemas.microsoft.com/office/drawing/2014/main" id="{7598F2A0-2FD3-46CD-B031-C14E36A12569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326226F5-4654-4ACA-9268-9AA446881760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57" name="Oval 56">
                    <a:extLst>
                      <a:ext uri="{FF2B5EF4-FFF2-40B4-BE49-F238E27FC236}">
                        <a16:creationId xmlns:a16="http://schemas.microsoft.com/office/drawing/2014/main" id="{0AE2D6BF-777D-4728-9E7C-7298A4FBE50D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58" name="Oval 57">
                    <a:extLst>
                      <a:ext uri="{FF2B5EF4-FFF2-40B4-BE49-F238E27FC236}">
                        <a16:creationId xmlns:a16="http://schemas.microsoft.com/office/drawing/2014/main" id="{B80064B0-6D52-46B1-BC63-55D5D71D501E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CB54D79-CAE6-4E32-9F82-4F6BA481DE01}"/>
              </a:ext>
            </a:extLst>
          </p:cNvPr>
          <p:cNvGrpSpPr/>
          <p:nvPr/>
        </p:nvGrpSpPr>
        <p:grpSpPr>
          <a:xfrm>
            <a:off x="3364647" y="766710"/>
            <a:ext cx="1280160" cy="3151163"/>
            <a:chOff x="829994" y="886264"/>
            <a:chExt cx="1280160" cy="3151163"/>
          </a:xfrm>
        </p:grpSpPr>
        <p:sp>
          <p:nvSpPr>
            <p:cNvPr id="73" name="Rectangle: Rounded Corners 72">
              <a:extLst>
                <a:ext uri="{FF2B5EF4-FFF2-40B4-BE49-F238E27FC236}">
                  <a16:creationId xmlns:a16="http://schemas.microsoft.com/office/drawing/2014/main" id="{01249DFB-4A01-4D11-9B0D-CB41046E91BC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DDBCB3A4-04E2-4980-A3B1-4FB1D44838D4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id="{0B648A2F-28A1-4E15-BAF0-832D820D4AB7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86" name="Group 85">
                  <a:extLst>
                    <a:ext uri="{FF2B5EF4-FFF2-40B4-BE49-F238E27FC236}">
                      <a16:creationId xmlns:a16="http://schemas.microsoft.com/office/drawing/2014/main" id="{B2D02446-D60D-4D8D-909C-D1F435DD5373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93" name="Oval 92">
                    <a:extLst>
                      <a:ext uri="{FF2B5EF4-FFF2-40B4-BE49-F238E27FC236}">
                        <a16:creationId xmlns:a16="http://schemas.microsoft.com/office/drawing/2014/main" id="{23BAAA9D-6276-4FA5-B61D-D3FF5B02CB12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94" name="Oval 93">
                    <a:extLst>
                      <a:ext uri="{FF2B5EF4-FFF2-40B4-BE49-F238E27FC236}">
                        <a16:creationId xmlns:a16="http://schemas.microsoft.com/office/drawing/2014/main" id="{2A6E21C8-1ECC-4888-8594-B5CE8739C99A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87" name="Group 86">
                  <a:extLst>
                    <a:ext uri="{FF2B5EF4-FFF2-40B4-BE49-F238E27FC236}">
                      <a16:creationId xmlns:a16="http://schemas.microsoft.com/office/drawing/2014/main" id="{62F9C995-9395-4598-9744-DD002C57B433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91" name="Oval 90">
                    <a:extLst>
                      <a:ext uri="{FF2B5EF4-FFF2-40B4-BE49-F238E27FC236}">
                        <a16:creationId xmlns:a16="http://schemas.microsoft.com/office/drawing/2014/main" id="{885581D8-0A34-4F24-A115-0062682F7ABF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92" name="Oval 91">
                    <a:extLst>
                      <a:ext uri="{FF2B5EF4-FFF2-40B4-BE49-F238E27FC236}">
                        <a16:creationId xmlns:a16="http://schemas.microsoft.com/office/drawing/2014/main" id="{9220F788-DC58-43E1-9945-511D9499B1AB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A3E8D53F-0CB7-454A-9DEC-2BCF89E4991C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89" name="Oval 88">
                    <a:extLst>
                      <a:ext uri="{FF2B5EF4-FFF2-40B4-BE49-F238E27FC236}">
                        <a16:creationId xmlns:a16="http://schemas.microsoft.com/office/drawing/2014/main" id="{DE6ADF2B-4C5A-4291-B5B7-10DE3FC6A34A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90" name="Oval 89">
                    <a:extLst>
                      <a:ext uri="{FF2B5EF4-FFF2-40B4-BE49-F238E27FC236}">
                        <a16:creationId xmlns:a16="http://schemas.microsoft.com/office/drawing/2014/main" id="{5851BF6B-CA51-48B3-B94D-0C31D9B0FDC4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76" name="Group 75">
                <a:extLst>
                  <a:ext uri="{FF2B5EF4-FFF2-40B4-BE49-F238E27FC236}">
                    <a16:creationId xmlns:a16="http://schemas.microsoft.com/office/drawing/2014/main" id="{F929AC61-6CC3-401D-92AD-E2674007C254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77" name="Group 76">
                  <a:extLst>
                    <a:ext uri="{FF2B5EF4-FFF2-40B4-BE49-F238E27FC236}">
                      <a16:creationId xmlns:a16="http://schemas.microsoft.com/office/drawing/2014/main" id="{F8BC9321-A607-4E9D-B0A1-4C6EA4858462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84" name="Oval 83">
                    <a:extLst>
                      <a:ext uri="{FF2B5EF4-FFF2-40B4-BE49-F238E27FC236}">
                        <a16:creationId xmlns:a16="http://schemas.microsoft.com/office/drawing/2014/main" id="{1D9CBD8F-FAA0-4969-ACB5-5F7AAAF2C5E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85" name="Oval 84">
                    <a:extLst>
                      <a:ext uri="{FF2B5EF4-FFF2-40B4-BE49-F238E27FC236}">
                        <a16:creationId xmlns:a16="http://schemas.microsoft.com/office/drawing/2014/main" id="{FA495DC9-F9AE-4160-B1C8-546C9C19C08D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78" name="Group 77">
                  <a:extLst>
                    <a:ext uri="{FF2B5EF4-FFF2-40B4-BE49-F238E27FC236}">
                      <a16:creationId xmlns:a16="http://schemas.microsoft.com/office/drawing/2014/main" id="{CF38E4AD-21D1-40DF-AA42-3DEDC8EAD26A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82" name="Oval 81">
                    <a:extLst>
                      <a:ext uri="{FF2B5EF4-FFF2-40B4-BE49-F238E27FC236}">
                        <a16:creationId xmlns:a16="http://schemas.microsoft.com/office/drawing/2014/main" id="{29B1404A-9176-4E27-8C62-11D3C2B2E18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83" name="Oval 82">
                    <a:extLst>
                      <a:ext uri="{FF2B5EF4-FFF2-40B4-BE49-F238E27FC236}">
                        <a16:creationId xmlns:a16="http://schemas.microsoft.com/office/drawing/2014/main" id="{4C5CB970-0456-4725-BCF8-9E4A1BFA1496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79" name="Group 78">
                  <a:extLst>
                    <a:ext uri="{FF2B5EF4-FFF2-40B4-BE49-F238E27FC236}">
                      <a16:creationId xmlns:a16="http://schemas.microsoft.com/office/drawing/2014/main" id="{242FF1F7-68BF-4951-A680-AAB15B2B27A1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80" name="Oval 79">
                    <a:extLst>
                      <a:ext uri="{FF2B5EF4-FFF2-40B4-BE49-F238E27FC236}">
                        <a16:creationId xmlns:a16="http://schemas.microsoft.com/office/drawing/2014/main" id="{06999006-A0D4-4554-A7FC-038F04B76E10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81" name="Oval 80">
                    <a:extLst>
                      <a:ext uri="{FF2B5EF4-FFF2-40B4-BE49-F238E27FC236}">
                        <a16:creationId xmlns:a16="http://schemas.microsoft.com/office/drawing/2014/main" id="{6DB14915-2251-47AF-975A-B0B207679CCE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id="{239D6F64-342D-4477-82D8-D9E80BB3F92B}"/>
              </a:ext>
            </a:extLst>
          </p:cNvPr>
          <p:cNvSpPr txBox="1"/>
          <p:nvPr/>
        </p:nvSpPr>
        <p:spPr>
          <a:xfrm>
            <a:off x="3227013" y="4525108"/>
            <a:ext cx="3103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>
                <a:solidFill>
                  <a:srgbClr val="0070C0"/>
                </a:solidFill>
              </a:rPr>
              <a:t>→</a:t>
            </a:r>
            <a:r>
              <a:rPr lang="en-NZ" sz="3600" dirty="0"/>
              <a:t> 4 x 12 = 48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5DE9535C-E8E9-487E-817D-223983AB0927}"/>
              </a:ext>
            </a:extLst>
          </p:cNvPr>
          <p:cNvGrpSpPr/>
          <p:nvPr/>
        </p:nvGrpSpPr>
        <p:grpSpPr>
          <a:xfrm>
            <a:off x="7668268" y="800772"/>
            <a:ext cx="1280160" cy="3151163"/>
            <a:chOff x="829994" y="886264"/>
            <a:chExt cx="1280160" cy="3151163"/>
          </a:xfrm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CCAD5C0F-05AC-41EA-85A3-FFD9FC162B8C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3E7A9733-B6B6-4F5B-8F54-9908EC4114D6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7526B1B3-98D8-459B-8992-FDA434C81FF9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10" name="Group 109">
                  <a:extLst>
                    <a:ext uri="{FF2B5EF4-FFF2-40B4-BE49-F238E27FC236}">
                      <a16:creationId xmlns:a16="http://schemas.microsoft.com/office/drawing/2014/main" id="{337A595D-085C-4D04-BD16-EAF9D889258E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17" name="Oval 116">
                    <a:extLst>
                      <a:ext uri="{FF2B5EF4-FFF2-40B4-BE49-F238E27FC236}">
                        <a16:creationId xmlns:a16="http://schemas.microsoft.com/office/drawing/2014/main" id="{348DC1DD-C80D-49D2-9709-CC1EB1C2D7E8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18" name="Oval 117">
                    <a:extLst>
                      <a:ext uri="{FF2B5EF4-FFF2-40B4-BE49-F238E27FC236}">
                        <a16:creationId xmlns:a16="http://schemas.microsoft.com/office/drawing/2014/main" id="{9A56ECD9-CC08-4995-A069-476F37D21511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11" name="Group 110">
                  <a:extLst>
                    <a:ext uri="{FF2B5EF4-FFF2-40B4-BE49-F238E27FC236}">
                      <a16:creationId xmlns:a16="http://schemas.microsoft.com/office/drawing/2014/main" id="{6E7B7C24-B5A3-4753-A436-99EE46992D86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15" name="Oval 114">
                    <a:extLst>
                      <a:ext uri="{FF2B5EF4-FFF2-40B4-BE49-F238E27FC236}">
                        <a16:creationId xmlns:a16="http://schemas.microsoft.com/office/drawing/2014/main" id="{C1EB0C42-790B-40E1-A968-F40E5DA3635F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16" name="Oval 115">
                    <a:extLst>
                      <a:ext uri="{FF2B5EF4-FFF2-40B4-BE49-F238E27FC236}">
                        <a16:creationId xmlns:a16="http://schemas.microsoft.com/office/drawing/2014/main" id="{ED02DCED-630E-42C2-9CFF-0B57ECD545BB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12" name="Group 111">
                  <a:extLst>
                    <a:ext uri="{FF2B5EF4-FFF2-40B4-BE49-F238E27FC236}">
                      <a16:creationId xmlns:a16="http://schemas.microsoft.com/office/drawing/2014/main" id="{369A56BD-54D6-403F-B417-8DD9BB76D9FE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13" name="Oval 112">
                    <a:extLst>
                      <a:ext uri="{FF2B5EF4-FFF2-40B4-BE49-F238E27FC236}">
                        <a16:creationId xmlns:a16="http://schemas.microsoft.com/office/drawing/2014/main" id="{80C5A476-7D02-4DA0-84D5-03879FA8D63C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14" name="Oval 113">
                    <a:extLst>
                      <a:ext uri="{FF2B5EF4-FFF2-40B4-BE49-F238E27FC236}">
                        <a16:creationId xmlns:a16="http://schemas.microsoft.com/office/drawing/2014/main" id="{B56DDB05-28A1-4DDE-B658-EBB4CC5F61CA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587642BC-3FC5-4073-A486-D072FBCFF3B2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01" name="Group 100">
                  <a:extLst>
                    <a:ext uri="{FF2B5EF4-FFF2-40B4-BE49-F238E27FC236}">
                      <a16:creationId xmlns:a16="http://schemas.microsoft.com/office/drawing/2014/main" id="{4D7E325C-8E27-4D4E-BDD4-601E652C0602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08" name="Oval 107">
                    <a:extLst>
                      <a:ext uri="{FF2B5EF4-FFF2-40B4-BE49-F238E27FC236}">
                        <a16:creationId xmlns:a16="http://schemas.microsoft.com/office/drawing/2014/main" id="{65D9C3DA-CC41-4177-A397-13107B223FB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09" name="Oval 108">
                    <a:extLst>
                      <a:ext uri="{FF2B5EF4-FFF2-40B4-BE49-F238E27FC236}">
                        <a16:creationId xmlns:a16="http://schemas.microsoft.com/office/drawing/2014/main" id="{53F2C071-F464-4BD2-8C1E-07395A693F3A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02" name="Group 101">
                  <a:extLst>
                    <a:ext uri="{FF2B5EF4-FFF2-40B4-BE49-F238E27FC236}">
                      <a16:creationId xmlns:a16="http://schemas.microsoft.com/office/drawing/2014/main" id="{0639240F-1D8D-4EC6-9273-BE26BD0DBD02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06" name="Oval 105">
                    <a:extLst>
                      <a:ext uri="{FF2B5EF4-FFF2-40B4-BE49-F238E27FC236}">
                        <a16:creationId xmlns:a16="http://schemas.microsoft.com/office/drawing/2014/main" id="{63FE43A9-9D55-4104-AF64-03954C96A36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07" name="Oval 106">
                    <a:extLst>
                      <a:ext uri="{FF2B5EF4-FFF2-40B4-BE49-F238E27FC236}">
                        <a16:creationId xmlns:a16="http://schemas.microsoft.com/office/drawing/2014/main" id="{9BBD3874-7C4E-4522-86F4-D89DBE327EB0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03" name="Group 102">
                  <a:extLst>
                    <a:ext uri="{FF2B5EF4-FFF2-40B4-BE49-F238E27FC236}">
                      <a16:creationId xmlns:a16="http://schemas.microsoft.com/office/drawing/2014/main" id="{B682D4C1-1C3A-4815-935A-7A3C8C84A1AF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04" name="Oval 103">
                    <a:extLst>
                      <a:ext uri="{FF2B5EF4-FFF2-40B4-BE49-F238E27FC236}">
                        <a16:creationId xmlns:a16="http://schemas.microsoft.com/office/drawing/2014/main" id="{C9CDAE9D-E7D9-465C-97AA-F8D8A887A941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05" name="Oval 104">
                    <a:extLst>
                      <a:ext uri="{FF2B5EF4-FFF2-40B4-BE49-F238E27FC236}">
                        <a16:creationId xmlns:a16="http://schemas.microsoft.com/office/drawing/2014/main" id="{5B3B2AEF-5926-4E01-AEAF-710BBDB66ABE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E990ABFF-95EB-4805-BD75-7F299748EBC1}"/>
              </a:ext>
            </a:extLst>
          </p:cNvPr>
          <p:cNvGrpSpPr/>
          <p:nvPr/>
        </p:nvGrpSpPr>
        <p:grpSpPr>
          <a:xfrm>
            <a:off x="6236880" y="800793"/>
            <a:ext cx="1280160" cy="3151163"/>
            <a:chOff x="829994" y="886264"/>
            <a:chExt cx="1280160" cy="3151163"/>
          </a:xfrm>
        </p:grpSpPr>
        <p:sp>
          <p:nvSpPr>
            <p:cNvPr id="120" name="Rectangle: Rounded Corners 119">
              <a:extLst>
                <a:ext uri="{FF2B5EF4-FFF2-40B4-BE49-F238E27FC236}">
                  <a16:creationId xmlns:a16="http://schemas.microsoft.com/office/drawing/2014/main" id="{20958006-0796-44E5-9946-AFED719CA631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B886E22F-F5BE-44C0-96BE-4E87E96600EC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122" name="Group 121">
                <a:extLst>
                  <a:ext uri="{FF2B5EF4-FFF2-40B4-BE49-F238E27FC236}">
                    <a16:creationId xmlns:a16="http://schemas.microsoft.com/office/drawing/2014/main" id="{FD070F85-E3F0-4E46-BB99-A10190C20F57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33" name="Group 132">
                  <a:extLst>
                    <a:ext uri="{FF2B5EF4-FFF2-40B4-BE49-F238E27FC236}">
                      <a16:creationId xmlns:a16="http://schemas.microsoft.com/office/drawing/2014/main" id="{7626B472-DD35-4A6D-BD4A-98984F2C39AC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40" name="Oval 139">
                    <a:extLst>
                      <a:ext uri="{FF2B5EF4-FFF2-40B4-BE49-F238E27FC236}">
                        <a16:creationId xmlns:a16="http://schemas.microsoft.com/office/drawing/2014/main" id="{DD6E519F-523F-4E82-BFB7-F917B0FF60F1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41" name="Oval 140">
                    <a:extLst>
                      <a:ext uri="{FF2B5EF4-FFF2-40B4-BE49-F238E27FC236}">
                        <a16:creationId xmlns:a16="http://schemas.microsoft.com/office/drawing/2014/main" id="{129E211F-B72F-49B2-BC06-F12670722326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34" name="Group 133">
                  <a:extLst>
                    <a:ext uri="{FF2B5EF4-FFF2-40B4-BE49-F238E27FC236}">
                      <a16:creationId xmlns:a16="http://schemas.microsoft.com/office/drawing/2014/main" id="{ABE21E24-A5CB-4779-8AAA-CD409A88A7B6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38" name="Oval 137">
                    <a:extLst>
                      <a:ext uri="{FF2B5EF4-FFF2-40B4-BE49-F238E27FC236}">
                        <a16:creationId xmlns:a16="http://schemas.microsoft.com/office/drawing/2014/main" id="{6824A448-9C37-4B8C-BCA5-0DD22477A6F4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39" name="Oval 138">
                    <a:extLst>
                      <a:ext uri="{FF2B5EF4-FFF2-40B4-BE49-F238E27FC236}">
                        <a16:creationId xmlns:a16="http://schemas.microsoft.com/office/drawing/2014/main" id="{6ED534A5-36AF-4963-A1BE-4ABDCC589E1E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35" name="Group 134">
                  <a:extLst>
                    <a:ext uri="{FF2B5EF4-FFF2-40B4-BE49-F238E27FC236}">
                      <a16:creationId xmlns:a16="http://schemas.microsoft.com/office/drawing/2014/main" id="{7DE38378-F11C-41D5-AE4C-1660774F25E9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36" name="Oval 135">
                    <a:extLst>
                      <a:ext uri="{FF2B5EF4-FFF2-40B4-BE49-F238E27FC236}">
                        <a16:creationId xmlns:a16="http://schemas.microsoft.com/office/drawing/2014/main" id="{1DBB5D43-61D2-47C6-99F8-F6A6A7B1495F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37" name="Oval 136">
                    <a:extLst>
                      <a:ext uri="{FF2B5EF4-FFF2-40B4-BE49-F238E27FC236}">
                        <a16:creationId xmlns:a16="http://schemas.microsoft.com/office/drawing/2014/main" id="{2A3FCBC9-5EEF-4C39-A229-489C49BB8E7C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23" name="Group 122">
                <a:extLst>
                  <a:ext uri="{FF2B5EF4-FFF2-40B4-BE49-F238E27FC236}">
                    <a16:creationId xmlns:a16="http://schemas.microsoft.com/office/drawing/2014/main" id="{3B9F2CE5-F14D-4D24-86DD-FCC18746718B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24" name="Group 123">
                  <a:extLst>
                    <a:ext uri="{FF2B5EF4-FFF2-40B4-BE49-F238E27FC236}">
                      <a16:creationId xmlns:a16="http://schemas.microsoft.com/office/drawing/2014/main" id="{0039B836-985B-4BA6-A8D8-3BDB5E62CDA2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31" name="Oval 130">
                    <a:extLst>
                      <a:ext uri="{FF2B5EF4-FFF2-40B4-BE49-F238E27FC236}">
                        <a16:creationId xmlns:a16="http://schemas.microsoft.com/office/drawing/2014/main" id="{EEC88F1E-55BD-41D7-9B9E-40CB6C6278EB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32" name="Oval 131">
                    <a:extLst>
                      <a:ext uri="{FF2B5EF4-FFF2-40B4-BE49-F238E27FC236}">
                        <a16:creationId xmlns:a16="http://schemas.microsoft.com/office/drawing/2014/main" id="{FE53D765-7586-4B4E-8177-94F22A6BFF09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25" name="Group 124">
                  <a:extLst>
                    <a:ext uri="{FF2B5EF4-FFF2-40B4-BE49-F238E27FC236}">
                      <a16:creationId xmlns:a16="http://schemas.microsoft.com/office/drawing/2014/main" id="{80A38741-62E0-48E3-A584-E4CFBAC0055F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29" name="Oval 128">
                    <a:extLst>
                      <a:ext uri="{FF2B5EF4-FFF2-40B4-BE49-F238E27FC236}">
                        <a16:creationId xmlns:a16="http://schemas.microsoft.com/office/drawing/2014/main" id="{5077B1D8-2E1C-4822-A2A3-E09D8A6BC9B6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30" name="Oval 129">
                    <a:extLst>
                      <a:ext uri="{FF2B5EF4-FFF2-40B4-BE49-F238E27FC236}">
                        <a16:creationId xmlns:a16="http://schemas.microsoft.com/office/drawing/2014/main" id="{3EF6121D-9242-4E3B-92D0-E96A6A7A904C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26" name="Group 125">
                  <a:extLst>
                    <a:ext uri="{FF2B5EF4-FFF2-40B4-BE49-F238E27FC236}">
                      <a16:creationId xmlns:a16="http://schemas.microsoft.com/office/drawing/2014/main" id="{BD3A440E-B61C-4C19-8FA6-C96651A6152F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27" name="Oval 126">
                    <a:extLst>
                      <a:ext uri="{FF2B5EF4-FFF2-40B4-BE49-F238E27FC236}">
                        <a16:creationId xmlns:a16="http://schemas.microsoft.com/office/drawing/2014/main" id="{A54DB993-9D15-48D6-8C99-0C8762FEE372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28" name="Oval 127">
                    <a:extLst>
                      <a:ext uri="{FF2B5EF4-FFF2-40B4-BE49-F238E27FC236}">
                        <a16:creationId xmlns:a16="http://schemas.microsoft.com/office/drawing/2014/main" id="{FC8E39C2-0747-4E34-AB08-24F0652B8F6E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60E116B8-8486-44FC-BEF5-96F099CB4F39}"/>
              </a:ext>
            </a:extLst>
          </p:cNvPr>
          <p:cNvGrpSpPr/>
          <p:nvPr/>
        </p:nvGrpSpPr>
        <p:grpSpPr>
          <a:xfrm>
            <a:off x="10540501" y="810172"/>
            <a:ext cx="1280160" cy="3151163"/>
            <a:chOff x="829994" y="886264"/>
            <a:chExt cx="1280160" cy="3151163"/>
          </a:xfrm>
        </p:grpSpPr>
        <p:sp>
          <p:nvSpPr>
            <p:cNvPr id="143" name="Rectangle: Rounded Corners 142">
              <a:extLst>
                <a:ext uri="{FF2B5EF4-FFF2-40B4-BE49-F238E27FC236}">
                  <a16:creationId xmlns:a16="http://schemas.microsoft.com/office/drawing/2014/main" id="{3CD54E96-1A20-4AEE-97AA-9B16633580B8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26F24F12-5C26-450C-8A81-00C425F1140B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145" name="Group 144">
                <a:extLst>
                  <a:ext uri="{FF2B5EF4-FFF2-40B4-BE49-F238E27FC236}">
                    <a16:creationId xmlns:a16="http://schemas.microsoft.com/office/drawing/2014/main" id="{BD8624C4-13B0-48DD-8AE2-2FD3B561CF0F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56" name="Group 155">
                  <a:extLst>
                    <a:ext uri="{FF2B5EF4-FFF2-40B4-BE49-F238E27FC236}">
                      <a16:creationId xmlns:a16="http://schemas.microsoft.com/office/drawing/2014/main" id="{7D858DAB-2B6D-44C2-BF82-1D68C6281199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63" name="Oval 162">
                    <a:extLst>
                      <a:ext uri="{FF2B5EF4-FFF2-40B4-BE49-F238E27FC236}">
                        <a16:creationId xmlns:a16="http://schemas.microsoft.com/office/drawing/2014/main" id="{07321AD7-9D5B-4900-8B9E-1A1D90467E03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64" name="Oval 163">
                    <a:extLst>
                      <a:ext uri="{FF2B5EF4-FFF2-40B4-BE49-F238E27FC236}">
                        <a16:creationId xmlns:a16="http://schemas.microsoft.com/office/drawing/2014/main" id="{2C94A52F-9E25-400F-8BE2-7BB349C67ABF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57" name="Group 156">
                  <a:extLst>
                    <a:ext uri="{FF2B5EF4-FFF2-40B4-BE49-F238E27FC236}">
                      <a16:creationId xmlns:a16="http://schemas.microsoft.com/office/drawing/2014/main" id="{96836C73-479C-4867-AEAC-13849279FDE2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61" name="Oval 160">
                    <a:extLst>
                      <a:ext uri="{FF2B5EF4-FFF2-40B4-BE49-F238E27FC236}">
                        <a16:creationId xmlns:a16="http://schemas.microsoft.com/office/drawing/2014/main" id="{83BC6B69-0820-442C-856B-6C0544AB6851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62" name="Oval 161">
                    <a:extLst>
                      <a:ext uri="{FF2B5EF4-FFF2-40B4-BE49-F238E27FC236}">
                        <a16:creationId xmlns:a16="http://schemas.microsoft.com/office/drawing/2014/main" id="{BA4C9F19-DB70-4C76-B7B4-85F78A30B01B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58" name="Group 157">
                  <a:extLst>
                    <a:ext uri="{FF2B5EF4-FFF2-40B4-BE49-F238E27FC236}">
                      <a16:creationId xmlns:a16="http://schemas.microsoft.com/office/drawing/2014/main" id="{2E666D44-3C98-4AB3-811B-53F266F60F74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59" name="Oval 158">
                    <a:extLst>
                      <a:ext uri="{FF2B5EF4-FFF2-40B4-BE49-F238E27FC236}">
                        <a16:creationId xmlns:a16="http://schemas.microsoft.com/office/drawing/2014/main" id="{AB94D00B-5040-46E5-BB92-C801D084EBE4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60" name="Oval 159">
                    <a:extLst>
                      <a:ext uri="{FF2B5EF4-FFF2-40B4-BE49-F238E27FC236}">
                        <a16:creationId xmlns:a16="http://schemas.microsoft.com/office/drawing/2014/main" id="{5AE29187-93A1-49E9-978D-CECC1DF74B28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46" name="Group 145">
                <a:extLst>
                  <a:ext uri="{FF2B5EF4-FFF2-40B4-BE49-F238E27FC236}">
                    <a16:creationId xmlns:a16="http://schemas.microsoft.com/office/drawing/2014/main" id="{A25C2D54-CE17-4F4C-9CA2-A74B5D1945EB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47" name="Group 146">
                  <a:extLst>
                    <a:ext uri="{FF2B5EF4-FFF2-40B4-BE49-F238E27FC236}">
                      <a16:creationId xmlns:a16="http://schemas.microsoft.com/office/drawing/2014/main" id="{B9122394-0CD4-4FBC-95DE-6160BDA6EC22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54" name="Oval 153">
                    <a:extLst>
                      <a:ext uri="{FF2B5EF4-FFF2-40B4-BE49-F238E27FC236}">
                        <a16:creationId xmlns:a16="http://schemas.microsoft.com/office/drawing/2014/main" id="{7B9382B3-009B-4638-BB89-79801B52E80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55" name="Oval 154">
                    <a:extLst>
                      <a:ext uri="{FF2B5EF4-FFF2-40B4-BE49-F238E27FC236}">
                        <a16:creationId xmlns:a16="http://schemas.microsoft.com/office/drawing/2014/main" id="{042BF763-22BA-4ACF-B794-EA833723C75B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48" name="Group 147">
                  <a:extLst>
                    <a:ext uri="{FF2B5EF4-FFF2-40B4-BE49-F238E27FC236}">
                      <a16:creationId xmlns:a16="http://schemas.microsoft.com/office/drawing/2014/main" id="{90712E82-E4ED-4B4E-8D22-BB7C0E3819B4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52" name="Oval 151">
                    <a:extLst>
                      <a:ext uri="{FF2B5EF4-FFF2-40B4-BE49-F238E27FC236}">
                        <a16:creationId xmlns:a16="http://schemas.microsoft.com/office/drawing/2014/main" id="{9388DC98-E7B7-4155-A522-C96F470FF406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53" name="Oval 152">
                    <a:extLst>
                      <a:ext uri="{FF2B5EF4-FFF2-40B4-BE49-F238E27FC236}">
                        <a16:creationId xmlns:a16="http://schemas.microsoft.com/office/drawing/2014/main" id="{B0607D78-DD9D-45A1-A66E-7EDB8D5AD7A9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49" name="Group 148">
                  <a:extLst>
                    <a:ext uri="{FF2B5EF4-FFF2-40B4-BE49-F238E27FC236}">
                      <a16:creationId xmlns:a16="http://schemas.microsoft.com/office/drawing/2014/main" id="{83490310-1FA7-4C45-B4D8-21EAD6C897F4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50" name="Oval 149">
                    <a:extLst>
                      <a:ext uri="{FF2B5EF4-FFF2-40B4-BE49-F238E27FC236}">
                        <a16:creationId xmlns:a16="http://schemas.microsoft.com/office/drawing/2014/main" id="{AED1CE07-4A3B-43B4-A22C-C585E17B5F2A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51" name="Oval 150">
                    <a:extLst>
                      <a:ext uri="{FF2B5EF4-FFF2-40B4-BE49-F238E27FC236}">
                        <a16:creationId xmlns:a16="http://schemas.microsoft.com/office/drawing/2014/main" id="{173BCAE7-A6D6-4A52-B89B-47AB7A6FE6E6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F74DB1FD-B5B4-46B0-AFE5-33698366A647}"/>
              </a:ext>
            </a:extLst>
          </p:cNvPr>
          <p:cNvGrpSpPr/>
          <p:nvPr/>
        </p:nvGrpSpPr>
        <p:grpSpPr>
          <a:xfrm>
            <a:off x="9109113" y="810193"/>
            <a:ext cx="1280160" cy="3151163"/>
            <a:chOff x="829994" y="886264"/>
            <a:chExt cx="1280160" cy="3151163"/>
          </a:xfrm>
        </p:grpSpPr>
        <p:sp>
          <p:nvSpPr>
            <p:cNvPr id="166" name="Rectangle: Rounded Corners 165">
              <a:extLst>
                <a:ext uri="{FF2B5EF4-FFF2-40B4-BE49-F238E27FC236}">
                  <a16:creationId xmlns:a16="http://schemas.microsoft.com/office/drawing/2014/main" id="{4C6A6017-A2C3-4FF2-B064-7C7857029416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6E3F66BB-328F-47DC-AE2C-5CFCA1BB5AE4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168" name="Group 167">
                <a:extLst>
                  <a:ext uri="{FF2B5EF4-FFF2-40B4-BE49-F238E27FC236}">
                    <a16:creationId xmlns:a16="http://schemas.microsoft.com/office/drawing/2014/main" id="{E65BFE1F-E53E-4777-A228-DB95B1839093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79" name="Group 178">
                  <a:extLst>
                    <a:ext uri="{FF2B5EF4-FFF2-40B4-BE49-F238E27FC236}">
                      <a16:creationId xmlns:a16="http://schemas.microsoft.com/office/drawing/2014/main" id="{00F58339-84C8-4F75-8BFF-4BA4171D0084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86" name="Oval 185">
                    <a:extLst>
                      <a:ext uri="{FF2B5EF4-FFF2-40B4-BE49-F238E27FC236}">
                        <a16:creationId xmlns:a16="http://schemas.microsoft.com/office/drawing/2014/main" id="{B225BFC3-B19D-4CC8-9BD9-5EAA0B2F756F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87" name="Oval 186">
                    <a:extLst>
                      <a:ext uri="{FF2B5EF4-FFF2-40B4-BE49-F238E27FC236}">
                        <a16:creationId xmlns:a16="http://schemas.microsoft.com/office/drawing/2014/main" id="{7A69F586-A6D9-486B-9711-F50671D545CC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80" name="Group 179">
                  <a:extLst>
                    <a:ext uri="{FF2B5EF4-FFF2-40B4-BE49-F238E27FC236}">
                      <a16:creationId xmlns:a16="http://schemas.microsoft.com/office/drawing/2014/main" id="{8590CD08-FD4F-4886-A8D3-93A9071A90C3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84" name="Oval 183">
                    <a:extLst>
                      <a:ext uri="{FF2B5EF4-FFF2-40B4-BE49-F238E27FC236}">
                        <a16:creationId xmlns:a16="http://schemas.microsoft.com/office/drawing/2014/main" id="{07A5CF84-E7AF-4647-B6E5-EBB4F0418093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85" name="Oval 184">
                    <a:extLst>
                      <a:ext uri="{FF2B5EF4-FFF2-40B4-BE49-F238E27FC236}">
                        <a16:creationId xmlns:a16="http://schemas.microsoft.com/office/drawing/2014/main" id="{B22BB129-4573-412C-950D-629B0F3E2F64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81" name="Group 180">
                  <a:extLst>
                    <a:ext uri="{FF2B5EF4-FFF2-40B4-BE49-F238E27FC236}">
                      <a16:creationId xmlns:a16="http://schemas.microsoft.com/office/drawing/2014/main" id="{60A63068-6094-4B4A-B751-E533CEBC1E55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82" name="Oval 181">
                    <a:extLst>
                      <a:ext uri="{FF2B5EF4-FFF2-40B4-BE49-F238E27FC236}">
                        <a16:creationId xmlns:a16="http://schemas.microsoft.com/office/drawing/2014/main" id="{F95AD6F7-2FB4-4023-9FD9-0A2CE39FAA9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83" name="Oval 182">
                    <a:extLst>
                      <a:ext uri="{FF2B5EF4-FFF2-40B4-BE49-F238E27FC236}">
                        <a16:creationId xmlns:a16="http://schemas.microsoft.com/office/drawing/2014/main" id="{3D2C1E98-1414-4AD1-8D26-6D3D978293CF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69" name="Group 168">
                <a:extLst>
                  <a:ext uri="{FF2B5EF4-FFF2-40B4-BE49-F238E27FC236}">
                    <a16:creationId xmlns:a16="http://schemas.microsoft.com/office/drawing/2014/main" id="{F9FEDAFD-5874-4A63-B927-C963297B0213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70" name="Group 169">
                  <a:extLst>
                    <a:ext uri="{FF2B5EF4-FFF2-40B4-BE49-F238E27FC236}">
                      <a16:creationId xmlns:a16="http://schemas.microsoft.com/office/drawing/2014/main" id="{AD372194-A80D-4AA1-8166-1AC59EEC502D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77" name="Oval 176">
                    <a:extLst>
                      <a:ext uri="{FF2B5EF4-FFF2-40B4-BE49-F238E27FC236}">
                        <a16:creationId xmlns:a16="http://schemas.microsoft.com/office/drawing/2014/main" id="{73207708-AF4D-4FC9-A276-B37940D61643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78" name="Oval 177">
                    <a:extLst>
                      <a:ext uri="{FF2B5EF4-FFF2-40B4-BE49-F238E27FC236}">
                        <a16:creationId xmlns:a16="http://schemas.microsoft.com/office/drawing/2014/main" id="{06569F42-7B5E-4296-A4FE-2DD9C3A1604D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71" name="Group 170">
                  <a:extLst>
                    <a:ext uri="{FF2B5EF4-FFF2-40B4-BE49-F238E27FC236}">
                      <a16:creationId xmlns:a16="http://schemas.microsoft.com/office/drawing/2014/main" id="{947F4112-BC74-4D7E-9D53-B5A4A5AE9732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75" name="Oval 174">
                    <a:extLst>
                      <a:ext uri="{FF2B5EF4-FFF2-40B4-BE49-F238E27FC236}">
                        <a16:creationId xmlns:a16="http://schemas.microsoft.com/office/drawing/2014/main" id="{D708FFCD-5FD9-4AE2-B05F-E0578C1E8F0B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76" name="Oval 175">
                    <a:extLst>
                      <a:ext uri="{FF2B5EF4-FFF2-40B4-BE49-F238E27FC236}">
                        <a16:creationId xmlns:a16="http://schemas.microsoft.com/office/drawing/2014/main" id="{F920E531-2E3C-4CFD-83A8-FC4AE2D8ADDA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72" name="Group 171">
                  <a:extLst>
                    <a:ext uri="{FF2B5EF4-FFF2-40B4-BE49-F238E27FC236}">
                      <a16:creationId xmlns:a16="http://schemas.microsoft.com/office/drawing/2014/main" id="{658789BD-C470-467A-B946-62FBB4D6B45A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73" name="Oval 172">
                    <a:extLst>
                      <a:ext uri="{FF2B5EF4-FFF2-40B4-BE49-F238E27FC236}">
                        <a16:creationId xmlns:a16="http://schemas.microsoft.com/office/drawing/2014/main" id="{F7E2C542-CBDD-4334-9CB1-B69B338643ED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74" name="Oval 173">
                    <a:extLst>
                      <a:ext uri="{FF2B5EF4-FFF2-40B4-BE49-F238E27FC236}">
                        <a16:creationId xmlns:a16="http://schemas.microsoft.com/office/drawing/2014/main" id="{74844D60-69B0-4C86-99CA-1520B65EA136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sp>
        <p:nvSpPr>
          <p:cNvPr id="188" name="TextBox 187">
            <a:extLst>
              <a:ext uri="{FF2B5EF4-FFF2-40B4-BE49-F238E27FC236}">
                <a16:creationId xmlns:a16="http://schemas.microsoft.com/office/drawing/2014/main" id="{6D4E7DB1-518A-4C40-99BE-ECDAB1892EDF}"/>
              </a:ext>
            </a:extLst>
          </p:cNvPr>
          <p:cNvSpPr txBox="1"/>
          <p:nvPr/>
        </p:nvSpPr>
        <p:spPr>
          <a:xfrm>
            <a:off x="7437323" y="4490871"/>
            <a:ext cx="3103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>
                <a:solidFill>
                  <a:srgbClr val="0070C0"/>
                </a:solidFill>
              </a:rPr>
              <a:t>→</a:t>
            </a:r>
            <a:r>
              <a:rPr lang="en-NZ" sz="3600" dirty="0"/>
              <a:t> 8 x 12 = 96</a:t>
            </a:r>
          </a:p>
        </p:txBody>
      </p:sp>
    </p:spTree>
    <p:extLst>
      <p:ext uri="{BB962C8B-B14F-4D97-AF65-F5344CB8AC3E}">
        <p14:creationId xmlns:p14="http://schemas.microsoft.com/office/powerpoint/2010/main" val="275648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95" grpId="0"/>
      <p:bldP spid="1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B6496C1F-BC50-4F1F-9707-B93F6A11924F}"/>
              </a:ext>
            </a:extLst>
          </p:cNvPr>
          <p:cNvGrpSpPr/>
          <p:nvPr/>
        </p:nvGrpSpPr>
        <p:grpSpPr>
          <a:xfrm>
            <a:off x="1923802" y="757289"/>
            <a:ext cx="1280160" cy="3151163"/>
            <a:chOff x="829994" y="886264"/>
            <a:chExt cx="1280160" cy="3151163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2E344253-C2CA-4011-A971-E3133DFE7291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3DC1D49-6139-4A67-ADAB-95CA54C52642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49FE5853-F4D5-49E7-876F-2AADDD5C8F4F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5" name="Group 4">
                  <a:extLst>
                    <a:ext uri="{FF2B5EF4-FFF2-40B4-BE49-F238E27FC236}">
                      <a16:creationId xmlns:a16="http://schemas.microsoft.com/office/drawing/2014/main" id="{596F7FF4-72BB-4D40-96ED-66761AA52491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3" name="Oval 2">
                    <a:extLst>
                      <a:ext uri="{FF2B5EF4-FFF2-40B4-BE49-F238E27FC236}">
                        <a16:creationId xmlns:a16="http://schemas.microsoft.com/office/drawing/2014/main" id="{DC07F13C-21C9-40C3-B267-799B6CB436EE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" name="Oval 3">
                    <a:extLst>
                      <a:ext uri="{FF2B5EF4-FFF2-40B4-BE49-F238E27FC236}">
                        <a16:creationId xmlns:a16="http://schemas.microsoft.com/office/drawing/2014/main" id="{A2CBAF3A-2853-491C-84D6-244D03391CA0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6" name="Group 5">
                  <a:extLst>
                    <a:ext uri="{FF2B5EF4-FFF2-40B4-BE49-F238E27FC236}">
                      <a16:creationId xmlns:a16="http://schemas.microsoft.com/office/drawing/2014/main" id="{9A500D55-5397-412E-92D2-B9F3AA69733F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7" name="Oval 6">
                    <a:extLst>
                      <a:ext uri="{FF2B5EF4-FFF2-40B4-BE49-F238E27FC236}">
                        <a16:creationId xmlns:a16="http://schemas.microsoft.com/office/drawing/2014/main" id="{268D7ADE-0A86-4FF6-890C-972ADB8F7A56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8" name="Oval 7">
                    <a:extLst>
                      <a:ext uri="{FF2B5EF4-FFF2-40B4-BE49-F238E27FC236}">
                        <a16:creationId xmlns:a16="http://schemas.microsoft.com/office/drawing/2014/main" id="{95493E45-0400-4D98-AB20-A6981CC751BD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9" name="Group 8">
                  <a:extLst>
                    <a:ext uri="{FF2B5EF4-FFF2-40B4-BE49-F238E27FC236}">
                      <a16:creationId xmlns:a16="http://schemas.microsoft.com/office/drawing/2014/main" id="{C45BE613-3D07-45A8-A6B3-146F20BC7D02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0" name="Oval 9">
                    <a:extLst>
                      <a:ext uri="{FF2B5EF4-FFF2-40B4-BE49-F238E27FC236}">
                        <a16:creationId xmlns:a16="http://schemas.microsoft.com/office/drawing/2014/main" id="{138AFEAA-5448-4FE5-8B66-81FFF3B313FA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1" name="Oval 10">
                    <a:extLst>
                      <a:ext uri="{FF2B5EF4-FFF2-40B4-BE49-F238E27FC236}">
                        <a16:creationId xmlns:a16="http://schemas.microsoft.com/office/drawing/2014/main" id="{7E894CE1-3430-49A4-97CB-B00839423E8D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FE729179-182B-4C86-9E85-30A3458F73DD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B8DBA005-33B1-4720-A8D4-172FB104110D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21" name="Oval 20">
                    <a:extLst>
                      <a:ext uri="{FF2B5EF4-FFF2-40B4-BE49-F238E27FC236}">
                        <a16:creationId xmlns:a16="http://schemas.microsoft.com/office/drawing/2014/main" id="{8F00ADE9-6A30-4601-BED1-8448F381DB6B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2" name="Oval 21">
                    <a:extLst>
                      <a:ext uri="{FF2B5EF4-FFF2-40B4-BE49-F238E27FC236}">
                        <a16:creationId xmlns:a16="http://schemas.microsoft.com/office/drawing/2014/main" id="{6FFC1A5D-2947-4D69-996F-01158D179C4F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5" name="Group 14">
                  <a:extLst>
                    <a:ext uri="{FF2B5EF4-FFF2-40B4-BE49-F238E27FC236}">
                      <a16:creationId xmlns:a16="http://schemas.microsoft.com/office/drawing/2014/main" id="{CF5CC75C-4E5F-4B23-A021-B6D1D000C4EE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9" name="Oval 18">
                    <a:extLst>
                      <a:ext uri="{FF2B5EF4-FFF2-40B4-BE49-F238E27FC236}">
                        <a16:creationId xmlns:a16="http://schemas.microsoft.com/office/drawing/2014/main" id="{5AA4B9A8-FF7C-4969-9584-5B41E057E006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0" name="Oval 19">
                    <a:extLst>
                      <a:ext uri="{FF2B5EF4-FFF2-40B4-BE49-F238E27FC236}">
                        <a16:creationId xmlns:a16="http://schemas.microsoft.com/office/drawing/2014/main" id="{9DD83130-F881-4DF8-A15A-E5DA92B57ADC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6" name="Group 15">
                  <a:extLst>
                    <a:ext uri="{FF2B5EF4-FFF2-40B4-BE49-F238E27FC236}">
                      <a16:creationId xmlns:a16="http://schemas.microsoft.com/office/drawing/2014/main" id="{A06EC7F4-4332-4954-9C18-21F4DC7F5DBC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7" name="Oval 16">
                    <a:extLst>
                      <a:ext uri="{FF2B5EF4-FFF2-40B4-BE49-F238E27FC236}">
                        <a16:creationId xmlns:a16="http://schemas.microsoft.com/office/drawing/2014/main" id="{8711EC2E-75E5-4632-97AC-945C87A9303B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8" name="Oval 17">
                    <a:extLst>
                      <a:ext uri="{FF2B5EF4-FFF2-40B4-BE49-F238E27FC236}">
                        <a16:creationId xmlns:a16="http://schemas.microsoft.com/office/drawing/2014/main" id="{4E36CD65-96B4-4787-B73D-87A39465221A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D9B59C5-3AA3-4A43-BF04-82CBA076572F}"/>
              </a:ext>
            </a:extLst>
          </p:cNvPr>
          <p:cNvGrpSpPr/>
          <p:nvPr/>
        </p:nvGrpSpPr>
        <p:grpSpPr>
          <a:xfrm>
            <a:off x="492414" y="757310"/>
            <a:ext cx="1280160" cy="3151163"/>
            <a:chOff x="829994" y="886264"/>
            <a:chExt cx="1280160" cy="3151163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9AC1F097-81EE-4CA2-AF1B-A7719ACF3B65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23AE7CA1-DD08-49A2-BCBB-E024F5DCE1A4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331EFC17-6267-438F-807E-B4D96AE1DAE9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39" name="Group 38">
                  <a:extLst>
                    <a:ext uri="{FF2B5EF4-FFF2-40B4-BE49-F238E27FC236}">
                      <a16:creationId xmlns:a16="http://schemas.microsoft.com/office/drawing/2014/main" id="{9C313C7B-051F-4FB8-B709-DC7D6FE9B309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46" name="Oval 45">
                    <a:extLst>
                      <a:ext uri="{FF2B5EF4-FFF2-40B4-BE49-F238E27FC236}">
                        <a16:creationId xmlns:a16="http://schemas.microsoft.com/office/drawing/2014/main" id="{1E234ED6-0E50-4E18-95B4-DF08ED93BC3E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7" name="Oval 46">
                    <a:extLst>
                      <a:ext uri="{FF2B5EF4-FFF2-40B4-BE49-F238E27FC236}">
                        <a16:creationId xmlns:a16="http://schemas.microsoft.com/office/drawing/2014/main" id="{4779CA50-2D2F-4E43-BA94-E57B0ADA06E3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58028A08-E19D-423B-AD56-C4D9BD824FC8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44" name="Oval 43">
                    <a:extLst>
                      <a:ext uri="{FF2B5EF4-FFF2-40B4-BE49-F238E27FC236}">
                        <a16:creationId xmlns:a16="http://schemas.microsoft.com/office/drawing/2014/main" id="{A5481E4D-8699-4622-8705-24CF3084E876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5" name="Oval 44">
                    <a:extLst>
                      <a:ext uri="{FF2B5EF4-FFF2-40B4-BE49-F238E27FC236}">
                        <a16:creationId xmlns:a16="http://schemas.microsoft.com/office/drawing/2014/main" id="{963B0418-60D9-48F2-982A-7560198FD8A3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41" name="Group 40">
                  <a:extLst>
                    <a:ext uri="{FF2B5EF4-FFF2-40B4-BE49-F238E27FC236}">
                      <a16:creationId xmlns:a16="http://schemas.microsoft.com/office/drawing/2014/main" id="{2FB88278-BBAF-4360-85A0-4882075F4A79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42" name="Oval 41">
                    <a:extLst>
                      <a:ext uri="{FF2B5EF4-FFF2-40B4-BE49-F238E27FC236}">
                        <a16:creationId xmlns:a16="http://schemas.microsoft.com/office/drawing/2014/main" id="{24EF4ED8-69EA-40C2-B18F-BDBC160206A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3" name="Oval 42">
                    <a:extLst>
                      <a:ext uri="{FF2B5EF4-FFF2-40B4-BE49-F238E27FC236}">
                        <a16:creationId xmlns:a16="http://schemas.microsoft.com/office/drawing/2014/main" id="{0A75D52B-1126-4012-96AD-F2DC66F46325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66311D49-5894-448D-9B63-F75DD4BF00A0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30" name="Group 29">
                  <a:extLst>
                    <a:ext uri="{FF2B5EF4-FFF2-40B4-BE49-F238E27FC236}">
                      <a16:creationId xmlns:a16="http://schemas.microsoft.com/office/drawing/2014/main" id="{75839890-BAF6-408F-AF97-8C47167C59D1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37" name="Oval 36">
                    <a:extLst>
                      <a:ext uri="{FF2B5EF4-FFF2-40B4-BE49-F238E27FC236}">
                        <a16:creationId xmlns:a16="http://schemas.microsoft.com/office/drawing/2014/main" id="{64967C71-D3AE-4794-B65A-C037A03825A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8" name="Oval 37">
                    <a:extLst>
                      <a:ext uri="{FF2B5EF4-FFF2-40B4-BE49-F238E27FC236}">
                        <a16:creationId xmlns:a16="http://schemas.microsoft.com/office/drawing/2014/main" id="{36CB0C66-DAE9-4556-8826-10954249732D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31" name="Group 30">
                  <a:extLst>
                    <a:ext uri="{FF2B5EF4-FFF2-40B4-BE49-F238E27FC236}">
                      <a16:creationId xmlns:a16="http://schemas.microsoft.com/office/drawing/2014/main" id="{A59C2C68-FE53-4C81-8A79-810EFE888F47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35" name="Oval 34">
                    <a:extLst>
                      <a:ext uri="{FF2B5EF4-FFF2-40B4-BE49-F238E27FC236}">
                        <a16:creationId xmlns:a16="http://schemas.microsoft.com/office/drawing/2014/main" id="{5FA8CE87-C199-42E9-8384-F9D8A413AF58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6" name="Oval 35">
                    <a:extLst>
                      <a:ext uri="{FF2B5EF4-FFF2-40B4-BE49-F238E27FC236}">
                        <a16:creationId xmlns:a16="http://schemas.microsoft.com/office/drawing/2014/main" id="{ACA8C2CE-330D-4397-B40D-DD8E748312BC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32" name="Group 31">
                  <a:extLst>
                    <a:ext uri="{FF2B5EF4-FFF2-40B4-BE49-F238E27FC236}">
                      <a16:creationId xmlns:a16="http://schemas.microsoft.com/office/drawing/2014/main" id="{E40CCE37-F35E-4677-8049-C8E28177896E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33" name="Oval 32">
                    <a:extLst>
                      <a:ext uri="{FF2B5EF4-FFF2-40B4-BE49-F238E27FC236}">
                        <a16:creationId xmlns:a16="http://schemas.microsoft.com/office/drawing/2014/main" id="{C6067AF2-02D7-4229-B988-98830821422C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4" name="Oval 33">
                    <a:extLst>
                      <a:ext uri="{FF2B5EF4-FFF2-40B4-BE49-F238E27FC236}">
                        <a16:creationId xmlns:a16="http://schemas.microsoft.com/office/drawing/2014/main" id="{44167803-8CD0-4896-AABD-A89F76F8C555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8E44761D-405B-43DE-AB86-D1AF2E1F72A6}"/>
              </a:ext>
            </a:extLst>
          </p:cNvPr>
          <p:cNvSpPr txBox="1"/>
          <p:nvPr/>
        </p:nvSpPr>
        <p:spPr>
          <a:xfrm>
            <a:off x="492414" y="4515729"/>
            <a:ext cx="2942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12 = 10 + 2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A4396D87-8E64-4941-8CF9-0F5592F90502}"/>
              </a:ext>
            </a:extLst>
          </p:cNvPr>
          <p:cNvGrpSpPr/>
          <p:nvPr/>
        </p:nvGrpSpPr>
        <p:grpSpPr>
          <a:xfrm>
            <a:off x="4796035" y="766689"/>
            <a:ext cx="1280160" cy="3151163"/>
            <a:chOff x="829994" y="886264"/>
            <a:chExt cx="1280160" cy="3151163"/>
          </a:xfrm>
        </p:grpSpPr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255860C8-CAF7-4C21-AB6D-E0338EEBBEEC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527114F5-1E52-4A37-AD0B-D5694DD9124D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7B3A83A7-13D0-402D-A0F7-AB5BDAB09E71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63" name="Group 62">
                  <a:extLst>
                    <a:ext uri="{FF2B5EF4-FFF2-40B4-BE49-F238E27FC236}">
                      <a16:creationId xmlns:a16="http://schemas.microsoft.com/office/drawing/2014/main" id="{CD488F46-DAAC-479E-A9EB-8B591C1AAA9B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70" name="Oval 69">
                    <a:extLst>
                      <a:ext uri="{FF2B5EF4-FFF2-40B4-BE49-F238E27FC236}">
                        <a16:creationId xmlns:a16="http://schemas.microsoft.com/office/drawing/2014/main" id="{EEFFB081-9CA9-4620-951F-FA2A9F75F13C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71" name="Oval 70">
                    <a:extLst>
                      <a:ext uri="{FF2B5EF4-FFF2-40B4-BE49-F238E27FC236}">
                        <a16:creationId xmlns:a16="http://schemas.microsoft.com/office/drawing/2014/main" id="{95B6B8B4-27F7-4B2E-8DAF-DE3C52552707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64" name="Group 63">
                  <a:extLst>
                    <a:ext uri="{FF2B5EF4-FFF2-40B4-BE49-F238E27FC236}">
                      <a16:creationId xmlns:a16="http://schemas.microsoft.com/office/drawing/2014/main" id="{64B5FB5F-0264-45DD-9DE7-EB907BADE619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68" name="Oval 67">
                    <a:extLst>
                      <a:ext uri="{FF2B5EF4-FFF2-40B4-BE49-F238E27FC236}">
                        <a16:creationId xmlns:a16="http://schemas.microsoft.com/office/drawing/2014/main" id="{F3243583-2373-47B0-9089-78BB29435290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69" name="Oval 68">
                    <a:extLst>
                      <a:ext uri="{FF2B5EF4-FFF2-40B4-BE49-F238E27FC236}">
                        <a16:creationId xmlns:a16="http://schemas.microsoft.com/office/drawing/2014/main" id="{4A4D88C4-8DF7-405C-9742-BFEB5B93FC7C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65" name="Group 64">
                  <a:extLst>
                    <a:ext uri="{FF2B5EF4-FFF2-40B4-BE49-F238E27FC236}">
                      <a16:creationId xmlns:a16="http://schemas.microsoft.com/office/drawing/2014/main" id="{D5FA4054-D4A8-48C0-9580-B6BB14BE04EA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66" name="Oval 65">
                    <a:extLst>
                      <a:ext uri="{FF2B5EF4-FFF2-40B4-BE49-F238E27FC236}">
                        <a16:creationId xmlns:a16="http://schemas.microsoft.com/office/drawing/2014/main" id="{37C9E98E-A7C4-4127-A5D0-D7A419ACFD7C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67" name="Oval 66">
                    <a:extLst>
                      <a:ext uri="{FF2B5EF4-FFF2-40B4-BE49-F238E27FC236}">
                        <a16:creationId xmlns:a16="http://schemas.microsoft.com/office/drawing/2014/main" id="{9E80AE70-047C-406B-85C2-831FB367646D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17313EA8-99D5-4445-9FC9-3084D85B9215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54" name="Group 53">
                  <a:extLst>
                    <a:ext uri="{FF2B5EF4-FFF2-40B4-BE49-F238E27FC236}">
                      <a16:creationId xmlns:a16="http://schemas.microsoft.com/office/drawing/2014/main" id="{E69BDAC7-2B0B-4A19-A684-660310B24C19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61" name="Oval 60">
                    <a:extLst>
                      <a:ext uri="{FF2B5EF4-FFF2-40B4-BE49-F238E27FC236}">
                        <a16:creationId xmlns:a16="http://schemas.microsoft.com/office/drawing/2014/main" id="{7CD58EF5-7373-44C7-BC8C-AE47AB207E86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62" name="Oval 61">
                    <a:extLst>
                      <a:ext uri="{FF2B5EF4-FFF2-40B4-BE49-F238E27FC236}">
                        <a16:creationId xmlns:a16="http://schemas.microsoft.com/office/drawing/2014/main" id="{1C028C43-FACC-4B43-868F-967369FAA250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55" name="Group 54">
                  <a:extLst>
                    <a:ext uri="{FF2B5EF4-FFF2-40B4-BE49-F238E27FC236}">
                      <a16:creationId xmlns:a16="http://schemas.microsoft.com/office/drawing/2014/main" id="{08DD5B18-DD19-4852-A9BA-B05F4FCC3A8E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59" name="Oval 58">
                    <a:extLst>
                      <a:ext uri="{FF2B5EF4-FFF2-40B4-BE49-F238E27FC236}">
                        <a16:creationId xmlns:a16="http://schemas.microsoft.com/office/drawing/2014/main" id="{4EB52168-4EB6-47FD-8ECF-80AD2355C01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60" name="Oval 59">
                    <a:extLst>
                      <a:ext uri="{FF2B5EF4-FFF2-40B4-BE49-F238E27FC236}">
                        <a16:creationId xmlns:a16="http://schemas.microsoft.com/office/drawing/2014/main" id="{7598F2A0-2FD3-46CD-B031-C14E36A12569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326226F5-4654-4ACA-9268-9AA446881760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57" name="Oval 56">
                    <a:extLst>
                      <a:ext uri="{FF2B5EF4-FFF2-40B4-BE49-F238E27FC236}">
                        <a16:creationId xmlns:a16="http://schemas.microsoft.com/office/drawing/2014/main" id="{0AE2D6BF-777D-4728-9E7C-7298A4FBE50D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58" name="Oval 57">
                    <a:extLst>
                      <a:ext uri="{FF2B5EF4-FFF2-40B4-BE49-F238E27FC236}">
                        <a16:creationId xmlns:a16="http://schemas.microsoft.com/office/drawing/2014/main" id="{B80064B0-6D52-46B1-BC63-55D5D71D501E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CB54D79-CAE6-4E32-9F82-4F6BA481DE01}"/>
              </a:ext>
            </a:extLst>
          </p:cNvPr>
          <p:cNvGrpSpPr/>
          <p:nvPr/>
        </p:nvGrpSpPr>
        <p:grpSpPr>
          <a:xfrm>
            <a:off x="3364647" y="766710"/>
            <a:ext cx="1280160" cy="3151163"/>
            <a:chOff x="829994" y="886264"/>
            <a:chExt cx="1280160" cy="3151163"/>
          </a:xfrm>
        </p:grpSpPr>
        <p:sp>
          <p:nvSpPr>
            <p:cNvPr id="73" name="Rectangle: Rounded Corners 72">
              <a:extLst>
                <a:ext uri="{FF2B5EF4-FFF2-40B4-BE49-F238E27FC236}">
                  <a16:creationId xmlns:a16="http://schemas.microsoft.com/office/drawing/2014/main" id="{01249DFB-4A01-4D11-9B0D-CB41046E91BC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DDBCB3A4-04E2-4980-A3B1-4FB1D44838D4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id="{0B648A2F-28A1-4E15-BAF0-832D820D4AB7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86" name="Group 85">
                  <a:extLst>
                    <a:ext uri="{FF2B5EF4-FFF2-40B4-BE49-F238E27FC236}">
                      <a16:creationId xmlns:a16="http://schemas.microsoft.com/office/drawing/2014/main" id="{B2D02446-D60D-4D8D-909C-D1F435DD5373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93" name="Oval 92">
                    <a:extLst>
                      <a:ext uri="{FF2B5EF4-FFF2-40B4-BE49-F238E27FC236}">
                        <a16:creationId xmlns:a16="http://schemas.microsoft.com/office/drawing/2014/main" id="{23BAAA9D-6276-4FA5-B61D-D3FF5B02CB12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94" name="Oval 93">
                    <a:extLst>
                      <a:ext uri="{FF2B5EF4-FFF2-40B4-BE49-F238E27FC236}">
                        <a16:creationId xmlns:a16="http://schemas.microsoft.com/office/drawing/2014/main" id="{2A6E21C8-1ECC-4888-8594-B5CE8739C99A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87" name="Group 86">
                  <a:extLst>
                    <a:ext uri="{FF2B5EF4-FFF2-40B4-BE49-F238E27FC236}">
                      <a16:creationId xmlns:a16="http://schemas.microsoft.com/office/drawing/2014/main" id="{62F9C995-9395-4598-9744-DD002C57B433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91" name="Oval 90">
                    <a:extLst>
                      <a:ext uri="{FF2B5EF4-FFF2-40B4-BE49-F238E27FC236}">
                        <a16:creationId xmlns:a16="http://schemas.microsoft.com/office/drawing/2014/main" id="{885581D8-0A34-4F24-A115-0062682F7ABF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92" name="Oval 91">
                    <a:extLst>
                      <a:ext uri="{FF2B5EF4-FFF2-40B4-BE49-F238E27FC236}">
                        <a16:creationId xmlns:a16="http://schemas.microsoft.com/office/drawing/2014/main" id="{9220F788-DC58-43E1-9945-511D9499B1AB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A3E8D53F-0CB7-454A-9DEC-2BCF89E4991C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89" name="Oval 88">
                    <a:extLst>
                      <a:ext uri="{FF2B5EF4-FFF2-40B4-BE49-F238E27FC236}">
                        <a16:creationId xmlns:a16="http://schemas.microsoft.com/office/drawing/2014/main" id="{DE6ADF2B-4C5A-4291-B5B7-10DE3FC6A34A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90" name="Oval 89">
                    <a:extLst>
                      <a:ext uri="{FF2B5EF4-FFF2-40B4-BE49-F238E27FC236}">
                        <a16:creationId xmlns:a16="http://schemas.microsoft.com/office/drawing/2014/main" id="{5851BF6B-CA51-48B3-B94D-0C31D9B0FDC4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76" name="Group 75">
                <a:extLst>
                  <a:ext uri="{FF2B5EF4-FFF2-40B4-BE49-F238E27FC236}">
                    <a16:creationId xmlns:a16="http://schemas.microsoft.com/office/drawing/2014/main" id="{F929AC61-6CC3-401D-92AD-E2674007C254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77" name="Group 76">
                  <a:extLst>
                    <a:ext uri="{FF2B5EF4-FFF2-40B4-BE49-F238E27FC236}">
                      <a16:creationId xmlns:a16="http://schemas.microsoft.com/office/drawing/2014/main" id="{F8BC9321-A607-4E9D-B0A1-4C6EA4858462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84" name="Oval 83">
                    <a:extLst>
                      <a:ext uri="{FF2B5EF4-FFF2-40B4-BE49-F238E27FC236}">
                        <a16:creationId xmlns:a16="http://schemas.microsoft.com/office/drawing/2014/main" id="{1D9CBD8F-FAA0-4969-ACB5-5F7AAAF2C5E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85" name="Oval 84">
                    <a:extLst>
                      <a:ext uri="{FF2B5EF4-FFF2-40B4-BE49-F238E27FC236}">
                        <a16:creationId xmlns:a16="http://schemas.microsoft.com/office/drawing/2014/main" id="{FA495DC9-F9AE-4160-B1C8-546C9C19C08D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78" name="Group 77">
                  <a:extLst>
                    <a:ext uri="{FF2B5EF4-FFF2-40B4-BE49-F238E27FC236}">
                      <a16:creationId xmlns:a16="http://schemas.microsoft.com/office/drawing/2014/main" id="{CF38E4AD-21D1-40DF-AA42-3DEDC8EAD26A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82" name="Oval 81">
                    <a:extLst>
                      <a:ext uri="{FF2B5EF4-FFF2-40B4-BE49-F238E27FC236}">
                        <a16:creationId xmlns:a16="http://schemas.microsoft.com/office/drawing/2014/main" id="{29B1404A-9176-4E27-8C62-11D3C2B2E18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83" name="Oval 82">
                    <a:extLst>
                      <a:ext uri="{FF2B5EF4-FFF2-40B4-BE49-F238E27FC236}">
                        <a16:creationId xmlns:a16="http://schemas.microsoft.com/office/drawing/2014/main" id="{4C5CB970-0456-4725-BCF8-9E4A1BFA1496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79" name="Group 78">
                  <a:extLst>
                    <a:ext uri="{FF2B5EF4-FFF2-40B4-BE49-F238E27FC236}">
                      <a16:creationId xmlns:a16="http://schemas.microsoft.com/office/drawing/2014/main" id="{242FF1F7-68BF-4951-A680-AAB15B2B27A1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80" name="Oval 79">
                    <a:extLst>
                      <a:ext uri="{FF2B5EF4-FFF2-40B4-BE49-F238E27FC236}">
                        <a16:creationId xmlns:a16="http://schemas.microsoft.com/office/drawing/2014/main" id="{06999006-A0D4-4554-A7FC-038F04B76E10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81" name="Oval 80">
                    <a:extLst>
                      <a:ext uri="{FF2B5EF4-FFF2-40B4-BE49-F238E27FC236}">
                        <a16:creationId xmlns:a16="http://schemas.microsoft.com/office/drawing/2014/main" id="{6DB14915-2251-47AF-975A-B0B207679CCE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id="{239D6F64-342D-4477-82D8-D9E80BB3F92B}"/>
              </a:ext>
            </a:extLst>
          </p:cNvPr>
          <p:cNvSpPr txBox="1"/>
          <p:nvPr/>
        </p:nvSpPr>
        <p:spPr>
          <a:xfrm>
            <a:off x="2973017" y="4525108"/>
            <a:ext cx="3103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	8 x 10 = 80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5DE9535C-E8E9-487E-817D-223983AB0927}"/>
              </a:ext>
            </a:extLst>
          </p:cNvPr>
          <p:cNvGrpSpPr/>
          <p:nvPr/>
        </p:nvGrpSpPr>
        <p:grpSpPr>
          <a:xfrm>
            <a:off x="7668268" y="800772"/>
            <a:ext cx="1280160" cy="3151163"/>
            <a:chOff x="829994" y="886264"/>
            <a:chExt cx="1280160" cy="3151163"/>
          </a:xfrm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CCAD5C0F-05AC-41EA-85A3-FFD9FC162B8C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3E7A9733-B6B6-4F5B-8F54-9908EC4114D6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7526B1B3-98D8-459B-8992-FDA434C81FF9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10" name="Group 109">
                  <a:extLst>
                    <a:ext uri="{FF2B5EF4-FFF2-40B4-BE49-F238E27FC236}">
                      <a16:creationId xmlns:a16="http://schemas.microsoft.com/office/drawing/2014/main" id="{337A595D-085C-4D04-BD16-EAF9D889258E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17" name="Oval 116">
                    <a:extLst>
                      <a:ext uri="{FF2B5EF4-FFF2-40B4-BE49-F238E27FC236}">
                        <a16:creationId xmlns:a16="http://schemas.microsoft.com/office/drawing/2014/main" id="{348DC1DD-C80D-49D2-9709-CC1EB1C2D7E8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18" name="Oval 117">
                    <a:extLst>
                      <a:ext uri="{FF2B5EF4-FFF2-40B4-BE49-F238E27FC236}">
                        <a16:creationId xmlns:a16="http://schemas.microsoft.com/office/drawing/2014/main" id="{9A56ECD9-CC08-4995-A069-476F37D21511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11" name="Group 110">
                  <a:extLst>
                    <a:ext uri="{FF2B5EF4-FFF2-40B4-BE49-F238E27FC236}">
                      <a16:creationId xmlns:a16="http://schemas.microsoft.com/office/drawing/2014/main" id="{6E7B7C24-B5A3-4753-A436-99EE46992D86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15" name="Oval 114">
                    <a:extLst>
                      <a:ext uri="{FF2B5EF4-FFF2-40B4-BE49-F238E27FC236}">
                        <a16:creationId xmlns:a16="http://schemas.microsoft.com/office/drawing/2014/main" id="{C1EB0C42-790B-40E1-A968-F40E5DA3635F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16" name="Oval 115">
                    <a:extLst>
                      <a:ext uri="{FF2B5EF4-FFF2-40B4-BE49-F238E27FC236}">
                        <a16:creationId xmlns:a16="http://schemas.microsoft.com/office/drawing/2014/main" id="{ED02DCED-630E-42C2-9CFF-0B57ECD545BB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12" name="Group 111">
                  <a:extLst>
                    <a:ext uri="{FF2B5EF4-FFF2-40B4-BE49-F238E27FC236}">
                      <a16:creationId xmlns:a16="http://schemas.microsoft.com/office/drawing/2014/main" id="{369A56BD-54D6-403F-B417-8DD9BB76D9FE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13" name="Oval 112">
                    <a:extLst>
                      <a:ext uri="{FF2B5EF4-FFF2-40B4-BE49-F238E27FC236}">
                        <a16:creationId xmlns:a16="http://schemas.microsoft.com/office/drawing/2014/main" id="{80C5A476-7D02-4DA0-84D5-03879FA8D63C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14" name="Oval 113">
                    <a:extLst>
                      <a:ext uri="{FF2B5EF4-FFF2-40B4-BE49-F238E27FC236}">
                        <a16:creationId xmlns:a16="http://schemas.microsoft.com/office/drawing/2014/main" id="{B56DDB05-28A1-4DDE-B658-EBB4CC5F61CA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587642BC-3FC5-4073-A486-D072FBCFF3B2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01" name="Group 100">
                  <a:extLst>
                    <a:ext uri="{FF2B5EF4-FFF2-40B4-BE49-F238E27FC236}">
                      <a16:creationId xmlns:a16="http://schemas.microsoft.com/office/drawing/2014/main" id="{4D7E325C-8E27-4D4E-BDD4-601E652C0602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08" name="Oval 107">
                    <a:extLst>
                      <a:ext uri="{FF2B5EF4-FFF2-40B4-BE49-F238E27FC236}">
                        <a16:creationId xmlns:a16="http://schemas.microsoft.com/office/drawing/2014/main" id="{65D9C3DA-CC41-4177-A397-13107B223FB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09" name="Oval 108">
                    <a:extLst>
                      <a:ext uri="{FF2B5EF4-FFF2-40B4-BE49-F238E27FC236}">
                        <a16:creationId xmlns:a16="http://schemas.microsoft.com/office/drawing/2014/main" id="{53F2C071-F464-4BD2-8C1E-07395A693F3A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02" name="Group 101">
                  <a:extLst>
                    <a:ext uri="{FF2B5EF4-FFF2-40B4-BE49-F238E27FC236}">
                      <a16:creationId xmlns:a16="http://schemas.microsoft.com/office/drawing/2014/main" id="{0639240F-1D8D-4EC6-9273-BE26BD0DBD02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06" name="Oval 105">
                    <a:extLst>
                      <a:ext uri="{FF2B5EF4-FFF2-40B4-BE49-F238E27FC236}">
                        <a16:creationId xmlns:a16="http://schemas.microsoft.com/office/drawing/2014/main" id="{63FE43A9-9D55-4104-AF64-03954C96A36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07" name="Oval 106">
                    <a:extLst>
                      <a:ext uri="{FF2B5EF4-FFF2-40B4-BE49-F238E27FC236}">
                        <a16:creationId xmlns:a16="http://schemas.microsoft.com/office/drawing/2014/main" id="{9BBD3874-7C4E-4522-86F4-D89DBE327EB0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03" name="Group 102">
                  <a:extLst>
                    <a:ext uri="{FF2B5EF4-FFF2-40B4-BE49-F238E27FC236}">
                      <a16:creationId xmlns:a16="http://schemas.microsoft.com/office/drawing/2014/main" id="{B682D4C1-1C3A-4815-935A-7A3C8C84A1AF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04" name="Oval 103">
                    <a:extLst>
                      <a:ext uri="{FF2B5EF4-FFF2-40B4-BE49-F238E27FC236}">
                        <a16:creationId xmlns:a16="http://schemas.microsoft.com/office/drawing/2014/main" id="{C9CDAE9D-E7D9-465C-97AA-F8D8A887A941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05" name="Oval 104">
                    <a:extLst>
                      <a:ext uri="{FF2B5EF4-FFF2-40B4-BE49-F238E27FC236}">
                        <a16:creationId xmlns:a16="http://schemas.microsoft.com/office/drawing/2014/main" id="{5B3B2AEF-5926-4E01-AEAF-710BBDB66ABE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E990ABFF-95EB-4805-BD75-7F299748EBC1}"/>
              </a:ext>
            </a:extLst>
          </p:cNvPr>
          <p:cNvGrpSpPr/>
          <p:nvPr/>
        </p:nvGrpSpPr>
        <p:grpSpPr>
          <a:xfrm>
            <a:off x="6236880" y="800793"/>
            <a:ext cx="1280160" cy="3151163"/>
            <a:chOff x="829994" y="886264"/>
            <a:chExt cx="1280160" cy="3151163"/>
          </a:xfrm>
        </p:grpSpPr>
        <p:sp>
          <p:nvSpPr>
            <p:cNvPr id="120" name="Rectangle: Rounded Corners 119">
              <a:extLst>
                <a:ext uri="{FF2B5EF4-FFF2-40B4-BE49-F238E27FC236}">
                  <a16:creationId xmlns:a16="http://schemas.microsoft.com/office/drawing/2014/main" id="{20958006-0796-44E5-9946-AFED719CA631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B886E22F-F5BE-44C0-96BE-4E87E96600EC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122" name="Group 121">
                <a:extLst>
                  <a:ext uri="{FF2B5EF4-FFF2-40B4-BE49-F238E27FC236}">
                    <a16:creationId xmlns:a16="http://schemas.microsoft.com/office/drawing/2014/main" id="{FD070F85-E3F0-4E46-BB99-A10190C20F57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33" name="Group 132">
                  <a:extLst>
                    <a:ext uri="{FF2B5EF4-FFF2-40B4-BE49-F238E27FC236}">
                      <a16:creationId xmlns:a16="http://schemas.microsoft.com/office/drawing/2014/main" id="{7626B472-DD35-4A6D-BD4A-98984F2C39AC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40" name="Oval 139">
                    <a:extLst>
                      <a:ext uri="{FF2B5EF4-FFF2-40B4-BE49-F238E27FC236}">
                        <a16:creationId xmlns:a16="http://schemas.microsoft.com/office/drawing/2014/main" id="{DD6E519F-523F-4E82-BFB7-F917B0FF60F1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41" name="Oval 140">
                    <a:extLst>
                      <a:ext uri="{FF2B5EF4-FFF2-40B4-BE49-F238E27FC236}">
                        <a16:creationId xmlns:a16="http://schemas.microsoft.com/office/drawing/2014/main" id="{129E211F-B72F-49B2-BC06-F12670722326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34" name="Group 133">
                  <a:extLst>
                    <a:ext uri="{FF2B5EF4-FFF2-40B4-BE49-F238E27FC236}">
                      <a16:creationId xmlns:a16="http://schemas.microsoft.com/office/drawing/2014/main" id="{ABE21E24-A5CB-4779-8AAA-CD409A88A7B6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38" name="Oval 137">
                    <a:extLst>
                      <a:ext uri="{FF2B5EF4-FFF2-40B4-BE49-F238E27FC236}">
                        <a16:creationId xmlns:a16="http://schemas.microsoft.com/office/drawing/2014/main" id="{6824A448-9C37-4B8C-BCA5-0DD22477A6F4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39" name="Oval 138">
                    <a:extLst>
                      <a:ext uri="{FF2B5EF4-FFF2-40B4-BE49-F238E27FC236}">
                        <a16:creationId xmlns:a16="http://schemas.microsoft.com/office/drawing/2014/main" id="{6ED534A5-36AF-4963-A1BE-4ABDCC589E1E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35" name="Group 134">
                  <a:extLst>
                    <a:ext uri="{FF2B5EF4-FFF2-40B4-BE49-F238E27FC236}">
                      <a16:creationId xmlns:a16="http://schemas.microsoft.com/office/drawing/2014/main" id="{7DE38378-F11C-41D5-AE4C-1660774F25E9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36" name="Oval 135">
                    <a:extLst>
                      <a:ext uri="{FF2B5EF4-FFF2-40B4-BE49-F238E27FC236}">
                        <a16:creationId xmlns:a16="http://schemas.microsoft.com/office/drawing/2014/main" id="{1DBB5D43-61D2-47C6-99F8-F6A6A7B1495F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37" name="Oval 136">
                    <a:extLst>
                      <a:ext uri="{FF2B5EF4-FFF2-40B4-BE49-F238E27FC236}">
                        <a16:creationId xmlns:a16="http://schemas.microsoft.com/office/drawing/2014/main" id="{2A3FCBC9-5EEF-4C39-A229-489C49BB8E7C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23" name="Group 122">
                <a:extLst>
                  <a:ext uri="{FF2B5EF4-FFF2-40B4-BE49-F238E27FC236}">
                    <a16:creationId xmlns:a16="http://schemas.microsoft.com/office/drawing/2014/main" id="{3B9F2CE5-F14D-4D24-86DD-FCC18746718B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24" name="Group 123">
                  <a:extLst>
                    <a:ext uri="{FF2B5EF4-FFF2-40B4-BE49-F238E27FC236}">
                      <a16:creationId xmlns:a16="http://schemas.microsoft.com/office/drawing/2014/main" id="{0039B836-985B-4BA6-A8D8-3BDB5E62CDA2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31" name="Oval 130">
                    <a:extLst>
                      <a:ext uri="{FF2B5EF4-FFF2-40B4-BE49-F238E27FC236}">
                        <a16:creationId xmlns:a16="http://schemas.microsoft.com/office/drawing/2014/main" id="{EEC88F1E-55BD-41D7-9B9E-40CB6C6278EB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32" name="Oval 131">
                    <a:extLst>
                      <a:ext uri="{FF2B5EF4-FFF2-40B4-BE49-F238E27FC236}">
                        <a16:creationId xmlns:a16="http://schemas.microsoft.com/office/drawing/2014/main" id="{FE53D765-7586-4B4E-8177-94F22A6BFF09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25" name="Group 124">
                  <a:extLst>
                    <a:ext uri="{FF2B5EF4-FFF2-40B4-BE49-F238E27FC236}">
                      <a16:creationId xmlns:a16="http://schemas.microsoft.com/office/drawing/2014/main" id="{80A38741-62E0-48E3-A584-E4CFBAC0055F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29" name="Oval 128">
                    <a:extLst>
                      <a:ext uri="{FF2B5EF4-FFF2-40B4-BE49-F238E27FC236}">
                        <a16:creationId xmlns:a16="http://schemas.microsoft.com/office/drawing/2014/main" id="{5077B1D8-2E1C-4822-A2A3-E09D8A6BC9B6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30" name="Oval 129">
                    <a:extLst>
                      <a:ext uri="{FF2B5EF4-FFF2-40B4-BE49-F238E27FC236}">
                        <a16:creationId xmlns:a16="http://schemas.microsoft.com/office/drawing/2014/main" id="{3EF6121D-9242-4E3B-92D0-E96A6A7A904C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26" name="Group 125">
                  <a:extLst>
                    <a:ext uri="{FF2B5EF4-FFF2-40B4-BE49-F238E27FC236}">
                      <a16:creationId xmlns:a16="http://schemas.microsoft.com/office/drawing/2014/main" id="{BD3A440E-B61C-4C19-8FA6-C96651A6152F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27" name="Oval 126">
                    <a:extLst>
                      <a:ext uri="{FF2B5EF4-FFF2-40B4-BE49-F238E27FC236}">
                        <a16:creationId xmlns:a16="http://schemas.microsoft.com/office/drawing/2014/main" id="{A54DB993-9D15-48D6-8C99-0C8762FEE372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28" name="Oval 127">
                    <a:extLst>
                      <a:ext uri="{FF2B5EF4-FFF2-40B4-BE49-F238E27FC236}">
                        <a16:creationId xmlns:a16="http://schemas.microsoft.com/office/drawing/2014/main" id="{FC8E39C2-0747-4E34-AB08-24F0652B8F6E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60E116B8-8486-44FC-BEF5-96F099CB4F39}"/>
              </a:ext>
            </a:extLst>
          </p:cNvPr>
          <p:cNvGrpSpPr/>
          <p:nvPr/>
        </p:nvGrpSpPr>
        <p:grpSpPr>
          <a:xfrm>
            <a:off x="10540501" y="810172"/>
            <a:ext cx="1280160" cy="3151163"/>
            <a:chOff x="829994" y="886264"/>
            <a:chExt cx="1280160" cy="3151163"/>
          </a:xfrm>
        </p:grpSpPr>
        <p:sp>
          <p:nvSpPr>
            <p:cNvPr id="143" name="Rectangle: Rounded Corners 142">
              <a:extLst>
                <a:ext uri="{FF2B5EF4-FFF2-40B4-BE49-F238E27FC236}">
                  <a16:creationId xmlns:a16="http://schemas.microsoft.com/office/drawing/2014/main" id="{3CD54E96-1A20-4AEE-97AA-9B16633580B8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26F24F12-5C26-450C-8A81-00C425F1140B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145" name="Group 144">
                <a:extLst>
                  <a:ext uri="{FF2B5EF4-FFF2-40B4-BE49-F238E27FC236}">
                    <a16:creationId xmlns:a16="http://schemas.microsoft.com/office/drawing/2014/main" id="{BD8624C4-13B0-48DD-8AE2-2FD3B561CF0F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56" name="Group 155">
                  <a:extLst>
                    <a:ext uri="{FF2B5EF4-FFF2-40B4-BE49-F238E27FC236}">
                      <a16:creationId xmlns:a16="http://schemas.microsoft.com/office/drawing/2014/main" id="{7D858DAB-2B6D-44C2-BF82-1D68C6281199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63" name="Oval 162">
                    <a:extLst>
                      <a:ext uri="{FF2B5EF4-FFF2-40B4-BE49-F238E27FC236}">
                        <a16:creationId xmlns:a16="http://schemas.microsoft.com/office/drawing/2014/main" id="{07321AD7-9D5B-4900-8B9E-1A1D90467E03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64" name="Oval 163">
                    <a:extLst>
                      <a:ext uri="{FF2B5EF4-FFF2-40B4-BE49-F238E27FC236}">
                        <a16:creationId xmlns:a16="http://schemas.microsoft.com/office/drawing/2014/main" id="{2C94A52F-9E25-400F-8BE2-7BB349C67ABF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57" name="Group 156">
                  <a:extLst>
                    <a:ext uri="{FF2B5EF4-FFF2-40B4-BE49-F238E27FC236}">
                      <a16:creationId xmlns:a16="http://schemas.microsoft.com/office/drawing/2014/main" id="{96836C73-479C-4867-AEAC-13849279FDE2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61" name="Oval 160">
                    <a:extLst>
                      <a:ext uri="{FF2B5EF4-FFF2-40B4-BE49-F238E27FC236}">
                        <a16:creationId xmlns:a16="http://schemas.microsoft.com/office/drawing/2014/main" id="{83BC6B69-0820-442C-856B-6C0544AB6851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62" name="Oval 161">
                    <a:extLst>
                      <a:ext uri="{FF2B5EF4-FFF2-40B4-BE49-F238E27FC236}">
                        <a16:creationId xmlns:a16="http://schemas.microsoft.com/office/drawing/2014/main" id="{BA4C9F19-DB70-4C76-B7B4-85F78A30B01B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58" name="Group 157">
                  <a:extLst>
                    <a:ext uri="{FF2B5EF4-FFF2-40B4-BE49-F238E27FC236}">
                      <a16:creationId xmlns:a16="http://schemas.microsoft.com/office/drawing/2014/main" id="{2E666D44-3C98-4AB3-811B-53F266F60F74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59" name="Oval 158">
                    <a:extLst>
                      <a:ext uri="{FF2B5EF4-FFF2-40B4-BE49-F238E27FC236}">
                        <a16:creationId xmlns:a16="http://schemas.microsoft.com/office/drawing/2014/main" id="{AB94D00B-5040-46E5-BB92-C801D084EBE4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60" name="Oval 159">
                    <a:extLst>
                      <a:ext uri="{FF2B5EF4-FFF2-40B4-BE49-F238E27FC236}">
                        <a16:creationId xmlns:a16="http://schemas.microsoft.com/office/drawing/2014/main" id="{5AE29187-93A1-49E9-978D-CECC1DF74B28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46" name="Group 145">
                <a:extLst>
                  <a:ext uri="{FF2B5EF4-FFF2-40B4-BE49-F238E27FC236}">
                    <a16:creationId xmlns:a16="http://schemas.microsoft.com/office/drawing/2014/main" id="{A25C2D54-CE17-4F4C-9CA2-A74B5D1945EB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47" name="Group 146">
                  <a:extLst>
                    <a:ext uri="{FF2B5EF4-FFF2-40B4-BE49-F238E27FC236}">
                      <a16:creationId xmlns:a16="http://schemas.microsoft.com/office/drawing/2014/main" id="{B9122394-0CD4-4FBC-95DE-6160BDA6EC22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54" name="Oval 153">
                    <a:extLst>
                      <a:ext uri="{FF2B5EF4-FFF2-40B4-BE49-F238E27FC236}">
                        <a16:creationId xmlns:a16="http://schemas.microsoft.com/office/drawing/2014/main" id="{7B9382B3-009B-4638-BB89-79801B52E80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55" name="Oval 154">
                    <a:extLst>
                      <a:ext uri="{FF2B5EF4-FFF2-40B4-BE49-F238E27FC236}">
                        <a16:creationId xmlns:a16="http://schemas.microsoft.com/office/drawing/2014/main" id="{042BF763-22BA-4ACF-B794-EA833723C75B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48" name="Group 147">
                  <a:extLst>
                    <a:ext uri="{FF2B5EF4-FFF2-40B4-BE49-F238E27FC236}">
                      <a16:creationId xmlns:a16="http://schemas.microsoft.com/office/drawing/2014/main" id="{90712E82-E4ED-4B4E-8D22-BB7C0E3819B4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52" name="Oval 151">
                    <a:extLst>
                      <a:ext uri="{FF2B5EF4-FFF2-40B4-BE49-F238E27FC236}">
                        <a16:creationId xmlns:a16="http://schemas.microsoft.com/office/drawing/2014/main" id="{9388DC98-E7B7-4155-A522-C96F470FF406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53" name="Oval 152">
                    <a:extLst>
                      <a:ext uri="{FF2B5EF4-FFF2-40B4-BE49-F238E27FC236}">
                        <a16:creationId xmlns:a16="http://schemas.microsoft.com/office/drawing/2014/main" id="{B0607D78-DD9D-45A1-A66E-7EDB8D5AD7A9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49" name="Group 148">
                  <a:extLst>
                    <a:ext uri="{FF2B5EF4-FFF2-40B4-BE49-F238E27FC236}">
                      <a16:creationId xmlns:a16="http://schemas.microsoft.com/office/drawing/2014/main" id="{83490310-1FA7-4C45-B4D8-21EAD6C897F4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50" name="Oval 149">
                    <a:extLst>
                      <a:ext uri="{FF2B5EF4-FFF2-40B4-BE49-F238E27FC236}">
                        <a16:creationId xmlns:a16="http://schemas.microsoft.com/office/drawing/2014/main" id="{AED1CE07-4A3B-43B4-A22C-C585E17B5F2A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51" name="Oval 150">
                    <a:extLst>
                      <a:ext uri="{FF2B5EF4-FFF2-40B4-BE49-F238E27FC236}">
                        <a16:creationId xmlns:a16="http://schemas.microsoft.com/office/drawing/2014/main" id="{173BCAE7-A6D6-4A52-B89B-47AB7A6FE6E6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F74DB1FD-B5B4-46B0-AFE5-33698366A647}"/>
              </a:ext>
            </a:extLst>
          </p:cNvPr>
          <p:cNvGrpSpPr/>
          <p:nvPr/>
        </p:nvGrpSpPr>
        <p:grpSpPr>
          <a:xfrm>
            <a:off x="9109113" y="810193"/>
            <a:ext cx="1280160" cy="3151163"/>
            <a:chOff x="829994" y="886264"/>
            <a:chExt cx="1280160" cy="3151163"/>
          </a:xfrm>
        </p:grpSpPr>
        <p:sp>
          <p:nvSpPr>
            <p:cNvPr id="166" name="Rectangle: Rounded Corners 165">
              <a:extLst>
                <a:ext uri="{FF2B5EF4-FFF2-40B4-BE49-F238E27FC236}">
                  <a16:creationId xmlns:a16="http://schemas.microsoft.com/office/drawing/2014/main" id="{4C6A6017-A2C3-4FF2-B064-7C7857029416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6E3F66BB-328F-47DC-AE2C-5CFCA1BB5AE4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168" name="Group 167">
                <a:extLst>
                  <a:ext uri="{FF2B5EF4-FFF2-40B4-BE49-F238E27FC236}">
                    <a16:creationId xmlns:a16="http://schemas.microsoft.com/office/drawing/2014/main" id="{E65BFE1F-E53E-4777-A228-DB95B1839093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79" name="Group 178">
                  <a:extLst>
                    <a:ext uri="{FF2B5EF4-FFF2-40B4-BE49-F238E27FC236}">
                      <a16:creationId xmlns:a16="http://schemas.microsoft.com/office/drawing/2014/main" id="{00F58339-84C8-4F75-8BFF-4BA4171D0084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86" name="Oval 185">
                    <a:extLst>
                      <a:ext uri="{FF2B5EF4-FFF2-40B4-BE49-F238E27FC236}">
                        <a16:creationId xmlns:a16="http://schemas.microsoft.com/office/drawing/2014/main" id="{B225BFC3-B19D-4CC8-9BD9-5EAA0B2F756F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87" name="Oval 186">
                    <a:extLst>
                      <a:ext uri="{FF2B5EF4-FFF2-40B4-BE49-F238E27FC236}">
                        <a16:creationId xmlns:a16="http://schemas.microsoft.com/office/drawing/2014/main" id="{7A69F586-A6D9-486B-9711-F50671D545CC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80" name="Group 179">
                  <a:extLst>
                    <a:ext uri="{FF2B5EF4-FFF2-40B4-BE49-F238E27FC236}">
                      <a16:creationId xmlns:a16="http://schemas.microsoft.com/office/drawing/2014/main" id="{8590CD08-FD4F-4886-A8D3-93A9071A90C3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84" name="Oval 183">
                    <a:extLst>
                      <a:ext uri="{FF2B5EF4-FFF2-40B4-BE49-F238E27FC236}">
                        <a16:creationId xmlns:a16="http://schemas.microsoft.com/office/drawing/2014/main" id="{07A5CF84-E7AF-4647-B6E5-EBB4F0418093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85" name="Oval 184">
                    <a:extLst>
                      <a:ext uri="{FF2B5EF4-FFF2-40B4-BE49-F238E27FC236}">
                        <a16:creationId xmlns:a16="http://schemas.microsoft.com/office/drawing/2014/main" id="{B22BB129-4573-412C-950D-629B0F3E2F64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81" name="Group 180">
                  <a:extLst>
                    <a:ext uri="{FF2B5EF4-FFF2-40B4-BE49-F238E27FC236}">
                      <a16:creationId xmlns:a16="http://schemas.microsoft.com/office/drawing/2014/main" id="{60A63068-6094-4B4A-B751-E533CEBC1E55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82" name="Oval 181">
                    <a:extLst>
                      <a:ext uri="{FF2B5EF4-FFF2-40B4-BE49-F238E27FC236}">
                        <a16:creationId xmlns:a16="http://schemas.microsoft.com/office/drawing/2014/main" id="{F95AD6F7-2FB4-4023-9FD9-0A2CE39FAA9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83" name="Oval 182">
                    <a:extLst>
                      <a:ext uri="{FF2B5EF4-FFF2-40B4-BE49-F238E27FC236}">
                        <a16:creationId xmlns:a16="http://schemas.microsoft.com/office/drawing/2014/main" id="{3D2C1E98-1414-4AD1-8D26-6D3D978293CF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69" name="Group 168">
                <a:extLst>
                  <a:ext uri="{FF2B5EF4-FFF2-40B4-BE49-F238E27FC236}">
                    <a16:creationId xmlns:a16="http://schemas.microsoft.com/office/drawing/2014/main" id="{F9FEDAFD-5874-4A63-B927-C963297B0213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70" name="Group 169">
                  <a:extLst>
                    <a:ext uri="{FF2B5EF4-FFF2-40B4-BE49-F238E27FC236}">
                      <a16:creationId xmlns:a16="http://schemas.microsoft.com/office/drawing/2014/main" id="{AD372194-A80D-4AA1-8166-1AC59EEC502D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77" name="Oval 176">
                    <a:extLst>
                      <a:ext uri="{FF2B5EF4-FFF2-40B4-BE49-F238E27FC236}">
                        <a16:creationId xmlns:a16="http://schemas.microsoft.com/office/drawing/2014/main" id="{73207708-AF4D-4FC9-A276-B37940D61643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78" name="Oval 177">
                    <a:extLst>
                      <a:ext uri="{FF2B5EF4-FFF2-40B4-BE49-F238E27FC236}">
                        <a16:creationId xmlns:a16="http://schemas.microsoft.com/office/drawing/2014/main" id="{06569F42-7B5E-4296-A4FE-2DD9C3A1604D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71" name="Group 170">
                  <a:extLst>
                    <a:ext uri="{FF2B5EF4-FFF2-40B4-BE49-F238E27FC236}">
                      <a16:creationId xmlns:a16="http://schemas.microsoft.com/office/drawing/2014/main" id="{947F4112-BC74-4D7E-9D53-B5A4A5AE9732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75" name="Oval 174">
                    <a:extLst>
                      <a:ext uri="{FF2B5EF4-FFF2-40B4-BE49-F238E27FC236}">
                        <a16:creationId xmlns:a16="http://schemas.microsoft.com/office/drawing/2014/main" id="{D708FFCD-5FD9-4AE2-B05F-E0578C1E8F0B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76" name="Oval 175">
                    <a:extLst>
                      <a:ext uri="{FF2B5EF4-FFF2-40B4-BE49-F238E27FC236}">
                        <a16:creationId xmlns:a16="http://schemas.microsoft.com/office/drawing/2014/main" id="{F920E531-2E3C-4CFD-83A8-FC4AE2D8ADDA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72" name="Group 171">
                  <a:extLst>
                    <a:ext uri="{FF2B5EF4-FFF2-40B4-BE49-F238E27FC236}">
                      <a16:creationId xmlns:a16="http://schemas.microsoft.com/office/drawing/2014/main" id="{658789BD-C470-467A-B946-62FBB4D6B45A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73" name="Oval 172">
                    <a:extLst>
                      <a:ext uri="{FF2B5EF4-FFF2-40B4-BE49-F238E27FC236}">
                        <a16:creationId xmlns:a16="http://schemas.microsoft.com/office/drawing/2014/main" id="{F7E2C542-CBDD-4334-9CB1-B69B338643ED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74" name="Oval 173">
                    <a:extLst>
                      <a:ext uri="{FF2B5EF4-FFF2-40B4-BE49-F238E27FC236}">
                        <a16:creationId xmlns:a16="http://schemas.microsoft.com/office/drawing/2014/main" id="{74844D60-69B0-4C86-99CA-1520B65EA136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sp>
        <p:nvSpPr>
          <p:cNvPr id="188" name="TextBox 187">
            <a:extLst>
              <a:ext uri="{FF2B5EF4-FFF2-40B4-BE49-F238E27FC236}">
                <a16:creationId xmlns:a16="http://schemas.microsoft.com/office/drawing/2014/main" id="{6D4E7DB1-518A-4C40-99BE-ECDAB1892EDF}"/>
              </a:ext>
            </a:extLst>
          </p:cNvPr>
          <p:cNvSpPr txBox="1"/>
          <p:nvPr/>
        </p:nvSpPr>
        <p:spPr>
          <a:xfrm>
            <a:off x="4195297" y="5915372"/>
            <a:ext cx="3103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96</a:t>
            </a:r>
          </a:p>
        </p:txBody>
      </p: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5ED406FF-C648-4885-9F6C-09BBE8B23306}"/>
              </a:ext>
            </a:extLst>
          </p:cNvPr>
          <p:cNvGrpSpPr/>
          <p:nvPr/>
        </p:nvGrpSpPr>
        <p:grpSpPr>
          <a:xfrm>
            <a:off x="630511" y="839133"/>
            <a:ext cx="993530" cy="2504015"/>
            <a:chOff x="630511" y="839133"/>
            <a:chExt cx="993530" cy="2504015"/>
          </a:xfrm>
        </p:grpSpPr>
        <p:sp>
          <p:nvSpPr>
            <p:cNvPr id="198" name="Oval 197">
              <a:extLst>
                <a:ext uri="{FF2B5EF4-FFF2-40B4-BE49-F238E27FC236}">
                  <a16:creationId xmlns:a16="http://schemas.microsoft.com/office/drawing/2014/main" id="{48A5FE9C-1F5F-4C2E-B7F0-629389989A8E}"/>
                </a:ext>
              </a:extLst>
            </p:cNvPr>
            <p:cNvSpPr/>
            <p:nvPr/>
          </p:nvSpPr>
          <p:spPr>
            <a:xfrm>
              <a:off x="630511" y="839133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99" name="Oval 198">
              <a:extLst>
                <a:ext uri="{FF2B5EF4-FFF2-40B4-BE49-F238E27FC236}">
                  <a16:creationId xmlns:a16="http://schemas.microsoft.com/office/drawing/2014/main" id="{E0002E1E-712C-4155-ACC5-9B4E6C8461CA}"/>
                </a:ext>
              </a:extLst>
            </p:cNvPr>
            <p:cNvSpPr/>
            <p:nvPr/>
          </p:nvSpPr>
          <p:spPr>
            <a:xfrm>
              <a:off x="1129914" y="839133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0" name="Oval 199">
              <a:extLst>
                <a:ext uri="{FF2B5EF4-FFF2-40B4-BE49-F238E27FC236}">
                  <a16:creationId xmlns:a16="http://schemas.microsoft.com/office/drawing/2014/main" id="{5F2637D8-78B2-4442-BE21-A525F5089948}"/>
                </a:ext>
              </a:extLst>
            </p:cNvPr>
            <p:cNvSpPr/>
            <p:nvPr/>
          </p:nvSpPr>
          <p:spPr>
            <a:xfrm>
              <a:off x="630511" y="1345564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EA75F53B-7753-415C-933D-7DA4C0AEBA8D}"/>
                </a:ext>
              </a:extLst>
            </p:cNvPr>
            <p:cNvSpPr/>
            <p:nvPr/>
          </p:nvSpPr>
          <p:spPr>
            <a:xfrm>
              <a:off x="1129914" y="1345564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2" name="Oval 201">
              <a:extLst>
                <a:ext uri="{FF2B5EF4-FFF2-40B4-BE49-F238E27FC236}">
                  <a16:creationId xmlns:a16="http://schemas.microsoft.com/office/drawing/2014/main" id="{3BE76F5E-5CC4-43DA-8B05-3FC857098E35}"/>
                </a:ext>
              </a:extLst>
            </p:cNvPr>
            <p:cNvSpPr/>
            <p:nvPr/>
          </p:nvSpPr>
          <p:spPr>
            <a:xfrm>
              <a:off x="641062" y="1851990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3" name="Oval 202">
              <a:extLst>
                <a:ext uri="{FF2B5EF4-FFF2-40B4-BE49-F238E27FC236}">
                  <a16:creationId xmlns:a16="http://schemas.microsoft.com/office/drawing/2014/main" id="{53F36BF9-9029-4E7B-9905-88CC13465D98}"/>
                </a:ext>
              </a:extLst>
            </p:cNvPr>
            <p:cNvSpPr/>
            <p:nvPr/>
          </p:nvSpPr>
          <p:spPr>
            <a:xfrm>
              <a:off x="1140465" y="1855536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9874355F-B9B9-4F74-92B3-47F6B0BCA97A}"/>
                </a:ext>
              </a:extLst>
            </p:cNvPr>
            <p:cNvSpPr/>
            <p:nvPr/>
          </p:nvSpPr>
          <p:spPr>
            <a:xfrm>
              <a:off x="646337" y="2358416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5" name="Oval 204">
              <a:extLst>
                <a:ext uri="{FF2B5EF4-FFF2-40B4-BE49-F238E27FC236}">
                  <a16:creationId xmlns:a16="http://schemas.microsoft.com/office/drawing/2014/main" id="{EE130F49-4FE1-4226-A6F9-0DB0071F967E}"/>
                </a:ext>
              </a:extLst>
            </p:cNvPr>
            <p:cNvSpPr/>
            <p:nvPr/>
          </p:nvSpPr>
          <p:spPr>
            <a:xfrm>
              <a:off x="1145740" y="2358416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5E260902-53D4-49B3-8469-7809DBC13BCE}"/>
                </a:ext>
              </a:extLst>
            </p:cNvPr>
            <p:cNvSpPr/>
            <p:nvPr/>
          </p:nvSpPr>
          <p:spPr>
            <a:xfrm>
              <a:off x="646337" y="2864847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8B264876-5237-4CAC-A4D1-E667F4FED84C}"/>
                </a:ext>
              </a:extLst>
            </p:cNvPr>
            <p:cNvSpPr/>
            <p:nvPr/>
          </p:nvSpPr>
          <p:spPr>
            <a:xfrm>
              <a:off x="1145740" y="2864847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D6D21421-3834-4D59-8174-13DDC09E5FC0}"/>
              </a:ext>
            </a:extLst>
          </p:cNvPr>
          <p:cNvGrpSpPr/>
          <p:nvPr/>
        </p:nvGrpSpPr>
        <p:grpSpPr>
          <a:xfrm>
            <a:off x="672386" y="3371273"/>
            <a:ext cx="977704" cy="478301"/>
            <a:chOff x="672386" y="3371273"/>
            <a:chExt cx="977704" cy="478301"/>
          </a:xfrm>
        </p:grpSpPr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38307454-1C7F-4D1A-BBA8-4E342EC51CA2}"/>
                </a:ext>
              </a:extLst>
            </p:cNvPr>
            <p:cNvSpPr/>
            <p:nvPr/>
          </p:nvSpPr>
          <p:spPr>
            <a:xfrm>
              <a:off x="672386" y="3371273"/>
              <a:ext cx="478301" cy="478301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10" name="Oval 209">
              <a:extLst>
                <a:ext uri="{FF2B5EF4-FFF2-40B4-BE49-F238E27FC236}">
                  <a16:creationId xmlns:a16="http://schemas.microsoft.com/office/drawing/2014/main" id="{A5BB1240-E704-49AC-9909-4FDD35E8A6F5}"/>
                </a:ext>
              </a:extLst>
            </p:cNvPr>
            <p:cNvSpPr/>
            <p:nvPr/>
          </p:nvSpPr>
          <p:spPr>
            <a:xfrm>
              <a:off x="1171789" y="3371273"/>
              <a:ext cx="478301" cy="478301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480270DA-FEFF-4149-8364-4123956DE903}"/>
              </a:ext>
            </a:extLst>
          </p:cNvPr>
          <p:cNvGrpSpPr/>
          <p:nvPr/>
        </p:nvGrpSpPr>
        <p:grpSpPr>
          <a:xfrm>
            <a:off x="4947263" y="840813"/>
            <a:ext cx="993530" cy="2504015"/>
            <a:chOff x="630511" y="839133"/>
            <a:chExt cx="993530" cy="2504015"/>
          </a:xfrm>
        </p:grpSpPr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0C42C3F9-042F-42BA-964F-9372C569F4BB}"/>
                </a:ext>
              </a:extLst>
            </p:cNvPr>
            <p:cNvSpPr/>
            <p:nvPr/>
          </p:nvSpPr>
          <p:spPr>
            <a:xfrm>
              <a:off x="630511" y="839133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78260D69-58E1-483C-B704-0DC247CD3D9E}"/>
                </a:ext>
              </a:extLst>
            </p:cNvPr>
            <p:cNvSpPr/>
            <p:nvPr/>
          </p:nvSpPr>
          <p:spPr>
            <a:xfrm>
              <a:off x="1129914" y="839133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15" name="Oval 214">
              <a:extLst>
                <a:ext uri="{FF2B5EF4-FFF2-40B4-BE49-F238E27FC236}">
                  <a16:creationId xmlns:a16="http://schemas.microsoft.com/office/drawing/2014/main" id="{AC559193-C6F2-4352-9E5A-111C08569F9B}"/>
                </a:ext>
              </a:extLst>
            </p:cNvPr>
            <p:cNvSpPr/>
            <p:nvPr/>
          </p:nvSpPr>
          <p:spPr>
            <a:xfrm>
              <a:off x="630511" y="1345564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FDC0E865-78BB-4370-9BEF-B9B3118D2998}"/>
                </a:ext>
              </a:extLst>
            </p:cNvPr>
            <p:cNvSpPr/>
            <p:nvPr/>
          </p:nvSpPr>
          <p:spPr>
            <a:xfrm>
              <a:off x="1129914" y="1345564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17" name="Oval 216">
              <a:extLst>
                <a:ext uri="{FF2B5EF4-FFF2-40B4-BE49-F238E27FC236}">
                  <a16:creationId xmlns:a16="http://schemas.microsoft.com/office/drawing/2014/main" id="{DE17823A-0667-4F8F-AAAE-4557B98835F5}"/>
                </a:ext>
              </a:extLst>
            </p:cNvPr>
            <p:cNvSpPr/>
            <p:nvPr/>
          </p:nvSpPr>
          <p:spPr>
            <a:xfrm>
              <a:off x="641062" y="1851990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18" name="Oval 217">
              <a:extLst>
                <a:ext uri="{FF2B5EF4-FFF2-40B4-BE49-F238E27FC236}">
                  <a16:creationId xmlns:a16="http://schemas.microsoft.com/office/drawing/2014/main" id="{A7D5908C-9500-4975-8672-89B697C767B1}"/>
                </a:ext>
              </a:extLst>
            </p:cNvPr>
            <p:cNvSpPr/>
            <p:nvPr/>
          </p:nvSpPr>
          <p:spPr>
            <a:xfrm>
              <a:off x="1140465" y="1855536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18F3262C-417C-4FF7-A1F3-3E82F310D48E}"/>
                </a:ext>
              </a:extLst>
            </p:cNvPr>
            <p:cNvSpPr/>
            <p:nvPr/>
          </p:nvSpPr>
          <p:spPr>
            <a:xfrm>
              <a:off x="646337" y="2358416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42445368-8F86-4520-82A9-5EA4A5E47EB1}"/>
                </a:ext>
              </a:extLst>
            </p:cNvPr>
            <p:cNvSpPr/>
            <p:nvPr/>
          </p:nvSpPr>
          <p:spPr>
            <a:xfrm>
              <a:off x="1145740" y="2358416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1A2D6D27-93C1-43AC-83A9-C86000B963D8}"/>
                </a:ext>
              </a:extLst>
            </p:cNvPr>
            <p:cNvSpPr/>
            <p:nvPr/>
          </p:nvSpPr>
          <p:spPr>
            <a:xfrm>
              <a:off x="646337" y="2864847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F47150EF-9B27-41A8-B45B-8E26CA2FFA1D}"/>
                </a:ext>
              </a:extLst>
            </p:cNvPr>
            <p:cNvSpPr/>
            <p:nvPr/>
          </p:nvSpPr>
          <p:spPr>
            <a:xfrm>
              <a:off x="1145740" y="2864847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23" name="Group 222">
            <a:extLst>
              <a:ext uri="{FF2B5EF4-FFF2-40B4-BE49-F238E27FC236}">
                <a16:creationId xmlns:a16="http://schemas.microsoft.com/office/drawing/2014/main" id="{AECB1622-1DA7-4F54-AA70-0C443B93724A}"/>
              </a:ext>
            </a:extLst>
          </p:cNvPr>
          <p:cNvGrpSpPr/>
          <p:nvPr/>
        </p:nvGrpSpPr>
        <p:grpSpPr>
          <a:xfrm>
            <a:off x="6387770" y="872925"/>
            <a:ext cx="993530" cy="2504015"/>
            <a:chOff x="630511" y="839133"/>
            <a:chExt cx="993530" cy="2504015"/>
          </a:xfrm>
        </p:grpSpPr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D9DC3D11-0627-4E37-BCC2-FF0063E3C5A6}"/>
                </a:ext>
              </a:extLst>
            </p:cNvPr>
            <p:cNvSpPr/>
            <p:nvPr/>
          </p:nvSpPr>
          <p:spPr>
            <a:xfrm>
              <a:off x="630511" y="839133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25" name="Oval 224">
              <a:extLst>
                <a:ext uri="{FF2B5EF4-FFF2-40B4-BE49-F238E27FC236}">
                  <a16:creationId xmlns:a16="http://schemas.microsoft.com/office/drawing/2014/main" id="{04AF4F9D-7C16-4C3B-85CE-110470FBAC13}"/>
                </a:ext>
              </a:extLst>
            </p:cNvPr>
            <p:cNvSpPr/>
            <p:nvPr/>
          </p:nvSpPr>
          <p:spPr>
            <a:xfrm>
              <a:off x="1129914" y="839133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26" name="Oval 225">
              <a:extLst>
                <a:ext uri="{FF2B5EF4-FFF2-40B4-BE49-F238E27FC236}">
                  <a16:creationId xmlns:a16="http://schemas.microsoft.com/office/drawing/2014/main" id="{1EED6F8B-8E79-4129-A7B6-C2D2C5FB56DB}"/>
                </a:ext>
              </a:extLst>
            </p:cNvPr>
            <p:cNvSpPr/>
            <p:nvPr/>
          </p:nvSpPr>
          <p:spPr>
            <a:xfrm>
              <a:off x="630511" y="1345564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27" name="Oval 226">
              <a:extLst>
                <a:ext uri="{FF2B5EF4-FFF2-40B4-BE49-F238E27FC236}">
                  <a16:creationId xmlns:a16="http://schemas.microsoft.com/office/drawing/2014/main" id="{549DCC2C-1034-40A0-8AB5-EAA5619BDC6B}"/>
                </a:ext>
              </a:extLst>
            </p:cNvPr>
            <p:cNvSpPr/>
            <p:nvPr/>
          </p:nvSpPr>
          <p:spPr>
            <a:xfrm>
              <a:off x="1129914" y="1345564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28" name="Oval 227">
              <a:extLst>
                <a:ext uri="{FF2B5EF4-FFF2-40B4-BE49-F238E27FC236}">
                  <a16:creationId xmlns:a16="http://schemas.microsoft.com/office/drawing/2014/main" id="{B0AA15F4-4188-4108-A8B5-5CEC96B27E18}"/>
                </a:ext>
              </a:extLst>
            </p:cNvPr>
            <p:cNvSpPr/>
            <p:nvPr/>
          </p:nvSpPr>
          <p:spPr>
            <a:xfrm>
              <a:off x="641062" y="1851990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0808163B-853C-429E-ACC5-EA4EC3FEAF52}"/>
                </a:ext>
              </a:extLst>
            </p:cNvPr>
            <p:cNvSpPr/>
            <p:nvPr/>
          </p:nvSpPr>
          <p:spPr>
            <a:xfrm>
              <a:off x="1140465" y="1855536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F749DF1B-E3F5-43EC-8BD7-83A1D1D787A8}"/>
                </a:ext>
              </a:extLst>
            </p:cNvPr>
            <p:cNvSpPr/>
            <p:nvPr/>
          </p:nvSpPr>
          <p:spPr>
            <a:xfrm>
              <a:off x="646337" y="2358416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1" name="Oval 230">
              <a:extLst>
                <a:ext uri="{FF2B5EF4-FFF2-40B4-BE49-F238E27FC236}">
                  <a16:creationId xmlns:a16="http://schemas.microsoft.com/office/drawing/2014/main" id="{6F89737C-ACAA-4463-8082-8F0100577705}"/>
                </a:ext>
              </a:extLst>
            </p:cNvPr>
            <p:cNvSpPr/>
            <p:nvPr/>
          </p:nvSpPr>
          <p:spPr>
            <a:xfrm>
              <a:off x="1145740" y="2358416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2" name="Oval 231">
              <a:extLst>
                <a:ext uri="{FF2B5EF4-FFF2-40B4-BE49-F238E27FC236}">
                  <a16:creationId xmlns:a16="http://schemas.microsoft.com/office/drawing/2014/main" id="{EF6C3D11-72E8-4E02-93BB-509B339E3B48}"/>
                </a:ext>
              </a:extLst>
            </p:cNvPr>
            <p:cNvSpPr/>
            <p:nvPr/>
          </p:nvSpPr>
          <p:spPr>
            <a:xfrm>
              <a:off x="646337" y="2864847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3" name="Oval 232">
              <a:extLst>
                <a:ext uri="{FF2B5EF4-FFF2-40B4-BE49-F238E27FC236}">
                  <a16:creationId xmlns:a16="http://schemas.microsoft.com/office/drawing/2014/main" id="{32CAFDEB-3392-485E-9C2D-4CF44CA7CAD9}"/>
                </a:ext>
              </a:extLst>
            </p:cNvPr>
            <p:cNvSpPr/>
            <p:nvPr/>
          </p:nvSpPr>
          <p:spPr>
            <a:xfrm>
              <a:off x="1145740" y="2864847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34" name="Group 233">
            <a:extLst>
              <a:ext uri="{FF2B5EF4-FFF2-40B4-BE49-F238E27FC236}">
                <a16:creationId xmlns:a16="http://schemas.microsoft.com/office/drawing/2014/main" id="{DAD06D27-3713-49E6-9077-E3381CD6711D}"/>
              </a:ext>
            </a:extLst>
          </p:cNvPr>
          <p:cNvGrpSpPr/>
          <p:nvPr/>
        </p:nvGrpSpPr>
        <p:grpSpPr>
          <a:xfrm>
            <a:off x="7827315" y="874679"/>
            <a:ext cx="993530" cy="2504015"/>
            <a:chOff x="630511" y="839133"/>
            <a:chExt cx="993530" cy="2504015"/>
          </a:xfrm>
        </p:grpSpPr>
        <p:sp>
          <p:nvSpPr>
            <p:cNvPr id="235" name="Oval 234">
              <a:extLst>
                <a:ext uri="{FF2B5EF4-FFF2-40B4-BE49-F238E27FC236}">
                  <a16:creationId xmlns:a16="http://schemas.microsoft.com/office/drawing/2014/main" id="{B279C8B8-571E-4EB1-BF9D-AC3A6BCA1B85}"/>
                </a:ext>
              </a:extLst>
            </p:cNvPr>
            <p:cNvSpPr/>
            <p:nvPr/>
          </p:nvSpPr>
          <p:spPr>
            <a:xfrm>
              <a:off x="630511" y="839133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6" name="Oval 235">
              <a:extLst>
                <a:ext uri="{FF2B5EF4-FFF2-40B4-BE49-F238E27FC236}">
                  <a16:creationId xmlns:a16="http://schemas.microsoft.com/office/drawing/2014/main" id="{D6D56652-DAA1-4C52-97F4-96F90571DC24}"/>
                </a:ext>
              </a:extLst>
            </p:cNvPr>
            <p:cNvSpPr/>
            <p:nvPr/>
          </p:nvSpPr>
          <p:spPr>
            <a:xfrm>
              <a:off x="1129914" y="839133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7" name="Oval 236">
              <a:extLst>
                <a:ext uri="{FF2B5EF4-FFF2-40B4-BE49-F238E27FC236}">
                  <a16:creationId xmlns:a16="http://schemas.microsoft.com/office/drawing/2014/main" id="{DEE48D77-55D7-4986-8A5E-DF4E2331409B}"/>
                </a:ext>
              </a:extLst>
            </p:cNvPr>
            <p:cNvSpPr/>
            <p:nvPr/>
          </p:nvSpPr>
          <p:spPr>
            <a:xfrm>
              <a:off x="630511" y="1345564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8" name="Oval 237">
              <a:extLst>
                <a:ext uri="{FF2B5EF4-FFF2-40B4-BE49-F238E27FC236}">
                  <a16:creationId xmlns:a16="http://schemas.microsoft.com/office/drawing/2014/main" id="{2B048580-DA27-4D0D-985A-D31EEC8B219F}"/>
                </a:ext>
              </a:extLst>
            </p:cNvPr>
            <p:cNvSpPr/>
            <p:nvPr/>
          </p:nvSpPr>
          <p:spPr>
            <a:xfrm>
              <a:off x="1129914" y="1345564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9" name="Oval 238">
              <a:extLst>
                <a:ext uri="{FF2B5EF4-FFF2-40B4-BE49-F238E27FC236}">
                  <a16:creationId xmlns:a16="http://schemas.microsoft.com/office/drawing/2014/main" id="{F1CC34C6-0EEF-4AE2-BC1B-139905AF6BCA}"/>
                </a:ext>
              </a:extLst>
            </p:cNvPr>
            <p:cNvSpPr/>
            <p:nvPr/>
          </p:nvSpPr>
          <p:spPr>
            <a:xfrm>
              <a:off x="641062" y="1851990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40" name="Oval 239">
              <a:extLst>
                <a:ext uri="{FF2B5EF4-FFF2-40B4-BE49-F238E27FC236}">
                  <a16:creationId xmlns:a16="http://schemas.microsoft.com/office/drawing/2014/main" id="{8E8F6757-5633-4026-AD0D-E5A2DE3ED893}"/>
                </a:ext>
              </a:extLst>
            </p:cNvPr>
            <p:cNvSpPr/>
            <p:nvPr/>
          </p:nvSpPr>
          <p:spPr>
            <a:xfrm>
              <a:off x="1140465" y="1855536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41" name="Oval 240">
              <a:extLst>
                <a:ext uri="{FF2B5EF4-FFF2-40B4-BE49-F238E27FC236}">
                  <a16:creationId xmlns:a16="http://schemas.microsoft.com/office/drawing/2014/main" id="{4A672D72-FDA3-4561-810E-3ABBA6482B5B}"/>
                </a:ext>
              </a:extLst>
            </p:cNvPr>
            <p:cNvSpPr/>
            <p:nvPr/>
          </p:nvSpPr>
          <p:spPr>
            <a:xfrm>
              <a:off x="646337" y="2358416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42" name="Oval 241">
              <a:extLst>
                <a:ext uri="{FF2B5EF4-FFF2-40B4-BE49-F238E27FC236}">
                  <a16:creationId xmlns:a16="http://schemas.microsoft.com/office/drawing/2014/main" id="{60802873-2C16-4B48-9661-B937017BDB99}"/>
                </a:ext>
              </a:extLst>
            </p:cNvPr>
            <p:cNvSpPr/>
            <p:nvPr/>
          </p:nvSpPr>
          <p:spPr>
            <a:xfrm>
              <a:off x="1145740" y="2358416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43" name="Oval 242">
              <a:extLst>
                <a:ext uri="{FF2B5EF4-FFF2-40B4-BE49-F238E27FC236}">
                  <a16:creationId xmlns:a16="http://schemas.microsoft.com/office/drawing/2014/main" id="{077F26CF-2A9F-4EDA-A24E-7A0489BEB283}"/>
                </a:ext>
              </a:extLst>
            </p:cNvPr>
            <p:cNvSpPr/>
            <p:nvPr/>
          </p:nvSpPr>
          <p:spPr>
            <a:xfrm>
              <a:off x="646337" y="2864847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44" name="Oval 243">
              <a:extLst>
                <a:ext uri="{FF2B5EF4-FFF2-40B4-BE49-F238E27FC236}">
                  <a16:creationId xmlns:a16="http://schemas.microsoft.com/office/drawing/2014/main" id="{3237CA07-130B-4AD7-B91D-D61E6EBEAB8C}"/>
                </a:ext>
              </a:extLst>
            </p:cNvPr>
            <p:cNvSpPr/>
            <p:nvPr/>
          </p:nvSpPr>
          <p:spPr>
            <a:xfrm>
              <a:off x="1145740" y="2864847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45" name="Group 244">
            <a:extLst>
              <a:ext uri="{FF2B5EF4-FFF2-40B4-BE49-F238E27FC236}">
                <a16:creationId xmlns:a16="http://schemas.microsoft.com/office/drawing/2014/main" id="{ADE05ADE-5FE4-425B-8A9A-7A2B9C93ACC7}"/>
              </a:ext>
            </a:extLst>
          </p:cNvPr>
          <p:cNvGrpSpPr/>
          <p:nvPr/>
        </p:nvGrpSpPr>
        <p:grpSpPr>
          <a:xfrm>
            <a:off x="9265616" y="888067"/>
            <a:ext cx="993530" cy="2504015"/>
            <a:chOff x="630511" y="839133"/>
            <a:chExt cx="993530" cy="2504015"/>
          </a:xfrm>
        </p:grpSpPr>
        <p:sp>
          <p:nvSpPr>
            <p:cNvPr id="246" name="Oval 245">
              <a:extLst>
                <a:ext uri="{FF2B5EF4-FFF2-40B4-BE49-F238E27FC236}">
                  <a16:creationId xmlns:a16="http://schemas.microsoft.com/office/drawing/2014/main" id="{C200E449-E244-4344-9334-AA0C4A6E09B1}"/>
                </a:ext>
              </a:extLst>
            </p:cNvPr>
            <p:cNvSpPr/>
            <p:nvPr/>
          </p:nvSpPr>
          <p:spPr>
            <a:xfrm>
              <a:off x="630511" y="839133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47" name="Oval 246">
              <a:extLst>
                <a:ext uri="{FF2B5EF4-FFF2-40B4-BE49-F238E27FC236}">
                  <a16:creationId xmlns:a16="http://schemas.microsoft.com/office/drawing/2014/main" id="{6029F957-366D-4FF2-8B41-B692B1AF886A}"/>
                </a:ext>
              </a:extLst>
            </p:cNvPr>
            <p:cNvSpPr/>
            <p:nvPr/>
          </p:nvSpPr>
          <p:spPr>
            <a:xfrm>
              <a:off x="1129914" y="839133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48" name="Oval 247">
              <a:extLst>
                <a:ext uri="{FF2B5EF4-FFF2-40B4-BE49-F238E27FC236}">
                  <a16:creationId xmlns:a16="http://schemas.microsoft.com/office/drawing/2014/main" id="{DF4671FD-60BE-4CA1-B05C-80C36C385FD0}"/>
                </a:ext>
              </a:extLst>
            </p:cNvPr>
            <p:cNvSpPr/>
            <p:nvPr/>
          </p:nvSpPr>
          <p:spPr>
            <a:xfrm>
              <a:off x="630511" y="1345564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49" name="Oval 248">
              <a:extLst>
                <a:ext uri="{FF2B5EF4-FFF2-40B4-BE49-F238E27FC236}">
                  <a16:creationId xmlns:a16="http://schemas.microsoft.com/office/drawing/2014/main" id="{6ACD3FD2-0506-4C39-BAC2-6033F92951C5}"/>
                </a:ext>
              </a:extLst>
            </p:cNvPr>
            <p:cNvSpPr/>
            <p:nvPr/>
          </p:nvSpPr>
          <p:spPr>
            <a:xfrm>
              <a:off x="1129914" y="1345564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50" name="Oval 249">
              <a:extLst>
                <a:ext uri="{FF2B5EF4-FFF2-40B4-BE49-F238E27FC236}">
                  <a16:creationId xmlns:a16="http://schemas.microsoft.com/office/drawing/2014/main" id="{E7543F72-F1CA-4FA7-B3FB-71AB37CCD3B2}"/>
                </a:ext>
              </a:extLst>
            </p:cNvPr>
            <p:cNvSpPr/>
            <p:nvPr/>
          </p:nvSpPr>
          <p:spPr>
            <a:xfrm>
              <a:off x="641062" y="1851990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51" name="Oval 250">
              <a:extLst>
                <a:ext uri="{FF2B5EF4-FFF2-40B4-BE49-F238E27FC236}">
                  <a16:creationId xmlns:a16="http://schemas.microsoft.com/office/drawing/2014/main" id="{B0AB737A-6668-48FE-9511-438B7D7EA9E6}"/>
                </a:ext>
              </a:extLst>
            </p:cNvPr>
            <p:cNvSpPr/>
            <p:nvPr/>
          </p:nvSpPr>
          <p:spPr>
            <a:xfrm>
              <a:off x="1140465" y="1855536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52" name="Oval 251">
              <a:extLst>
                <a:ext uri="{FF2B5EF4-FFF2-40B4-BE49-F238E27FC236}">
                  <a16:creationId xmlns:a16="http://schemas.microsoft.com/office/drawing/2014/main" id="{A4A6D65B-29E9-4028-A102-C31B556BBF6C}"/>
                </a:ext>
              </a:extLst>
            </p:cNvPr>
            <p:cNvSpPr/>
            <p:nvPr/>
          </p:nvSpPr>
          <p:spPr>
            <a:xfrm>
              <a:off x="646337" y="2358416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53" name="Oval 252">
              <a:extLst>
                <a:ext uri="{FF2B5EF4-FFF2-40B4-BE49-F238E27FC236}">
                  <a16:creationId xmlns:a16="http://schemas.microsoft.com/office/drawing/2014/main" id="{C827D35B-69AE-465D-BB73-E9604692D5CF}"/>
                </a:ext>
              </a:extLst>
            </p:cNvPr>
            <p:cNvSpPr/>
            <p:nvPr/>
          </p:nvSpPr>
          <p:spPr>
            <a:xfrm>
              <a:off x="1145740" y="2358416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54" name="Oval 253">
              <a:extLst>
                <a:ext uri="{FF2B5EF4-FFF2-40B4-BE49-F238E27FC236}">
                  <a16:creationId xmlns:a16="http://schemas.microsoft.com/office/drawing/2014/main" id="{F2FFE40C-2F12-464F-AB76-D79919367567}"/>
                </a:ext>
              </a:extLst>
            </p:cNvPr>
            <p:cNvSpPr/>
            <p:nvPr/>
          </p:nvSpPr>
          <p:spPr>
            <a:xfrm>
              <a:off x="646337" y="2864847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55" name="Oval 254">
              <a:extLst>
                <a:ext uri="{FF2B5EF4-FFF2-40B4-BE49-F238E27FC236}">
                  <a16:creationId xmlns:a16="http://schemas.microsoft.com/office/drawing/2014/main" id="{5C5D1615-57E9-4CC0-95AD-D2FD6540C473}"/>
                </a:ext>
              </a:extLst>
            </p:cNvPr>
            <p:cNvSpPr/>
            <p:nvPr/>
          </p:nvSpPr>
          <p:spPr>
            <a:xfrm>
              <a:off x="1145740" y="2864847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56" name="Group 255">
            <a:extLst>
              <a:ext uri="{FF2B5EF4-FFF2-40B4-BE49-F238E27FC236}">
                <a16:creationId xmlns:a16="http://schemas.microsoft.com/office/drawing/2014/main" id="{454E16D2-3D08-41E6-B452-7FDA03D9E810}"/>
              </a:ext>
            </a:extLst>
          </p:cNvPr>
          <p:cNvGrpSpPr/>
          <p:nvPr/>
        </p:nvGrpSpPr>
        <p:grpSpPr>
          <a:xfrm>
            <a:off x="10689091" y="887849"/>
            <a:ext cx="993530" cy="2504015"/>
            <a:chOff x="630511" y="839133"/>
            <a:chExt cx="993530" cy="2504015"/>
          </a:xfrm>
        </p:grpSpPr>
        <p:sp>
          <p:nvSpPr>
            <p:cNvPr id="257" name="Oval 256">
              <a:extLst>
                <a:ext uri="{FF2B5EF4-FFF2-40B4-BE49-F238E27FC236}">
                  <a16:creationId xmlns:a16="http://schemas.microsoft.com/office/drawing/2014/main" id="{18BF7317-6D7D-4BF0-A171-B7D078D33313}"/>
                </a:ext>
              </a:extLst>
            </p:cNvPr>
            <p:cNvSpPr/>
            <p:nvPr/>
          </p:nvSpPr>
          <p:spPr>
            <a:xfrm>
              <a:off x="630511" y="839133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58" name="Oval 257">
              <a:extLst>
                <a:ext uri="{FF2B5EF4-FFF2-40B4-BE49-F238E27FC236}">
                  <a16:creationId xmlns:a16="http://schemas.microsoft.com/office/drawing/2014/main" id="{C9052657-491C-476A-8906-658332D62A3C}"/>
                </a:ext>
              </a:extLst>
            </p:cNvPr>
            <p:cNvSpPr/>
            <p:nvPr/>
          </p:nvSpPr>
          <p:spPr>
            <a:xfrm>
              <a:off x="1129914" y="839133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59" name="Oval 258">
              <a:extLst>
                <a:ext uri="{FF2B5EF4-FFF2-40B4-BE49-F238E27FC236}">
                  <a16:creationId xmlns:a16="http://schemas.microsoft.com/office/drawing/2014/main" id="{4EC21B2C-9ABE-4278-BA73-4B0C33D3AA30}"/>
                </a:ext>
              </a:extLst>
            </p:cNvPr>
            <p:cNvSpPr/>
            <p:nvPr/>
          </p:nvSpPr>
          <p:spPr>
            <a:xfrm>
              <a:off x="630511" y="1345564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60" name="Oval 259">
              <a:extLst>
                <a:ext uri="{FF2B5EF4-FFF2-40B4-BE49-F238E27FC236}">
                  <a16:creationId xmlns:a16="http://schemas.microsoft.com/office/drawing/2014/main" id="{4F3718CC-86DF-4BFD-A47A-CAAB0E962661}"/>
                </a:ext>
              </a:extLst>
            </p:cNvPr>
            <p:cNvSpPr/>
            <p:nvPr/>
          </p:nvSpPr>
          <p:spPr>
            <a:xfrm>
              <a:off x="1129914" y="1345564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61" name="Oval 260">
              <a:extLst>
                <a:ext uri="{FF2B5EF4-FFF2-40B4-BE49-F238E27FC236}">
                  <a16:creationId xmlns:a16="http://schemas.microsoft.com/office/drawing/2014/main" id="{AD967A78-BEB4-45CD-AEA6-3437C4C8C769}"/>
                </a:ext>
              </a:extLst>
            </p:cNvPr>
            <p:cNvSpPr/>
            <p:nvPr/>
          </p:nvSpPr>
          <p:spPr>
            <a:xfrm>
              <a:off x="641062" y="1851990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62" name="Oval 261">
              <a:extLst>
                <a:ext uri="{FF2B5EF4-FFF2-40B4-BE49-F238E27FC236}">
                  <a16:creationId xmlns:a16="http://schemas.microsoft.com/office/drawing/2014/main" id="{AB5A8A71-D0D2-4952-9AFD-8395C15900D7}"/>
                </a:ext>
              </a:extLst>
            </p:cNvPr>
            <p:cNvSpPr/>
            <p:nvPr/>
          </p:nvSpPr>
          <p:spPr>
            <a:xfrm>
              <a:off x="1140465" y="1855536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63" name="Oval 262">
              <a:extLst>
                <a:ext uri="{FF2B5EF4-FFF2-40B4-BE49-F238E27FC236}">
                  <a16:creationId xmlns:a16="http://schemas.microsoft.com/office/drawing/2014/main" id="{4BED7E6B-D2C9-4C8F-89A5-C427CAA0ED06}"/>
                </a:ext>
              </a:extLst>
            </p:cNvPr>
            <p:cNvSpPr/>
            <p:nvPr/>
          </p:nvSpPr>
          <p:spPr>
            <a:xfrm>
              <a:off x="646337" y="2358416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64" name="Oval 263">
              <a:extLst>
                <a:ext uri="{FF2B5EF4-FFF2-40B4-BE49-F238E27FC236}">
                  <a16:creationId xmlns:a16="http://schemas.microsoft.com/office/drawing/2014/main" id="{07719BD2-9A9D-4C2D-ADF2-4FB70B66027B}"/>
                </a:ext>
              </a:extLst>
            </p:cNvPr>
            <p:cNvSpPr/>
            <p:nvPr/>
          </p:nvSpPr>
          <p:spPr>
            <a:xfrm>
              <a:off x="1145740" y="2358416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65" name="Oval 264">
              <a:extLst>
                <a:ext uri="{FF2B5EF4-FFF2-40B4-BE49-F238E27FC236}">
                  <a16:creationId xmlns:a16="http://schemas.microsoft.com/office/drawing/2014/main" id="{18BD9173-ECBF-4997-8330-D32A68F4D3EE}"/>
                </a:ext>
              </a:extLst>
            </p:cNvPr>
            <p:cNvSpPr/>
            <p:nvPr/>
          </p:nvSpPr>
          <p:spPr>
            <a:xfrm>
              <a:off x="646337" y="2864847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66" name="Oval 265">
              <a:extLst>
                <a:ext uri="{FF2B5EF4-FFF2-40B4-BE49-F238E27FC236}">
                  <a16:creationId xmlns:a16="http://schemas.microsoft.com/office/drawing/2014/main" id="{D706DBD3-2A40-4301-A002-24E16DE329C0}"/>
                </a:ext>
              </a:extLst>
            </p:cNvPr>
            <p:cNvSpPr/>
            <p:nvPr/>
          </p:nvSpPr>
          <p:spPr>
            <a:xfrm>
              <a:off x="1145740" y="2864847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67" name="Group 266">
            <a:extLst>
              <a:ext uri="{FF2B5EF4-FFF2-40B4-BE49-F238E27FC236}">
                <a16:creationId xmlns:a16="http://schemas.microsoft.com/office/drawing/2014/main" id="{0B8266D4-FA8F-4917-9073-7DE5737F1C10}"/>
              </a:ext>
            </a:extLst>
          </p:cNvPr>
          <p:cNvGrpSpPr/>
          <p:nvPr/>
        </p:nvGrpSpPr>
        <p:grpSpPr>
          <a:xfrm>
            <a:off x="2069754" y="839133"/>
            <a:ext cx="993530" cy="2504015"/>
            <a:chOff x="630511" y="839133"/>
            <a:chExt cx="993530" cy="2504015"/>
          </a:xfrm>
        </p:grpSpPr>
        <p:sp>
          <p:nvSpPr>
            <p:cNvPr id="268" name="Oval 267">
              <a:extLst>
                <a:ext uri="{FF2B5EF4-FFF2-40B4-BE49-F238E27FC236}">
                  <a16:creationId xmlns:a16="http://schemas.microsoft.com/office/drawing/2014/main" id="{3BFD7DB1-1781-4E90-8932-FDAF2509C8BA}"/>
                </a:ext>
              </a:extLst>
            </p:cNvPr>
            <p:cNvSpPr/>
            <p:nvPr/>
          </p:nvSpPr>
          <p:spPr>
            <a:xfrm>
              <a:off x="630511" y="839133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69" name="Oval 268">
              <a:extLst>
                <a:ext uri="{FF2B5EF4-FFF2-40B4-BE49-F238E27FC236}">
                  <a16:creationId xmlns:a16="http://schemas.microsoft.com/office/drawing/2014/main" id="{EF5ABA33-124E-4D3B-A039-8524B07FB625}"/>
                </a:ext>
              </a:extLst>
            </p:cNvPr>
            <p:cNvSpPr/>
            <p:nvPr/>
          </p:nvSpPr>
          <p:spPr>
            <a:xfrm>
              <a:off x="1129914" y="839133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70" name="Oval 269">
              <a:extLst>
                <a:ext uri="{FF2B5EF4-FFF2-40B4-BE49-F238E27FC236}">
                  <a16:creationId xmlns:a16="http://schemas.microsoft.com/office/drawing/2014/main" id="{E94FD217-D573-429E-B1F3-B6F55A2A23B8}"/>
                </a:ext>
              </a:extLst>
            </p:cNvPr>
            <p:cNvSpPr/>
            <p:nvPr/>
          </p:nvSpPr>
          <p:spPr>
            <a:xfrm>
              <a:off x="630511" y="1345564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71" name="Oval 270">
              <a:extLst>
                <a:ext uri="{FF2B5EF4-FFF2-40B4-BE49-F238E27FC236}">
                  <a16:creationId xmlns:a16="http://schemas.microsoft.com/office/drawing/2014/main" id="{8D2FF5DE-9047-4EA8-B994-719E8DC77B58}"/>
                </a:ext>
              </a:extLst>
            </p:cNvPr>
            <p:cNvSpPr/>
            <p:nvPr/>
          </p:nvSpPr>
          <p:spPr>
            <a:xfrm>
              <a:off x="1129914" y="1345564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72" name="Oval 271">
              <a:extLst>
                <a:ext uri="{FF2B5EF4-FFF2-40B4-BE49-F238E27FC236}">
                  <a16:creationId xmlns:a16="http://schemas.microsoft.com/office/drawing/2014/main" id="{BE537DC8-5E4F-4F3A-AC97-0474AEDDAD68}"/>
                </a:ext>
              </a:extLst>
            </p:cNvPr>
            <p:cNvSpPr/>
            <p:nvPr/>
          </p:nvSpPr>
          <p:spPr>
            <a:xfrm>
              <a:off x="641062" y="1851990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73" name="Oval 272">
              <a:extLst>
                <a:ext uri="{FF2B5EF4-FFF2-40B4-BE49-F238E27FC236}">
                  <a16:creationId xmlns:a16="http://schemas.microsoft.com/office/drawing/2014/main" id="{125E8BBB-9D49-489B-A346-0ACD8A42B49B}"/>
                </a:ext>
              </a:extLst>
            </p:cNvPr>
            <p:cNvSpPr/>
            <p:nvPr/>
          </p:nvSpPr>
          <p:spPr>
            <a:xfrm>
              <a:off x="1140465" y="1855536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74" name="Oval 273">
              <a:extLst>
                <a:ext uri="{FF2B5EF4-FFF2-40B4-BE49-F238E27FC236}">
                  <a16:creationId xmlns:a16="http://schemas.microsoft.com/office/drawing/2014/main" id="{2B8F515C-57C3-4BF6-AD8C-132404773D6D}"/>
                </a:ext>
              </a:extLst>
            </p:cNvPr>
            <p:cNvSpPr/>
            <p:nvPr/>
          </p:nvSpPr>
          <p:spPr>
            <a:xfrm>
              <a:off x="646337" y="2358416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75" name="Oval 274">
              <a:extLst>
                <a:ext uri="{FF2B5EF4-FFF2-40B4-BE49-F238E27FC236}">
                  <a16:creationId xmlns:a16="http://schemas.microsoft.com/office/drawing/2014/main" id="{E8055392-5639-46F9-B455-C0E05DE129BE}"/>
                </a:ext>
              </a:extLst>
            </p:cNvPr>
            <p:cNvSpPr/>
            <p:nvPr/>
          </p:nvSpPr>
          <p:spPr>
            <a:xfrm>
              <a:off x="1145740" y="2358416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76" name="Oval 275">
              <a:extLst>
                <a:ext uri="{FF2B5EF4-FFF2-40B4-BE49-F238E27FC236}">
                  <a16:creationId xmlns:a16="http://schemas.microsoft.com/office/drawing/2014/main" id="{235E21D7-247C-4C6F-8C5A-4EEF419380B0}"/>
                </a:ext>
              </a:extLst>
            </p:cNvPr>
            <p:cNvSpPr/>
            <p:nvPr/>
          </p:nvSpPr>
          <p:spPr>
            <a:xfrm>
              <a:off x="646337" y="2864847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77" name="Oval 276">
              <a:extLst>
                <a:ext uri="{FF2B5EF4-FFF2-40B4-BE49-F238E27FC236}">
                  <a16:creationId xmlns:a16="http://schemas.microsoft.com/office/drawing/2014/main" id="{A181B4C7-C078-469F-A4B6-61B3FDECF14C}"/>
                </a:ext>
              </a:extLst>
            </p:cNvPr>
            <p:cNvSpPr/>
            <p:nvPr/>
          </p:nvSpPr>
          <p:spPr>
            <a:xfrm>
              <a:off x="1145740" y="2864847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78" name="Group 277">
            <a:extLst>
              <a:ext uri="{FF2B5EF4-FFF2-40B4-BE49-F238E27FC236}">
                <a16:creationId xmlns:a16="http://schemas.microsoft.com/office/drawing/2014/main" id="{78FE07C9-ACEF-4BD4-B577-B0D94998A6D0}"/>
              </a:ext>
            </a:extLst>
          </p:cNvPr>
          <p:cNvGrpSpPr/>
          <p:nvPr/>
        </p:nvGrpSpPr>
        <p:grpSpPr>
          <a:xfrm>
            <a:off x="3507299" y="839133"/>
            <a:ext cx="993530" cy="2504015"/>
            <a:chOff x="630511" y="839133"/>
            <a:chExt cx="993530" cy="2504015"/>
          </a:xfrm>
        </p:grpSpPr>
        <p:sp>
          <p:nvSpPr>
            <p:cNvPr id="279" name="Oval 278">
              <a:extLst>
                <a:ext uri="{FF2B5EF4-FFF2-40B4-BE49-F238E27FC236}">
                  <a16:creationId xmlns:a16="http://schemas.microsoft.com/office/drawing/2014/main" id="{C6244A90-BA61-4850-A113-61132CBF99A3}"/>
                </a:ext>
              </a:extLst>
            </p:cNvPr>
            <p:cNvSpPr/>
            <p:nvPr/>
          </p:nvSpPr>
          <p:spPr>
            <a:xfrm>
              <a:off x="630511" y="839133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80" name="Oval 279">
              <a:extLst>
                <a:ext uri="{FF2B5EF4-FFF2-40B4-BE49-F238E27FC236}">
                  <a16:creationId xmlns:a16="http://schemas.microsoft.com/office/drawing/2014/main" id="{2758D40D-617F-4532-ADC4-6F2E1DD479A7}"/>
                </a:ext>
              </a:extLst>
            </p:cNvPr>
            <p:cNvSpPr/>
            <p:nvPr/>
          </p:nvSpPr>
          <p:spPr>
            <a:xfrm>
              <a:off x="1129914" y="839133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81" name="Oval 280">
              <a:extLst>
                <a:ext uri="{FF2B5EF4-FFF2-40B4-BE49-F238E27FC236}">
                  <a16:creationId xmlns:a16="http://schemas.microsoft.com/office/drawing/2014/main" id="{2FCCB94C-088F-457E-9E12-C45F9E6DD196}"/>
                </a:ext>
              </a:extLst>
            </p:cNvPr>
            <p:cNvSpPr/>
            <p:nvPr/>
          </p:nvSpPr>
          <p:spPr>
            <a:xfrm>
              <a:off x="630511" y="1345564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82" name="Oval 281">
              <a:extLst>
                <a:ext uri="{FF2B5EF4-FFF2-40B4-BE49-F238E27FC236}">
                  <a16:creationId xmlns:a16="http://schemas.microsoft.com/office/drawing/2014/main" id="{D87BB3CB-AC76-4FA5-97FA-A10325FE0FF3}"/>
                </a:ext>
              </a:extLst>
            </p:cNvPr>
            <p:cNvSpPr/>
            <p:nvPr/>
          </p:nvSpPr>
          <p:spPr>
            <a:xfrm>
              <a:off x="1129914" y="1345564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83" name="Oval 282">
              <a:extLst>
                <a:ext uri="{FF2B5EF4-FFF2-40B4-BE49-F238E27FC236}">
                  <a16:creationId xmlns:a16="http://schemas.microsoft.com/office/drawing/2014/main" id="{09FAE192-9FC9-49C4-81DE-AB27F37C9283}"/>
                </a:ext>
              </a:extLst>
            </p:cNvPr>
            <p:cNvSpPr/>
            <p:nvPr/>
          </p:nvSpPr>
          <p:spPr>
            <a:xfrm>
              <a:off x="641062" y="1851990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84" name="Oval 283">
              <a:extLst>
                <a:ext uri="{FF2B5EF4-FFF2-40B4-BE49-F238E27FC236}">
                  <a16:creationId xmlns:a16="http://schemas.microsoft.com/office/drawing/2014/main" id="{928681D9-F85E-4FDA-B3D1-CC6ABCEF6AF2}"/>
                </a:ext>
              </a:extLst>
            </p:cNvPr>
            <p:cNvSpPr/>
            <p:nvPr/>
          </p:nvSpPr>
          <p:spPr>
            <a:xfrm>
              <a:off x="1140465" y="1855536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85" name="Oval 284">
              <a:extLst>
                <a:ext uri="{FF2B5EF4-FFF2-40B4-BE49-F238E27FC236}">
                  <a16:creationId xmlns:a16="http://schemas.microsoft.com/office/drawing/2014/main" id="{95972894-50D2-4C3A-BFE4-D19F0829FADF}"/>
                </a:ext>
              </a:extLst>
            </p:cNvPr>
            <p:cNvSpPr/>
            <p:nvPr/>
          </p:nvSpPr>
          <p:spPr>
            <a:xfrm>
              <a:off x="646337" y="2358416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86" name="Oval 285">
              <a:extLst>
                <a:ext uri="{FF2B5EF4-FFF2-40B4-BE49-F238E27FC236}">
                  <a16:creationId xmlns:a16="http://schemas.microsoft.com/office/drawing/2014/main" id="{0FABF041-9ADD-4A00-8B39-F1CEE00F8A99}"/>
                </a:ext>
              </a:extLst>
            </p:cNvPr>
            <p:cNvSpPr/>
            <p:nvPr/>
          </p:nvSpPr>
          <p:spPr>
            <a:xfrm>
              <a:off x="1145740" y="2358416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87" name="Oval 286">
              <a:extLst>
                <a:ext uri="{FF2B5EF4-FFF2-40B4-BE49-F238E27FC236}">
                  <a16:creationId xmlns:a16="http://schemas.microsoft.com/office/drawing/2014/main" id="{061028D0-6CA8-455A-8864-F9BAAD8E2818}"/>
                </a:ext>
              </a:extLst>
            </p:cNvPr>
            <p:cNvSpPr/>
            <p:nvPr/>
          </p:nvSpPr>
          <p:spPr>
            <a:xfrm>
              <a:off x="646337" y="2864847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88" name="Oval 287">
              <a:extLst>
                <a:ext uri="{FF2B5EF4-FFF2-40B4-BE49-F238E27FC236}">
                  <a16:creationId xmlns:a16="http://schemas.microsoft.com/office/drawing/2014/main" id="{9F34FF76-BA0A-4EB2-81B6-11D2FF2BD2A3}"/>
                </a:ext>
              </a:extLst>
            </p:cNvPr>
            <p:cNvSpPr/>
            <p:nvPr/>
          </p:nvSpPr>
          <p:spPr>
            <a:xfrm>
              <a:off x="1145740" y="2864847"/>
              <a:ext cx="478301" cy="47830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289" name="TextBox 288">
            <a:extLst>
              <a:ext uri="{FF2B5EF4-FFF2-40B4-BE49-F238E27FC236}">
                <a16:creationId xmlns:a16="http://schemas.microsoft.com/office/drawing/2014/main" id="{EE55C915-BD16-4C0F-8AEA-B68B06C6F8D0}"/>
              </a:ext>
            </a:extLst>
          </p:cNvPr>
          <p:cNvSpPr txBox="1"/>
          <p:nvPr/>
        </p:nvSpPr>
        <p:spPr>
          <a:xfrm>
            <a:off x="2424335" y="5135638"/>
            <a:ext cx="3773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	+  8 x   2 = 16</a:t>
            </a:r>
          </a:p>
        </p:txBody>
      </p:sp>
      <p:grpSp>
        <p:nvGrpSpPr>
          <p:cNvPr id="290" name="Group 289">
            <a:extLst>
              <a:ext uri="{FF2B5EF4-FFF2-40B4-BE49-F238E27FC236}">
                <a16:creationId xmlns:a16="http://schemas.microsoft.com/office/drawing/2014/main" id="{283D7A52-4232-4C66-A7F9-E2FDBB1D420A}"/>
              </a:ext>
            </a:extLst>
          </p:cNvPr>
          <p:cNvGrpSpPr/>
          <p:nvPr/>
        </p:nvGrpSpPr>
        <p:grpSpPr>
          <a:xfrm>
            <a:off x="2098675" y="3370384"/>
            <a:ext cx="977704" cy="478301"/>
            <a:chOff x="672386" y="3371273"/>
            <a:chExt cx="977704" cy="478301"/>
          </a:xfrm>
        </p:grpSpPr>
        <p:sp>
          <p:nvSpPr>
            <p:cNvPr id="291" name="Oval 290">
              <a:extLst>
                <a:ext uri="{FF2B5EF4-FFF2-40B4-BE49-F238E27FC236}">
                  <a16:creationId xmlns:a16="http://schemas.microsoft.com/office/drawing/2014/main" id="{91D956FC-2C44-4D7F-B2CC-ED1BA7E2A418}"/>
                </a:ext>
              </a:extLst>
            </p:cNvPr>
            <p:cNvSpPr/>
            <p:nvPr/>
          </p:nvSpPr>
          <p:spPr>
            <a:xfrm>
              <a:off x="672386" y="3371273"/>
              <a:ext cx="478301" cy="478301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92" name="Oval 291">
              <a:extLst>
                <a:ext uri="{FF2B5EF4-FFF2-40B4-BE49-F238E27FC236}">
                  <a16:creationId xmlns:a16="http://schemas.microsoft.com/office/drawing/2014/main" id="{CD7C01AB-8280-4F9C-AF82-0ECC225A4A8D}"/>
                </a:ext>
              </a:extLst>
            </p:cNvPr>
            <p:cNvSpPr/>
            <p:nvPr/>
          </p:nvSpPr>
          <p:spPr>
            <a:xfrm>
              <a:off x="1171789" y="3371273"/>
              <a:ext cx="478301" cy="478301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93" name="Group 292">
            <a:extLst>
              <a:ext uri="{FF2B5EF4-FFF2-40B4-BE49-F238E27FC236}">
                <a16:creationId xmlns:a16="http://schemas.microsoft.com/office/drawing/2014/main" id="{9F3777A7-BBF7-474F-806C-22FCA45C909D}"/>
              </a:ext>
            </a:extLst>
          </p:cNvPr>
          <p:cNvGrpSpPr/>
          <p:nvPr/>
        </p:nvGrpSpPr>
        <p:grpSpPr>
          <a:xfrm>
            <a:off x="3532808" y="3388797"/>
            <a:ext cx="977704" cy="478301"/>
            <a:chOff x="672386" y="3371273"/>
            <a:chExt cx="977704" cy="478301"/>
          </a:xfrm>
        </p:grpSpPr>
        <p:sp>
          <p:nvSpPr>
            <p:cNvPr id="294" name="Oval 293">
              <a:extLst>
                <a:ext uri="{FF2B5EF4-FFF2-40B4-BE49-F238E27FC236}">
                  <a16:creationId xmlns:a16="http://schemas.microsoft.com/office/drawing/2014/main" id="{7C8FABB4-FFC3-4553-B23D-88361A9473D7}"/>
                </a:ext>
              </a:extLst>
            </p:cNvPr>
            <p:cNvSpPr/>
            <p:nvPr/>
          </p:nvSpPr>
          <p:spPr>
            <a:xfrm>
              <a:off x="672386" y="3371273"/>
              <a:ext cx="478301" cy="478301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95" name="Oval 294">
              <a:extLst>
                <a:ext uri="{FF2B5EF4-FFF2-40B4-BE49-F238E27FC236}">
                  <a16:creationId xmlns:a16="http://schemas.microsoft.com/office/drawing/2014/main" id="{5C8442E2-1547-4FB3-AC3F-9A6F6D813EEF}"/>
                </a:ext>
              </a:extLst>
            </p:cNvPr>
            <p:cNvSpPr/>
            <p:nvPr/>
          </p:nvSpPr>
          <p:spPr>
            <a:xfrm>
              <a:off x="1171789" y="3371273"/>
              <a:ext cx="478301" cy="478301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96" name="Group 295">
            <a:extLst>
              <a:ext uri="{FF2B5EF4-FFF2-40B4-BE49-F238E27FC236}">
                <a16:creationId xmlns:a16="http://schemas.microsoft.com/office/drawing/2014/main" id="{ECD29274-584A-417E-B0FF-80FC6810C6B7}"/>
              </a:ext>
            </a:extLst>
          </p:cNvPr>
          <p:cNvGrpSpPr/>
          <p:nvPr/>
        </p:nvGrpSpPr>
        <p:grpSpPr>
          <a:xfrm>
            <a:off x="4957534" y="3387521"/>
            <a:ext cx="977704" cy="478301"/>
            <a:chOff x="672386" y="3371273"/>
            <a:chExt cx="977704" cy="478301"/>
          </a:xfrm>
        </p:grpSpPr>
        <p:sp>
          <p:nvSpPr>
            <p:cNvPr id="297" name="Oval 296">
              <a:extLst>
                <a:ext uri="{FF2B5EF4-FFF2-40B4-BE49-F238E27FC236}">
                  <a16:creationId xmlns:a16="http://schemas.microsoft.com/office/drawing/2014/main" id="{74EE660F-9052-408D-850B-C54CDE58C4BB}"/>
                </a:ext>
              </a:extLst>
            </p:cNvPr>
            <p:cNvSpPr/>
            <p:nvPr/>
          </p:nvSpPr>
          <p:spPr>
            <a:xfrm>
              <a:off x="672386" y="3371273"/>
              <a:ext cx="478301" cy="478301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98" name="Oval 297">
              <a:extLst>
                <a:ext uri="{FF2B5EF4-FFF2-40B4-BE49-F238E27FC236}">
                  <a16:creationId xmlns:a16="http://schemas.microsoft.com/office/drawing/2014/main" id="{13E8D739-F4AB-4874-BBEB-FC86CDA366A4}"/>
                </a:ext>
              </a:extLst>
            </p:cNvPr>
            <p:cNvSpPr/>
            <p:nvPr/>
          </p:nvSpPr>
          <p:spPr>
            <a:xfrm>
              <a:off x="1171789" y="3371273"/>
              <a:ext cx="478301" cy="478301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99" name="Group 298">
            <a:extLst>
              <a:ext uri="{FF2B5EF4-FFF2-40B4-BE49-F238E27FC236}">
                <a16:creationId xmlns:a16="http://schemas.microsoft.com/office/drawing/2014/main" id="{A9FBEA2E-DE54-4CFF-9071-14A8E6E233B2}"/>
              </a:ext>
            </a:extLst>
          </p:cNvPr>
          <p:cNvGrpSpPr/>
          <p:nvPr/>
        </p:nvGrpSpPr>
        <p:grpSpPr>
          <a:xfrm>
            <a:off x="6408872" y="3422618"/>
            <a:ext cx="977704" cy="478301"/>
            <a:chOff x="672386" y="3371273"/>
            <a:chExt cx="977704" cy="478301"/>
          </a:xfrm>
        </p:grpSpPr>
        <p:sp>
          <p:nvSpPr>
            <p:cNvPr id="300" name="Oval 299">
              <a:extLst>
                <a:ext uri="{FF2B5EF4-FFF2-40B4-BE49-F238E27FC236}">
                  <a16:creationId xmlns:a16="http://schemas.microsoft.com/office/drawing/2014/main" id="{119BB64D-EF6E-466B-9606-81DCFB4BF2F1}"/>
                </a:ext>
              </a:extLst>
            </p:cNvPr>
            <p:cNvSpPr/>
            <p:nvPr/>
          </p:nvSpPr>
          <p:spPr>
            <a:xfrm>
              <a:off x="672386" y="3371273"/>
              <a:ext cx="478301" cy="478301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99B8E3CF-3638-4E49-ADB7-97E127118164}"/>
                </a:ext>
              </a:extLst>
            </p:cNvPr>
            <p:cNvSpPr/>
            <p:nvPr/>
          </p:nvSpPr>
          <p:spPr>
            <a:xfrm>
              <a:off x="1171789" y="3371273"/>
              <a:ext cx="478301" cy="478301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302" name="Group 301">
            <a:extLst>
              <a:ext uri="{FF2B5EF4-FFF2-40B4-BE49-F238E27FC236}">
                <a16:creationId xmlns:a16="http://schemas.microsoft.com/office/drawing/2014/main" id="{0EED1AFB-999A-40F3-9C73-1FC9476B954A}"/>
              </a:ext>
            </a:extLst>
          </p:cNvPr>
          <p:cNvGrpSpPr/>
          <p:nvPr/>
        </p:nvGrpSpPr>
        <p:grpSpPr>
          <a:xfrm>
            <a:off x="7835322" y="3422070"/>
            <a:ext cx="977704" cy="478301"/>
            <a:chOff x="672386" y="3371273"/>
            <a:chExt cx="977704" cy="478301"/>
          </a:xfrm>
        </p:grpSpPr>
        <p:sp>
          <p:nvSpPr>
            <p:cNvPr id="303" name="Oval 302">
              <a:extLst>
                <a:ext uri="{FF2B5EF4-FFF2-40B4-BE49-F238E27FC236}">
                  <a16:creationId xmlns:a16="http://schemas.microsoft.com/office/drawing/2014/main" id="{5785A6D0-14B1-47C5-B0E0-4D64A1585DC2}"/>
                </a:ext>
              </a:extLst>
            </p:cNvPr>
            <p:cNvSpPr/>
            <p:nvPr/>
          </p:nvSpPr>
          <p:spPr>
            <a:xfrm>
              <a:off x="672386" y="3371273"/>
              <a:ext cx="478301" cy="478301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04" name="Oval 303">
              <a:extLst>
                <a:ext uri="{FF2B5EF4-FFF2-40B4-BE49-F238E27FC236}">
                  <a16:creationId xmlns:a16="http://schemas.microsoft.com/office/drawing/2014/main" id="{B730BADB-5A9D-45C7-B2F7-747C9B7C285A}"/>
                </a:ext>
              </a:extLst>
            </p:cNvPr>
            <p:cNvSpPr/>
            <p:nvPr/>
          </p:nvSpPr>
          <p:spPr>
            <a:xfrm>
              <a:off x="1171789" y="3371273"/>
              <a:ext cx="478301" cy="478301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305" name="Group 304">
            <a:extLst>
              <a:ext uri="{FF2B5EF4-FFF2-40B4-BE49-F238E27FC236}">
                <a16:creationId xmlns:a16="http://schemas.microsoft.com/office/drawing/2014/main" id="{9F22D015-272F-407F-B6C1-D024FF01F89B}"/>
              </a:ext>
            </a:extLst>
          </p:cNvPr>
          <p:cNvGrpSpPr/>
          <p:nvPr/>
        </p:nvGrpSpPr>
        <p:grpSpPr>
          <a:xfrm>
            <a:off x="9291158" y="3422135"/>
            <a:ext cx="977704" cy="478301"/>
            <a:chOff x="672386" y="3371273"/>
            <a:chExt cx="977704" cy="478301"/>
          </a:xfrm>
        </p:grpSpPr>
        <p:sp>
          <p:nvSpPr>
            <p:cNvPr id="306" name="Oval 305">
              <a:extLst>
                <a:ext uri="{FF2B5EF4-FFF2-40B4-BE49-F238E27FC236}">
                  <a16:creationId xmlns:a16="http://schemas.microsoft.com/office/drawing/2014/main" id="{C394AD27-D482-4E3E-B434-3E53F189AB4C}"/>
                </a:ext>
              </a:extLst>
            </p:cNvPr>
            <p:cNvSpPr/>
            <p:nvPr/>
          </p:nvSpPr>
          <p:spPr>
            <a:xfrm>
              <a:off x="672386" y="3371273"/>
              <a:ext cx="478301" cy="478301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07" name="Oval 306">
              <a:extLst>
                <a:ext uri="{FF2B5EF4-FFF2-40B4-BE49-F238E27FC236}">
                  <a16:creationId xmlns:a16="http://schemas.microsoft.com/office/drawing/2014/main" id="{9B34AF48-672B-460F-A574-D3C4E970DCDF}"/>
                </a:ext>
              </a:extLst>
            </p:cNvPr>
            <p:cNvSpPr/>
            <p:nvPr/>
          </p:nvSpPr>
          <p:spPr>
            <a:xfrm>
              <a:off x="1171789" y="3371273"/>
              <a:ext cx="478301" cy="478301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308" name="Group 307">
            <a:extLst>
              <a:ext uri="{FF2B5EF4-FFF2-40B4-BE49-F238E27FC236}">
                <a16:creationId xmlns:a16="http://schemas.microsoft.com/office/drawing/2014/main" id="{647E66F2-E4D6-4E47-A772-122699C048C9}"/>
              </a:ext>
            </a:extLst>
          </p:cNvPr>
          <p:cNvGrpSpPr/>
          <p:nvPr/>
        </p:nvGrpSpPr>
        <p:grpSpPr>
          <a:xfrm>
            <a:off x="10713937" y="3421917"/>
            <a:ext cx="977704" cy="478301"/>
            <a:chOff x="672386" y="3371273"/>
            <a:chExt cx="977704" cy="478301"/>
          </a:xfrm>
        </p:grpSpPr>
        <p:sp>
          <p:nvSpPr>
            <p:cNvPr id="309" name="Oval 308">
              <a:extLst>
                <a:ext uri="{FF2B5EF4-FFF2-40B4-BE49-F238E27FC236}">
                  <a16:creationId xmlns:a16="http://schemas.microsoft.com/office/drawing/2014/main" id="{5678D10A-C508-4C04-9140-32272DA994F9}"/>
                </a:ext>
              </a:extLst>
            </p:cNvPr>
            <p:cNvSpPr/>
            <p:nvPr/>
          </p:nvSpPr>
          <p:spPr>
            <a:xfrm>
              <a:off x="672386" y="3371273"/>
              <a:ext cx="478301" cy="478301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10" name="Oval 309">
              <a:extLst>
                <a:ext uri="{FF2B5EF4-FFF2-40B4-BE49-F238E27FC236}">
                  <a16:creationId xmlns:a16="http://schemas.microsoft.com/office/drawing/2014/main" id="{7E099A65-D574-4A71-BD5A-154A8B8C52A2}"/>
                </a:ext>
              </a:extLst>
            </p:cNvPr>
            <p:cNvSpPr/>
            <p:nvPr/>
          </p:nvSpPr>
          <p:spPr>
            <a:xfrm>
              <a:off x="1171789" y="3371273"/>
              <a:ext cx="478301" cy="478301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B5247B62-DE26-4726-8CC3-2D8A47BECAC6}"/>
              </a:ext>
            </a:extLst>
          </p:cNvPr>
          <p:cNvCxnSpPr/>
          <p:nvPr/>
        </p:nvCxnSpPr>
        <p:spPr>
          <a:xfrm>
            <a:off x="5196684" y="5883567"/>
            <a:ext cx="10401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29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8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1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3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45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6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60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95" grpId="0"/>
      <p:bldP spid="188" grpId="0"/>
      <p:bldP spid="28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B6496C1F-BC50-4F1F-9707-B93F6A11924F}"/>
              </a:ext>
            </a:extLst>
          </p:cNvPr>
          <p:cNvGrpSpPr/>
          <p:nvPr/>
        </p:nvGrpSpPr>
        <p:grpSpPr>
          <a:xfrm>
            <a:off x="1923802" y="757289"/>
            <a:ext cx="1280160" cy="3151163"/>
            <a:chOff x="829994" y="886264"/>
            <a:chExt cx="1280160" cy="3151163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2E344253-C2CA-4011-A971-E3133DFE7291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3DC1D49-6139-4A67-ADAB-95CA54C52642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49FE5853-F4D5-49E7-876F-2AADDD5C8F4F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5" name="Group 4">
                  <a:extLst>
                    <a:ext uri="{FF2B5EF4-FFF2-40B4-BE49-F238E27FC236}">
                      <a16:creationId xmlns:a16="http://schemas.microsoft.com/office/drawing/2014/main" id="{596F7FF4-72BB-4D40-96ED-66761AA52491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3" name="Oval 2">
                    <a:extLst>
                      <a:ext uri="{FF2B5EF4-FFF2-40B4-BE49-F238E27FC236}">
                        <a16:creationId xmlns:a16="http://schemas.microsoft.com/office/drawing/2014/main" id="{DC07F13C-21C9-40C3-B267-799B6CB436EE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" name="Oval 3">
                    <a:extLst>
                      <a:ext uri="{FF2B5EF4-FFF2-40B4-BE49-F238E27FC236}">
                        <a16:creationId xmlns:a16="http://schemas.microsoft.com/office/drawing/2014/main" id="{A2CBAF3A-2853-491C-84D6-244D03391CA0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6" name="Group 5">
                  <a:extLst>
                    <a:ext uri="{FF2B5EF4-FFF2-40B4-BE49-F238E27FC236}">
                      <a16:creationId xmlns:a16="http://schemas.microsoft.com/office/drawing/2014/main" id="{9A500D55-5397-412E-92D2-B9F3AA69733F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7" name="Oval 6">
                    <a:extLst>
                      <a:ext uri="{FF2B5EF4-FFF2-40B4-BE49-F238E27FC236}">
                        <a16:creationId xmlns:a16="http://schemas.microsoft.com/office/drawing/2014/main" id="{268D7ADE-0A86-4FF6-890C-972ADB8F7A56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8" name="Oval 7">
                    <a:extLst>
                      <a:ext uri="{FF2B5EF4-FFF2-40B4-BE49-F238E27FC236}">
                        <a16:creationId xmlns:a16="http://schemas.microsoft.com/office/drawing/2014/main" id="{95493E45-0400-4D98-AB20-A6981CC751BD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9" name="Group 8">
                  <a:extLst>
                    <a:ext uri="{FF2B5EF4-FFF2-40B4-BE49-F238E27FC236}">
                      <a16:creationId xmlns:a16="http://schemas.microsoft.com/office/drawing/2014/main" id="{C45BE613-3D07-45A8-A6B3-146F20BC7D02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0" name="Oval 9">
                    <a:extLst>
                      <a:ext uri="{FF2B5EF4-FFF2-40B4-BE49-F238E27FC236}">
                        <a16:creationId xmlns:a16="http://schemas.microsoft.com/office/drawing/2014/main" id="{138AFEAA-5448-4FE5-8B66-81FFF3B313FA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1" name="Oval 10">
                    <a:extLst>
                      <a:ext uri="{FF2B5EF4-FFF2-40B4-BE49-F238E27FC236}">
                        <a16:creationId xmlns:a16="http://schemas.microsoft.com/office/drawing/2014/main" id="{7E894CE1-3430-49A4-97CB-B00839423E8D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FE729179-182B-4C86-9E85-30A3458F73DD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B8DBA005-33B1-4720-A8D4-172FB104110D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21" name="Oval 20">
                    <a:extLst>
                      <a:ext uri="{FF2B5EF4-FFF2-40B4-BE49-F238E27FC236}">
                        <a16:creationId xmlns:a16="http://schemas.microsoft.com/office/drawing/2014/main" id="{8F00ADE9-6A30-4601-BED1-8448F381DB6B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2" name="Oval 21">
                    <a:extLst>
                      <a:ext uri="{FF2B5EF4-FFF2-40B4-BE49-F238E27FC236}">
                        <a16:creationId xmlns:a16="http://schemas.microsoft.com/office/drawing/2014/main" id="{6FFC1A5D-2947-4D69-996F-01158D179C4F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5" name="Group 14">
                  <a:extLst>
                    <a:ext uri="{FF2B5EF4-FFF2-40B4-BE49-F238E27FC236}">
                      <a16:creationId xmlns:a16="http://schemas.microsoft.com/office/drawing/2014/main" id="{CF5CC75C-4E5F-4B23-A021-B6D1D000C4EE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9" name="Oval 18">
                    <a:extLst>
                      <a:ext uri="{FF2B5EF4-FFF2-40B4-BE49-F238E27FC236}">
                        <a16:creationId xmlns:a16="http://schemas.microsoft.com/office/drawing/2014/main" id="{5AA4B9A8-FF7C-4969-9584-5B41E057E006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0" name="Oval 19">
                    <a:extLst>
                      <a:ext uri="{FF2B5EF4-FFF2-40B4-BE49-F238E27FC236}">
                        <a16:creationId xmlns:a16="http://schemas.microsoft.com/office/drawing/2014/main" id="{9DD83130-F881-4DF8-A15A-E5DA92B57ADC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6" name="Group 15">
                  <a:extLst>
                    <a:ext uri="{FF2B5EF4-FFF2-40B4-BE49-F238E27FC236}">
                      <a16:creationId xmlns:a16="http://schemas.microsoft.com/office/drawing/2014/main" id="{A06EC7F4-4332-4954-9C18-21F4DC7F5DBC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7" name="Oval 16">
                    <a:extLst>
                      <a:ext uri="{FF2B5EF4-FFF2-40B4-BE49-F238E27FC236}">
                        <a16:creationId xmlns:a16="http://schemas.microsoft.com/office/drawing/2014/main" id="{8711EC2E-75E5-4632-97AC-945C87A9303B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8" name="Oval 17">
                    <a:extLst>
                      <a:ext uri="{FF2B5EF4-FFF2-40B4-BE49-F238E27FC236}">
                        <a16:creationId xmlns:a16="http://schemas.microsoft.com/office/drawing/2014/main" id="{4E36CD65-96B4-4787-B73D-87A39465221A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D9B59C5-3AA3-4A43-BF04-82CBA076572F}"/>
              </a:ext>
            </a:extLst>
          </p:cNvPr>
          <p:cNvGrpSpPr/>
          <p:nvPr/>
        </p:nvGrpSpPr>
        <p:grpSpPr>
          <a:xfrm>
            <a:off x="492414" y="757310"/>
            <a:ext cx="1280160" cy="3151163"/>
            <a:chOff x="829994" y="886264"/>
            <a:chExt cx="1280160" cy="3151163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9AC1F097-81EE-4CA2-AF1B-A7719ACF3B65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23AE7CA1-DD08-49A2-BCBB-E024F5DCE1A4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331EFC17-6267-438F-807E-B4D96AE1DAE9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39" name="Group 38">
                  <a:extLst>
                    <a:ext uri="{FF2B5EF4-FFF2-40B4-BE49-F238E27FC236}">
                      <a16:creationId xmlns:a16="http://schemas.microsoft.com/office/drawing/2014/main" id="{9C313C7B-051F-4FB8-B709-DC7D6FE9B309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46" name="Oval 45">
                    <a:extLst>
                      <a:ext uri="{FF2B5EF4-FFF2-40B4-BE49-F238E27FC236}">
                        <a16:creationId xmlns:a16="http://schemas.microsoft.com/office/drawing/2014/main" id="{1E234ED6-0E50-4E18-95B4-DF08ED93BC3E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7" name="Oval 46">
                    <a:extLst>
                      <a:ext uri="{FF2B5EF4-FFF2-40B4-BE49-F238E27FC236}">
                        <a16:creationId xmlns:a16="http://schemas.microsoft.com/office/drawing/2014/main" id="{4779CA50-2D2F-4E43-BA94-E57B0ADA06E3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58028A08-E19D-423B-AD56-C4D9BD824FC8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44" name="Oval 43">
                    <a:extLst>
                      <a:ext uri="{FF2B5EF4-FFF2-40B4-BE49-F238E27FC236}">
                        <a16:creationId xmlns:a16="http://schemas.microsoft.com/office/drawing/2014/main" id="{A5481E4D-8699-4622-8705-24CF3084E876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5" name="Oval 44">
                    <a:extLst>
                      <a:ext uri="{FF2B5EF4-FFF2-40B4-BE49-F238E27FC236}">
                        <a16:creationId xmlns:a16="http://schemas.microsoft.com/office/drawing/2014/main" id="{963B0418-60D9-48F2-982A-7560198FD8A3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41" name="Group 40">
                  <a:extLst>
                    <a:ext uri="{FF2B5EF4-FFF2-40B4-BE49-F238E27FC236}">
                      <a16:creationId xmlns:a16="http://schemas.microsoft.com/office/drawing/2014/main" id="{2FB88278-BBAF-4360-85A0-4882075F4A79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42" name="Oval 41">
                    <a:extLst>
                      <a:ext uri="{FF2B5EF4-FFF2-40B4-BE49-F238E27FC236}">
                        <a16:creationId xmlns:a16="http://schemas.microsoft.com/office/drawing/2014/main" id="{24EF4ED8-69EA-40C2-B18F-BDBC160206A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3" name="Oval 42">
                    <a:extLst>
                      <a:ext uri="{FF2B5EF4-FFF2-40B4-BE49-F238E27FC236}">
                        <a16:creationId xmlns:a16="http://schemas.microsoft.com/office/drawing/2014/main" id="{0A75D52B-1126-4012-96AD-F2DC66F46325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66311D49-5894-448D-9B63-F75DD4BF00A0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30" name="Group 29">
                  <a:extLst>
                    <a:ext uri="{FF2B5EF4-FFF2-40B4-BE49-F238E27FC236}">
                      <a16:creationId xmlns:a16="http://schemas.microsoft.com/office/drawing/2014/main" id="{75839890-BAF6-408F-AF97-8C47167C59D1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37" name="Oval 36">
                    <a:extLst>
                      <a:ext uri="{FF2B5EF4-FFF2-40B4-BE49-F238E27FC236}">
                        <a16:creationId xmlns:a16="http://schemas.microsoft.com/office/drawing/2014/main" id="{64967C71-D3AE-4794-B65A-C037A03825A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8" name="Oval 37">
                    <a:extLst>
                      <a:ext uri="{FF2B5EF4-FFF2-40B4-BE49-F238E27FC236}">
                        <a16:creationId xmlns:a16="http://schemas.microsoft.com/office/drawing/2014/main" id="{36CB0C66-DAE9-4556-8826-10954249732D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31" name="Group 30">
                  <a:extLst>
                    <a:ext uri="{FF2B5EF4-FFF2-40B4-BE49-F238E27FC236}">
                      <a16:creationId xmlns:a16="http://schemas.microsoft.com/office/drawing/2014/main" id="{A59C2C68-FE53-4C81-8A79-810EFE888F47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35" name="Oval 34">
                    <a:extLst>
                      <a:ext uri="{FF2B5EF4-FFF2-40B4-BE49-F238E27FC236}">
                        <a16:creationId xmlns:a16="http://schemas.microsoft.com/office/drawing/2014/main" id="{5FA8CE87-C199-42E9-8384-F9D8A413AF58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6" name="Oval 35">
                    <a:extLst>
                      <a:ext uri="{FF2B5EF4-FFF2-40B4-BE49-F238E27FC236}">
                        <a16:creationId xmlns:a16="http://schemas.microsoft.com/office/drawing/2014/main" id="{ACA8C2CE-330D-4397-B40D-DD8E748312BC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32" name="Group 31">
                  <a:extLst>
                    <a:ext uri="{FF2B5EF4-FFF2-40B4-BE49-F238E27FC236}">
                      <a16:creationId xmlns:a16="http://schemas.microsoft.com/office/drawing/2014/main" id="{E40CCE37-F35E-4677-8049-C8E28177896E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33" name="Oval 32">
                    <a:extLst>
                      <a:ext uri="{FF2B5EF4-FFF2-40B4-BE49-F238E27FC236}">
                        <a16:creationId xmlns:a16="http://schemas.microsoft.com/office/drawing/2014/main" id="{C6067AF2-02D7-4229-B988-98830821422C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4" name="Oval 33">
                    <a:extLst>
                      <a:ext uri="{FF2B5EF4-FFF2-40B4-BE49-F238E27FC236}">
                        <a16:creationId xmlns:a16="http://schemas.microsoft.com/office/drawing/2014/main" id="{44167803-8CD0-4896-AABD-A89F76F8C555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8E44761D-405B-43DE-AB86-D1AF2E1F72A6}"/>
              </a:ext>
            </a:extLst>
          </p:cNvPr>
          <p:cNvSpPr txBox="1"/>
          <p:nvPr/>
        </p:nvSpPr>
        <p:spPr>
          <a:xfrm>
            <a:off x="492414" y="4515729"/>
            <a:ext cx="2942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10 x 12 = 120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A4396D87-8E64-4941-8CF9-0F5592F90502}"/>
              </a:ext>
            </a:extLst>
          </p:cNvPr>
          <p:cNvGrpSpPr/>
          <p:nvPr/>
        </p:nvGrpSpPr>
        <p:grpSpPr>
          <a:xfrm>
            <a:off x="4796035" y="766689"/>
            <a:ext cx="1280160" cy="3151163"/>
            <a:chOff x="829994" y="886264"/>
            <a:chExt cx="1280160" cy="3151163"/>
          </a:xfrm>
        </p:grpSpPr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255860C8-CAF7-4C21-AB6D-E0338EEBBEEC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527114F5-1E52-4A37-AD0B-D5694DD9124D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7B3A83A7-13D0-402D-A0F7-AB5BDAB09E71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63" name="Group 62">
                  <a:extLst>
                    <a:ext uri="{FF2B5EF4-FFF2-40B4-BE49-F238E27FC236}">
                      <a16:creationId xmlns:a16="http://schemas.microsoft.com/office/drawing/2014/main" id="{CD488F46-DAAC-479E-A9EB-8B591C1AAA9B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70" name="Oval 69">
                    <a:extLst>
                      <a:ext uri="{FF2B5EF4-FFF2-40B4-BE49-F238E27FC236}">
                        <a16:creationId xmlns:a16="http://schemas.microsoft.com/office/drawing/2014/main" id="{EEFFB081-9CA9-4620-951F-FA2A9F75F13C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71" name="Oval 70">
                    <a:extLst>
                      <a:ext uri="{FF2B5EF4-FFF2-40B4-BE49-F238E27FC236}">
                        <a16:creationId xmlns:a16="http://schemas.microsoft.com/office/drawing/2014/main" id="{95B6B8B4-27F7-4B2E-8DAF-DE3C52552707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64" name="Group 63">
                  <a:extLst>
                    <a:ext uri="{FF2B5EF4-FFF2-40B4-BE49-F238E27FC236}">
                      <a16:creationId xmlns:a16="http://schemas.microsoft.com/office/drawing/2014/main" id="{64B5FB5F-0264-45DD-9DE7-EB907BADE619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68" name="Oval 67">
                    <a:extLst>
                      <a:ext uri="{FF2B5EF4-FFF2-40B4-BE49-F238E27FC236}">
                        <a16:creationId xmlns:a16="http://schemas.microsoft.com/office/drawing/2014/main" id="{F3243583-2373-47B0-9089-78BB29435290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69" name="Oval 68">
                    <a:extLst>
                      <a:ext uri="{FF2B5EF4-FFF2-40B4-BE49-F238E27FC236}">
                        <a16:creationId xmlns:a16="http://schemas.microsoft.com/office/drawing/2014/main" id="{4A4D88C4-8DF7-405C-9742-BFEB5B93FC7C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65" name="Group 64">
                  <a:extLst>
                    <a:ext uri="{FF2B5EF4-FFF2-40B4-BE49-F238E27FC236}">
                      <a16:creationId xmlns:a16="http://schemas.microsoft.com/office/drawing/2014/main" id="{D5FA4054-D4A8-48C0-9580-B6BB14BE04EA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66" name="Oval 65">
                    <a:extLst>
                      <a:ext uri="{FF2B5EF4-FFF2-40B4-BE49-F238E27FC236}">
                        <a16:creationId xmlns:a16="http://schemas.microsoft.com/office/drawing/2014/main" id="{37C9E98E-A7C4-4127-A5D0-D7A419ACFD7C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67" name="Oval 66">
                    <a:extLst>
                      <a:ext uri="{FF2B5EF4-FFF2-40B4-BE49-F238E27FC236}">
                        <a16:creationId xmlns:a16="http://schemas.microsoft.com/office/drawing/2014/main" id="{9E80AE70-047C-406B-85C2-831FB367646D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17313EA8-99D5-4445-9FC9-3084D85B9215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54" name="Group 53">
                  <a:extLst>
                    <a:ext uri="{FF2B5EF4-FFF2-40B4-BE49-F238E27FC236}">
                      <a16:creationId xmlns:a16="http://schemas.microsoft.com/office/drawing/2014/main" id="{E69BDAC7-2B0B-4A19-A684-660310B24C19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61" name="Oval 60">
                    <a:extLst>
                      <a:ext uri="{FF2B5EF4-FFF2-40B4-BE49-F238E27FC236}">
                        <a16:creationId xmlns:a16="http://schemas.microsoft.com/office/drawing/2014/main" id="{7CD58EF5-7373-44C7-BC8C-AE47AB207E86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62" name="Oval 61">
                    <a:extLst>
                      <a:ext uri="{FF2B5EF4-FFF2-40B4-BE49-F238E27FC236}">
                        <a16:creationId xmlns:a16="http://schemas.microsoft.com/office/drawing/2014/main" id="{1C028C43-FACC-4B43-868F-967369FAA250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55" name="Group 54">
                  <a:extLst>
                    <a:ext uri="{FF2B5EF4-FFF2-40B4-BE49-F238E27FC236}">
                      <a16:creationId xmlns:a16="http://schemas.microsoft.com/office/drawing/2014/main" id="{08DD5B18-DD19-4852-A9BA-B05F4FCC3A8E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59" name="Oval 58">
                    <a:extLst>
                      <a:ext uri="{FF2B5EF4-FFF2-40B4-BE49-F238E27FC236}">
                        <a16:creationId xmlns:a16="http://schemas.microsoft.com/office/drawing/2014/main" id="{4EB52168-4EB6-47FD-8ECF-80AD2355C01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60" name="Oval 59">
                    <a:extLst>
                      <a:ext uri="{FF2B5EF4-FFF2-40B4-BE49-F238E27FC236}">
                        <a16:creationId xmlns:a16="http://schemas.microsoft.com/office/drawing/2014/main" id="{7598F2A0-2FD3-46CD-B031-C14E36A12569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326226F5-4654-4ACA-9268-9AA446881760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57" name="Oval 56">
                    <a:extLst>
                      <a:ext uri="{FF2B5EF4-FFF2-40B4-BE49-F238E27FC236}">
                        <a16:creationId xmlns:a16="http://schemas.microsoft.com/office/drawing/2014/main" id="{0AE2D6BF-777D-4728-9E7C-7298A4FBE50D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58" name="Oval 57">
                    <a:extLst>
                      <a:ext uri="{FF2B5EF4-FFF2-40B4-BE49-F238E27FC236}">
                        <a16:creationId xmlns:a16="http://schemas.microsoft.com/office/drawing/2014/main" id="{B80064B0-6D52-46B1-BC63-55D5D71D501E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CB54D79-CAE6-4E32-9F82-4F6BA481DE01}"/>
              </a:ext>
            </a:extLst>
          </p:cNvPr>
          <p:cNvGrpSpPr/>
          <p:nvPr/>
        </p:nvGrpSpPr>
        <p:grpSpPr>
          <a:xfrm>
            <a:off x="3364647" y="766710"/>
            <a:ext cx="1280160" cy="3151163"/>
            <a:chOff x="829994" y="886264"/>
            <a:chExt cx="1280160" cy="3151163"/>
          </a:xfrm>
        </p:grpSpPr>
        <p:sp>
          <p:nvSpPr>
            <p:cNvPr id="73" name="Rectangle: Rounded Corners 72">
              <a:extLst>
                <a:ext uri="{FF2B5EF4-FFF2-40B4-BE49-F238E27FC236}">
                  <a16:creationId xmlns:a16="http://schemas.microsoft.com/office/drawing/2014/main" id="{01249DFB-4A01-4D11-9B0D-CB41046E91BC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DDBCB3A4-04E2-4980-A3B1-4FB1D44838D4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id="{0B648A2F-28A1-4E15-BAF0-832D820D4AB7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86" name="Group 85">
                  <a:extLst>
                    <a:ext uri="{FF2B5EF4-FFF2-40B4-BE49-F238E27FC236}">
                      <a16:creationId xmlns:a16="http://schemas.microsoft.com/office/drawing/2014/main" id="{B2D02446-D60D-4D8D-909C-D1F435DD5373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93" name="Oval 92">
                    <a:extLst>
                      <a:ext uri="{FF2B5EF4-FFF2-40B4-BE49-F238E27FC236}">
                        <a16:creationId xmlns:a16="http://schemas.microsoft.com/office/drawing/2014/main" id="{23BAAA9D-6276-4FA5-B61D-D3FF5B02CB12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94" name="Oval 93">
                    <a:extLst>
                      <a:ext uri="{FF2B5EF4-FFF2-40B4-BE49-F238E27FC236}">
                        <a16:creationId xmlns:a16="http://schemas.microsoft.com/office/drawing/2014/main" id="{2A6E21C8-1ECC-4888-8594-B5CE8739C99A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87" name="Group 86">
                  <a:extLst>
                    <a:ext uri="{FF2B5EF4-FFF2-40B4-BE49-F238E27FC236}">
                      <a16:creationId xmlns:a16="http://schemas.microsoft.com/office/drawing/2014/main" id="{62F9C995-9395-4598-9744-DD002C57B433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91" name="Oval 90">
                    <a:extLst>
                      <a:ext uri="{FF2B5EF4-FFF2-40B4-BE49-F238E27FC236}">
                        <a16:creationId xmlns:a16="http://schemas.microsoft.com/office/drawing/2014/main" id="{885581D8-0A34-4F24-A115-0062682F7ABF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92" name="Oval 91">
                    <a:extLst>
                      <a:ext uri="{FF2B5EF4-FFF2-40B4-BE49-F238E27FC236}">
                        <a16:creationId xmlns:a16="http://schemas.microsoft.com/office/drawing/2014/main" id="{9220F788-DC58-43E1-9945-511D9499B1AB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A3E8D53F-0CB7-454A-9DEC-2BCF89E4991C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89" name="Oval 88">
                    <a:extLst>
                      <a:ext uri="{FF2B5EF4-FFF2-40B4-BE49-F238E27FC236}">
                        <a16:creationId xmlns:a16="http://schemas.microsoft.com/office/drawing/2014/main" id="{DE6ADF2B-4C5A-4291-B5B7-10DE3FC6A34A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90" name="Oval 89">
                    <a:extLst>
                      <a:ext uri="{FF2B5EF4-FFF2-40B4-BE49-F238E27FC236}">
                        <a16:creationId xmlns:a16="http://schemas.microsoft.com/office/drawing/2014/main" id="{5851BF6B-CA51-48B3-B94D-0C31D9B0FDC4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76" name="Group 75">
                <a:extLst>
                  <a:ext uri="{FF2B5EF4-FFF2-40B4-BE49-F238E27FC236}">
                    <a16:creationId xmlns:a16="http://schemas.microsoft.com/office/drawing/2014/main" id="{F929AC61-6CC3-401D-92AD-E2674007C254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77" name="Group 76">
                  <a:extLst>
                    <a:ext uri="{FF2B5EF4-FFF2-40B4-BE49-F238E27FC236}">
                      <a16:creationId xmlns:a16="http://schemas.microsoft.com/office/drawing/2014/main" id="{F8BC9321-A607-4E9D-B0A1-4C6EA4858462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84" name="Oval 83">
                    <a:extLst>
                      <a:ext uri="{FF2B5EF4-FFF2-40B4-BE49-F238E27FC236}">
                        <a16:creationId xmlns:a16="http://schemas.microsoft.com/office/drawing/2014/main" id="{1D9CBD8F-FAA0-4969-ACB5-5F7AAAF2C5E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85" name="Oval 84">
                    <a:extLst>
                      <a:ext uri="{FF2B5EF4-FFF2-40B4-BE49-F238E27FC236}">
                        <a16:creationId xmlns:a16="http://schemas.microsoft.com/office/drawing/2014/main" id="{FA495DC9-F9AE-4160-B1C8-546C9C19C08D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78" name="Group 77">
                  <a:extLst>
                    <a:ext uri="{FF2B5EF4-FFF2-40B4-BE49-F238E27FC236}">
                      <a16:creationId xmlns:a16="http://schemas.microsoft.com/office/drawing/2014/main" id="{CF38E4AD-21D1-40DF-AA42-3DEDC8EAD26A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82" name="Oval 81">
                    <a:extLst>
                      <a:ext uri="{FF2B5EF4-FFF2-40B4-BE49-F238E27FC236}">
                        <a16:creationId xmlns:a16="http://schemas.microsoft.com/office/drawing/2014/main" id="{29B1404A-9176-4E27-8C62-11D3C2B2E18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83" name="Oval 82">
                    <a:extLst>
                      <a:ext uri="{FF2B5EF4-FFF2-40B4-BE49-F238E27FC236}">
                        <a16:creationId xmlns:a16="http://schemas.microsoft.com/office/drawing/2014/main" id="{4C5CB970-0456-4725-BCF8-9E4A1BFA1496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79" name="Group 78">
                  <a:extLst>
                    <a:ext uri="{FF2B5EF4-FFF2-40B4-BE49-F238E27FC236}">
                      <a16:creationId xmlns:a16="http://schemas.microsoft.com/office/drawing/2014/main" id="{242FF1F7-68BF-4951-A680-AAB15B2B27A1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80" name="Oval 79">
                    <a:extLst>
                      <a:ext uri="{FF2B5EF4-FFF2-40B4-BE49-F238E27FC236}">
                        <a16:creationId xmlns:a16="http://schemas.microsoft.com/office/drawing/2014/main" id="{06999006-A0D4-4554-A7FC-038F04B76E10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81" name="Oval 80">
                    <a:extLst>
                      <a:ext uri="{FF2B5EF4-FFF2-40B4-BE49-F238E27FC236}">
                        <a16:creationId xmlns:a16="http://schemas.microsoft.com/office/drawing/2014/main" id="{6DB14915-2251-47AF-975A-B0B207679CCE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id="{239D6F64-342D-4477-82D8-D9E80BB3F92B}"/>
              </a:ext>
            </a:extLst>
          </p:cNvPr>
          <p:cNvSpPr txBox="1"/>
          <p:nvPr/>
        </p:nvSpPr>
        <p:spPr>
          <a:xfrm>
            <a:off x="-662505" y="5132653"/>
            <a:ext cx="4202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	-  2 x 12 =   24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5DE9535C-E8E9-487E-817D-223983AB0927}"/>
              </a:ext>
            </a:extLst>
          </p:cNvPr>
          <p:cNvGrpSpPr/>
          <p:nvPr/>
        </p:nvGrpSpPr>
        <p:grpSpPr>
          <a:xfrm>
            <a:off x="7668268" y="800772"/>
            <a:ext cx="1280160" cy="3151163"/>
            <a:chOff x="829994" y="886264"/>
            <a:chExt cx="1280160" cy="3151163"/>
          </a:xfrm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CCAD5C0F-05AC-41EA-85A3-FFD9FC162B8C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3E7A9733-B6B6-4F5B-8F54-9908EC4114D6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7526B1B3-98D8-459B-8992-FDA434C81FF9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10" name="Group 109">
                  <a:extLst>
                    <a:ext uri="{FF2B5EF4-FFF2-40B4-BE49-F238E27FC236}">
                      <a16:creationId xmlns:a16="http://schemas.microsoft.com/office/drawing/2014/main" id="{337A595D-085C-4D04-BD16-EAF9D889258E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17" name="Oval 116">
                    <a:extLst>
                      <a:ext uri="{FF2B5EF4-FFF2-40B4-BE49-F238E27FC236}">
                        <a16:creationId xmlns:a16="http://schemas.microsoft.com/office/drawing/2014/main" id="{348DC1DD-C80D-49D2-9709-CC1EB1C2D7E8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18" name="Oval 117">
                    <a:extLst>
                      <a:ext uri="{FF2B5EF4-FFF2-40B4-BE49-F238E27FC236}">
                        <a16:creationId xmlns:a16="http://schemas.microsoft.com/office/drawing/2014/main" id="{9A56ECD9-CC08-4995-A069-476F37D21511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11" name="Group 110">
                  <a:extLst>
                    <a:ext uri="{FF2B5EF4-FFF2-40B4-BE49-F238E27FC236}">
                      <a16:creationId xmlns:a16="http://schemas.microsoft.com/office/drawing/2014/main" id="{6E7B7C24-B5A3-4753-A436-99EE46992D86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15" name="Oval 114">
                    <a:extLst>
                      <a:ext uri="{FF2B5EF4-FFF2-40B4-BE49-F238E27FC236}">
                        <a16:creationId xmlns:a16="http://schemas.microsoft.com/office/drawing/2014/main" id="{C1EB0C42-790B-40E1-A968-F40E5DA3635F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16" name="Oval 115">
                    <a:extLst>
                      <a:ext uri="{FF2B5EF4-FFF2-40B4-BE49-F238E27FC236}">
                        <a16:creationId xmlns:a16="http://schemas.microsoft.com/office/drawing/2014/main" id="{ED02DCED-630E-42C2-9CFF-0B57ECD545BB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12" name="Group 111">
                  <a:extLst>
                    <a:ext uri="{FF2B5EF4-FFF2-40B4-BE49-F238E27FC236}">
                      <a16:creationId xmlns:a16="http://schemas.microsoft.com/office/drawing/2014/main" id="{369A56BD-54D6-403F-B417-8DD9BB76D9FE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13" name="Oval 112">
                    <a:extLst>
                      <a:ext uri="{FF2B5EF4-FFF2-40B4-BE49-F238E27FC236}">
                        <a16:creationId xmlns:a16="http://schemas.microsoft.com/office/drawing/2014/main" id="{80C5A476-7D02-4DA0-84D5-03879FA8D63C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14" name="Oval 113">
                    <a:extLst>
                      <a:ext uri="{FF2B5EF4-FFF2-40B4-BE49-F238E27FC236}">
                        <a16:creationId xmlns:a16="http://schemas.microsoft.com/office/drawing/2014/main" id="{B56DDB05-28A1-4DDE-B658-EBB4CC5F61CA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587642BC-3FC5-4073-A486-D072FBCFF3B2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01" name="Group 100">
                  <a:extLst>
                    <a:ext uri="{FF2B5EF4-FFF2-40B4-BE49-F238E27FC236}">
                      <a16:creationId xmlns:a16="http://schemas.microsoft.com/office/drawing/2014/main" id="{4D7E325C-8E27-4D4E-BDD4-601E652C0602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08" name="Oval 107">
                    <a:extLst>
                      <a:ext uri="{FF2B5EF4-FFF2-40B4-BE49-F238E27FC236}">
                        <a16:creationId xmlns:a16="http://schemas.microsoft.com/office/drawing/2014/main" id="{65D9C3DA-CC41-4177-A397-13107B223FB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09" name="Oval 108">
                    <a:extLst>
                      <a:ext uri="{FF2B5EF4-FFF2-40B4-BE49-F238E27FC236}">
                        <a16:creationId xmlns:a16="http://schemas.microsoft.com/office/drawing/2014/main" id="{53F2C071-F464-4BD2-8C1E-07395A693F3A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02" name="Group 101">
                  <a:extLst>
                    <a:ext uri="{FF2B5EF4-FFF2-40B4-BE49-F238E27FC236}">
                      <a16:creationId xmlns:a16="http://schemas.microsoft.com/office/drawing/2014/main" id="{0639240F-1D8D-4EC6-9273-BE26BD0DBD02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06" name="Oval 105">
                    <a:extLst>
                      <a:ext uri="{FF2B5EF4-FFF2-40B4-BE49-F238E27FC236}">
                        <a16:creationId xmlns:a16="http://schemas.microsoft.com/office/drawing/2014/main" id="{63FE43A9-9D55-4104-AF64-03954C96A36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07" name="Oval 106">
                    <a:extLst>
                      <a:ext uri="{FF2B5EF4-FFF2-40B4-BE49-F238E27FC236}">
                        <a16:creationId xmlns:a16="http://schemas.microsoft.com/office/drawing/2014/main" id="{9BBD3874-7C4E-4522-86F4-D89DBE327EB0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03" name="Group 102">
                  <a:extLst>
                    <a:ext uri="{FF2B5EF4-FFF2-40B4-BE49-F238E27FC236}">
                      <a16:creationId xmlns:a16="http://schemas.microsoft.com/office/drawing/2014/main" id="{B682D4C1-1C3A-4815-935A-7A3C8C84A1AF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04" name="Oval 103">
                    <a:extLst>
                      <a:ext uri="{FF2B5EF4-FFF2-40B4-BE49-F238E27FC236}">
                        <a16:creationId xmlns:a16="http://schemas.microsoft.com/office/drawing/2014/main" id="{C9CDAE9D-E7D9-465C-97AA-F8D8A887A941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05" name="Oval 104">
                    <a:extLst>
                      <a:ext uri="{FF2B5EF4-FFF2-40B4-BE49-F238E27FC236}">
                        <a16:creationId xmlns:a16="http://schemas.microsoft.com/office/drawing/2014/main" id="{5B3B2AEF-5926-4E01-AEAF-710BBDB66ABE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E990ABFF-95EB-4805-BD75-7F299748EBC1}"/>
              </a:ext>
            </a:extLst>
          </p:cNvPr>
          <p:cNvGrpSpPr/>
          <p:nvPr/>
        </p:nvGrpSpPr>
        <p:grpSpPr>
          <a:xfrm>
            <a:off x="6236880" y="800793"/>
            <a:ext cx="1280160" cy="3151163"/>
            <a:chOff x="829994" y="886264"/>
            <a:chExt cx="1280160" cy="3151163"/>
          </a:xfrm>
        </p:grpSpPr>
        <p:sp>
          <p:nvSpPr>
            <p:cNvPr id="120" name="Rectangle: Rounded Corners 119">
              <a:extLst>
                <a:ext uri="{FF2B5EF4-FFF2-40B4-BE49-F238E27FC236}">
                  <a16:creationId xmlns:a16="http://schemas.microsoft.com/office/drawing/2014/main" id="{20958006-0796-44E5-9946-AFED719CA631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B886E22F-F5BE-44C0-96BE-4E87E96600EC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122" name="Group 121">
                <a:extLst>
                  <a:ext uri="{FF2B5EF4-FFF2-40B4-BE49-F238E27FC236}">
                    <a16:creationId xmlns:a16="http://schemas.microsoft.com/office/drawing/2014/main" id="{FD070F85-E3F0-4E46-BB99-A10190C20F57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33" name="Group 132">
                  <a:extLst>
                    <a:ext uri="{FF2B5EF4-FFF2-40B4-BE49-F238E27FC236}">
                      <a16:creationId xmlns:a16="http://schemas.microsoft.com/office/drawing/2014/main" id="{7626B472-DD35-4A6D-BD4A-98984F2C39AC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40" name="Oval 139">
                    <a:extLst>
                      <a:ext uri="{FF2B5EF4-FFF2-40B4-BE49-F238E27FC236}">
                        <a16:creationId xmlns:a16="http://schemas.microsoft.com/office/drawing/2014/main" id="{DD6E519F-523F-4E82-BFB7-F917B0FF60F1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41" name="Oval 140">
                    <a:extLst>
                      <a:ext uri="{FF2B5EF4-FFF2-40B4-BE49-F238E27FC236}">
                        <a16:creationId xmlns:a16="http://schemas.microsoft.com/office/drawing/2014/main" id="{129E211F-B72F-49B2-BC06-F12670722326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34" name="Group 133">
                  <a:extLst>
                    <a:ext uri="{FF2B5EF4-FFF2-40B4-BE49-F238E27FC236}">
                      <a16:creationId xmlns:a16="http://schemas.microsoft.com/office/drawing/2014/main" id="{ABE21E24-A5CB-4779-8AAA-CD409A88A7B6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38" name="Oval 137">
                    <a:extLst>
                      <a:ext uri="{FF2B5EF4-FFF2-40B4-BE49-F238E27FC236}">
                        <a16:creationId xmlns:a16="http://schemas.microsoft.com/office/drawing/2014/main" id="{6824A448-9C37-4B8C-BCA5-0DD22477A6F4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39" name="Oval 138">
                    <a:extLst>
                      <a:ext uri="{FF2B5EF4-FFF2-40B4-BE49-F238E27FC236}">
                        <a16:creationId xmlns:a16="http://schemas.microsoft.com/office/drawing/2014/main" id="{6ED534A5-36AF-4963-A1BE-4ABDCC589E1E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35" name="Group 134">
                  <a:extLst>
                    <a:ext uri="{FF2B5EF4-FFF2-40B4-BE49-F238E27FC236}">
                      <a16:creationId xmlns:a16="http://schemas.microsoft.com/office/drawing/2014/main" id="{7DE38378-F11C-41D5-AE4C-1660774F25E9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36" name="Oval 135">
                    <a:extLst>
                      <a:ext uri="{FF2B5EF4-FFF2-40B4-BE49-F238E27FC236}">
                        <a16:creationId xmlns:a16="http://schemas.microsoft.com/office/drawing/2014/main" id="{1DBB5D43-61D2-47C6-99F8-F6A6A7B1495F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37" name="Oval 136">
                    <a:extLst>
                      <a:ext uri="{FF2B5EF4-FFF2-40B4-BE49-F238E27FC236}">
                        <a16:creationId xmlns:a16="http://schemas.microsoft.com/office/drawing/2014/main" id="{2A3FCBC9-5EEF-4C39-A229-489C49BB8E7C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23" name="Group 122">
                <a:extLst>
                  <a:ext uri="{FF2B5EF4-FFF2-40B4-BE49-F238E27FC236}">
                    <a16:creationId xmlns:a16="http://schemas.microsoft.com/office/drawing/2014/main" id="{3B9F2CE5-F14D-4D24-86DD-FCC18746718B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24" name="Group 123">
                  <a:extLst>
                    <a:ext uri="{FF2B5EF4-FFF2-40B4-BE49-F238E27FC236}">
                      <a16:creationId xmlns:a16="http://schemas.microsoft.com/office/drawing/2014/main" id="{0039B836-985B-4BA6-A8D8-3BDB5E62CDA2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31" name="Oval 130">
                    <a:extLst>
                      <a:ext uri="{FF2B5EF4-FFF2-40B4-BE49-F238E27FC236}">
                        <a16:creationId xmlns:a16="http://schemas.microsoft.com/office/drawing/2014/main" id="{EEC88F1E-55BD-41D7-9B9E-40CB6C6278EB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32" name="Oval 131">
                    <a:extLst>
                      <a:ext uri="{FF2B5EF4-FFF2-40B4-BE49-F238E27FC236}">
                        <a16:creationId xmlns:a16="http://schemas.microsoft.com/office/drawing/2014/main" id="{FE53D765-7586-4B4E-8177-94F22A6BFF09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25" name="Group 124">
                  <a:extLst>
                    <a:ext uri="{FF2B5EF4-FFF2-40B4-BE49-F238E27FC236}">
                      <a16:creationId xmlns:a16="http://schemas.microsoft.com/office/drawing/2014/main" id="{80A38741-62E0-48E3-A584-E4CFBAC0055F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29" name="Oval 128">
                    <a:extLst>
                      <a:ext uri="{FF2B5EF4-FFF2-40B4-BE49-F238E27FC236}">
                        <a16:creationId xmlns:a16="http://schemas.microsoft.com/office/drawing/2014/main" id="{5077B1D8-2E1C-4822-A2A3-E09D8A6BC9B6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30" name="Oval 129">
                    <a:extLst>
                      <a:ext uri="{FF2B5EF4-FFF2-40B4-BE49-F238E27FC236}">
                        <a16:creationId xmlns:a16="http://schemas.microsoft.com/office/drawing/2014/main" id="{3EF6121D-9242-4E3B-92D0-E96A6A7A904C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26" name="Group 125">
                  <a:extLst>
                    <a:ext uri="{FF2B5EF4-FFF2-40B4-BE49-F238E27FC236}">
                      <a16:creationId xmlns:a16="http://schemas.microsoft.com/office/drawing/2014/main" id="{BD3A440E-B61C-4C19-8FA6-C96651A6152F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27" name="Oval 126">
                    <a:extLst>
                      <a:ext uri="{FF2B5EF4-FFF2-40B4-BE49-F238E27FC236}">
                        <a16:creationId xmlns:a16="http://schemas.microsoft.com/office/drawing/2014/main" id="{A54DB993-9D15-48D6-8C99-0C8762FEE372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28" name="Oval 127">
                    <a:extLst>
                      <a:ext uri="{FF2B5EF4-FFF2-40B4-BE49-F238E27FC236}">
                        <a16:creationId xmlns:a16="http://schemas.microsoft.com/office/drawing/2014/main" id="{FC8E39C2-0747-4E34-AB08-24F0652B8F6E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60E116B8-8486-44FC-BEF5-96F099CB4F39}"/>
              </a:ext>
            </a:extLst>
          </p:cNvPr>
          <p:cNvGrpSpPr/>
          <p:nvPr/>
        </p:nvGrpSpPr>
        <p:grpSpPr>
          <a:xfrm>
            <a:off x="10540501" y="810172"/>
            <a:ext cx="1280160" cy="3151163"/>
            <a:chOff x="829994" y="886264"/>
            <a:chExt cx="1280160" cy="3151163"/>
          </a:xfrm>
        </p:grpSpPr>
        <p:sp>
          <p:nvSpPr>
            <p:cNvPr id="143" name="Rectangle: Rounded Corners 142">
              <a:extLst>
                <a:ext uri="{FF2B5EF4-FFF2-40B4-BE49-F238E27FC236}">
                  <a16:creationId xmlns:a16="http://schemas.microsoft.com/office/drawing/2014/main" id="{3CD54E96-1A20-4AEE-97AA-9B16633580B8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26F24F12-5C26-450C-8A81-00C425F1140B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145" name="Group 144">
                <a:extLst>
                  <a:ext uri="{FF2B5EF4-FFF2-40B4-BE49-F238E27FC236}">
                    <a16:creationId xmlns:a16="http://schemas.microsoft.com/office/drawing/2014/main" id="{BD8624C4-13B0-48DD-8AE2-2FD3B561CF0F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56" name="Group 155">
                  <a:extLst>
                    <a:ext uri="{FF2B5EF4-FFF2-40B4-BE49-F238E27FC236}">
                      <a16:creationId xmlns:a16="http://schemas.microsoft.com/office/drawing/2014/main" id="{7D858DAB-2B6D-44C2-BF82-1D68C6281199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63" name="Oval 162">
                    <a:extLst>
                      <a:ext uri="{FF2B5EF4-FFF2-40B4-BE49-F238E27FC236}">
                        <a16:creationId xmlns:a16="http://schemas.microsoft.com/office/drawing/2014/main" id="{07321AD7-9D5B-4900-8B9E-1A1D90467E03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64" name="Oval 163">
                    <a:extLst>
                      <a:ext uri="{FF2B5EF4-FFF2-40B4-BE49-F238E27FC236}">
                        <a16:creationId xmlns:a16="http://schemas.microsoft.com/office/drawing/2014/main" id="{2C94A52F-9E25-400F-8BE2-7BB349C67ABF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57" name="Group 156">
                  <a:extLst>
                    <a:ext uri="{FF2B5EF4-FFF2-40B4-BE49-F238E27FC236}">
                      <a16:creationId xmlns:a16="http://schemas.microsoft.com/office/drawing/2014/main" id="{96836C73-479C-4867-AEAC-13849279FDE2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61" name="Oval 160">
                    <a:extLst>
                      <a:ext uri="{FF2B5EF4-FFF2-40B4-BE49-F238E27FC236}">
                        <a16:creationId xmlns:a16="http://schemas.microsoft.com/office/drawing/2014/main" id="{83BC6B69-0820-442C-856B-6C0544AB6851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62" name="Oval 161">
                    <a:extLst>
                      <a:ext uri="{FF2B5EF4-FFF2-40B4-BE49-F238E27FC236}">
                        <a16:creationId xmlns:a16="http://schemas.microsoft.com/office/drawing/2014/main" id="{BA4C9F19-DB70-4C76-B7B4-85F78A30B01B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58" name="Group 157">
                  <a:extLst>
                    <a:ext uri="{FF2B5EF4-FFF2-40B4-BE49-F238E27FC236}">
                      <a16:creationId xmlns:a16="http://schemas.microsoft.com/office/drawing/2014/main" id="{2E666D44-3C98-4AB3-811B-53F266F60F74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59" name="Oval 158">
                    <a:extLst>
                      <a:ext uri="{FF2B5EF4-FFF2-40B4-BE49-F238E27FC236}">
                        <a16:creationId xmlns:a16="http://schemas.microsoft.com/office/drawing/2014/main" id="{AB94D00B-5040-46E5-BB92-C801D084EBE4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60" name="Oval 159">
                    <a:extLst>
                      <a:ext uri="{FF2B5EF4-FFF2-40B4-BE49-F238E27FC236}">
                        <a16:creationId xmlns:a16="http://schemas.microsoft.com/office/drawing/2014/main" id="{5AE29187-93A1-49E9-978D-CECC1DF74B28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46" name="Group 145">
                <a:extLst>
                  <a:ext uri="{FF2B5EF4-FFF2-40B4-BE49-F238E27FC236}">
                    <a16:creationId xmlns:a16="http://schemas.microsoft.com/office/drawing/2014/main" id="{A25C2D54-CE17-4F4C-9CA2-A74B5D1945EB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47" name="Group 146">
                  <a:extLst>
                    <a:ext uri="{FF2B5EF4-FFF2-40B4-BE49-F238E27FC236}">
                      <a16:creationId xmlns:a16="http://schemas.microsoft.com/office/drawing/2014/main" id="{B9122394-0CD4-4FBC-95DE-6160BDA6EC22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54" name="Oval 153">
                    <a:extLst>
                      <a:ext uri="{FF2B5EF4-FFF2-40B4-BE49-F238E27FC236}">
                        <a16:creationId xmlns:a16="http://schemas.microsoft.com/office/drawing/2014/main" id="{7B9382B3-009B-4638-BB89-79801B52E80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55" name="Oval 154">
                    <a:extLst>
                      <a:ext uri="{FF2B5EF4-FFF2-40B4-BE49-F238E27FC236}">
                        <a16:creationId xmlns:a16="http://schemas.microsoft.com/office/drawing/2014/main" id="{042BF763-22BA-4ACF-B794-EA833723C75B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48" name="Group 147">
                  <a:extLst>
                    <a:ext uri="{FF2B5EF4-FFF2-40B4-BE49-F238E27FC236}">
                      <a16:creationId xmlns:a16="http://schemas.microsoft.com/office/drawing/2014/main" id="{90712E82-E4ED-4B4E-8D22-BB7C0E3819B4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52" name="Oval 151">
                    <a:extLst>
                      <a:ext uri="{FF2B5EF4-FFF2-40B4-BE49-F238E27FC236}">
                        <a16:creationId xmlns:a16="http://schemas.microsoft.com/office/drawing/2014/main" id="{9388DC98-E7B7-4155-A522-C96F470FF406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53" name="Oval 152">
                    <a:extLst>
                      <a:ext uri="{FF2B5EF4-FFF2-40B4-BE49-F238E27FC236}">
                        <a16:creationId xmlns:a16="http://schemas.microsoft.com/office/drawing/2014/main" id="{B0607D78-DD9D-45A1-A66E-7EDB8D5AD7A9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49" name="Group 148">
                  <a:extLst>
                    <a:ext uri="{FF2B5EF4-FFF2-40B4-BE49-F238E27FC236}">
                      <a16:creationId xmlns:a16="http://schemas.microsoft.com/office/drawing/2014/main" id="{83490310-1FA7-4C45-B4D8-21EAD6C897F4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50" name="Oval 149">
                    <a:extLst>
                      <a:ext uri="{FF2B5EF4-FFF2-40B4-BE49-F238E27FC236}">
                        <a16:creationId xmlns:a16="http://schemas.microsoft.com/office/drawing/2014/main" id="{AED1CE07-4A3B-43B4-A22C-C585E17B5F2A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51" name="Oval 150">
                    <a:extLst>
                      <a:ext uri="{FF2B5EF4-FFF2-40B4-BE49-F238E27FC236}">
                        <a16:creationId xmlns:a16="http://schemas.microsoft.com/office/drawing/2014/main" id="{173BCAE7-A6D6-4A52-B89B-47AB7A6FE6E6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F74DB1FD-B5B4-46B0-AFE5-33698366A647}"/>
              </a:ext>
            </a:extLst>
          </p:cNvPr>
          <p:cNvGrpSpPr/>
          <p:nvPr/>
        </p:nvGrpSpPr>
        <p:grpSpPr>
          <a:xfrm>
            <a:off x="9109113" y="810193"/>
            <a:ext cx="1280160" cy="3151163"/>
            <a:chOff x="829994" y="886264"/>
            <a:chExt cx="1280160" cy="3151163"/>
          </a:xfrm>
        </p:grpSpPr>
        <p:sp>
          <p:nvSpPr>
            <p:cNvPr id="166" name="Rectangle: Rounded Corners 165">
              <a:extLst>
                <a:ext uri="{FF2B5EF4-FFF2-40B4-BE49-F238E27FC236}">
                  <a16:creationId xmlns:a16="http://schemas.microsoft.com/office/drawing/2014/main" id="{4C6A6017-A2C3-4FF2-B064-7C7857029416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6E3F66BB-328F-47DC-AE2C-5CFCA1BB5AE4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168" name="Group 167">
                <a:extLst>
                  <a:ext uri="{FF2B5EF4-FFF2-40B4-BE49-F238E27FC236}">
                    <a16:creationId xmlns:a16="http://schemas.microsoft.com/office/drawing/2014/main" id="{E65BFE1F-E53E-4777-A228-DB95B1839093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79" name="Group 178">
                  <a:extLst>
                    <a:ext uri="{FF2B5EF4-FFF2-40B4-BE49-F238E27FC236}">
                      <a16:creationId xmlns:a16="http://schemas.microsoft.com/office/drawing/2014/main" id="{00F58339-84C8-4F75-8BFF-4BA4171D0084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86" name="Oval 185">
                    <a:extLst>
                      <a:ext uri="{FF2B5EF4-FFF2-40B4-BE49-F238E27FC236}">
                        <a16:creationId xmlns:a16="http://schemas.microsoft.com/office/drawing/2014/main" id="{B225BFC3-B19D-4CC8-9BD9-5EAA0B2F756F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87" name="Oval 186">
                    <a:extLst>
                      <a:ext uri="{FF2B5EF4-FFF2-40B4-BE49-F238E27FC236}">
                        <a16:creationId xmlns:a16="http://schemas.microsoft.com/office/drawing/2014/main" id="{7A69F586-A6D9-486B-9711-F50671D545CC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80" name="Group 179">
                  <a:extLst>
                    <a:ext uri="{FF2B5EF4-FFF2-40B4-BE49-F238E27FC236}">
                      <a16:creationId xmlns:a16="http://schemas.microsoft.com/office/drawing/2014/main" id="{8590CD08-FD4F-4886-A8D3-93A9071A90C3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84" name="Oval 183">
                    <a:extLst>
                      <a:ext uri="{FF2B5EF4-FFF2-40B4-BE49-F238E27FC236}">
                        <a16:creationId xmlns:a16="http://schemas.microsoft.com/office/drawing/2014/main" id="{07A5CF84-E7AF-4647-B6E5-EBB4F0418093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85" name="Oval 184">
                    <a:extLst>
                      <a:ext uri="{FF2B5EF4-FFF2-40B4-BE49-F238E27FC236}">
                        <a16:creationId xmlns:a16="http://schemas.microsoft.com/office/drawing/2014/main" id="{B22BB129-4573-412C-950D-629B0F3E2F64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81" name="Group 180">
                  <a:extLst>
                    <a:ext uri="{FF2B5EF4-FFF2-40B4-BE49-F238E27FC236}">
                      <a16:creationId xmlns:a16="http://schemas.microsoft.com/office/drawing/2014/main" id="{60A63068-6094-4B4A-B751-E533CEBC1E55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82" name="Oval 181">
                    <a:extLst>
                      <a:ext uri="{FF2B5EF4-FFF2-40B4-BE49-F238E27FC236}">
                        <a16:creationId xmlns:a16="http://schemas.microsoft.com/office/drawing/2014/main" id="{F95AD6F7-2FB4-4023-9FD9-0A2CE39FAA97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83" name="Oval 182">
                    <a:extLst>
                      <a:ext uri="{FF2B5EF4-FFF2-40B4-BE49-F238E27FC236}">
                        <a16:creationId xmlns:a16="http://schemas.microsoft.com/office/drawing/2014/main" id="{3D2C1E98-1414-4AD1-8D26-6D3D978293CF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69" name="Group 168">
                <a:extLst>
                  <a:ext uri="{FF2B5EF4-FFF2-40B4-BE49-F238E27FC236}">
                    <a16:creationId xmlns:a16="http://schemas.microsoft.com/office/drawing/2014/main" id="{F9FEDAFD-5874-4A63-B927-C963297B0213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70" name="Group 169">
                  <a:extLst>
                    <a:ext uri="{FF2B5EF4-FFF2-40B4-BE49-F238E27FC236}">
                      <a16:creationId xmlns:a16="http://schemas.microsoft.com/office/drawing/2014/main" id="{AD372194-A80D-4AA1-8166-1AC59EEC502D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77" name="Oval 176">
                    <a:extLst>
                      <a:ext uri="{FF2B5EF4-FFF2-40B4-BE49-F238E27FC236}">
                        <a16:creationId xmlns:a16="http://schemas.microsoft.com/office/drawing/2014/main" id="{73207708-AF4D-4FC9-A276-B37940D61643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78" name="Oval 177">
                    <a:extLst>
                      <a:ext uri="{FF2B5EF4-FFF2-40B4-BE49-F238E27FC236}">
                        <a16:creationId xmlns:a16="http://schemas.microsoft.com/office/drawing/2014/main" id="{06569F42-7B5E-4296-A4FE-2DD9C3A1604D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71" name="Group 170">
                  <a:extLst>
                    <a:ext uri="{FF2B5EF4-FFF2-40B4-BE49-F238E27FC236}">
                      <a16:creationId xmlns:a16="http://schemas.microsoft.com/office/drawing/2014/main" id="{947F4112-BC74-4D7E-9D53-B5A4A5AE9732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75" name="Oval 174">
                    <a:extLst>
                      <a:ext uri="{FF2B5EF4-FFF2-40B4-BE49-F238E27FC236}">
                        <a16:creationId xmlns:a16="http://schemas.microsoft.com/office/drawing/2014/main" id="{D708FFCD-5FD9-4AE2-B05F-E0578C1E8F0B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76" name="Oval 175">
                    <a:extLst>
                      <a:ext uri="{FF2B5EF4-FFF2-40B4-BE49-F238E27FC236}">
                        <a16:creationId xmlns:a16="http://schemas.microsoft.com/office/drawing/2014/main" id="{F920E531-2E3C-4CFD-83A8-FC4AE2D8ADDA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72" name="Group 171">
                  <a:extLst>
                    <a:ext uri="{FF2B5EF4-FFF2-40B4-BE49-F238E27FC236}">
                      <a16:creationId xmlns:a16="http://schemas.microsoft.com/office/drawing/2014/main" id="{658789BD-C470-467A-B946-62FBB4D6B45A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73" name="Oval 172">
                    <a:extLst>
                      <a:ext uri="{FF2B5EF4-FFF2-40B4-BE49-F238E27FC236}">
                        <a16:creationId xmlns:a16="http://schemas.microsoft.com/office/drawing/2014/main" id="{F7E2C542-CBDD-4334-9CB1-B69B338643ED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74" name="Oval 173">
                    <a:extLst>
                      <a:ext uri="{FF2B5EF4-FFF2-40B4-BE49-F238E27FC236}">
                        <a16:creationId xmlns:a16="http://schemas.microsoft.com/office/drawing/2014/main" id="{74844D60-69B0-4C86-99CA-1520B65EA136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sp>
        <p:nvSpPr>
          <p:cNvPr id="188" name="TextBox 187">
            <a:extLst>
              <a:ext uri="{FF2B5EF4-FFF2-40B4-BE49-F238E27FC236}">
                <a16:creationId xmlns:a16="http://schemas.microsoft.com/office/drawing/2014/main" id="{6D4E7DB1-518A-4C40-99BE-ECDAB1892EDF}"/>
              </a:ext>
            </a:extLst>
          </p:cNvPr>
          <p:cNvSpPr txBox="1"/>
          <p:nvPr/>
        </p:nvSpPr>
        <p:spPr>
          <a:xfrm>
            <a:off x="-145661" y="5837408"/>
            <a:ext cx="3533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	8 x 12 =   96</a:t>
            </a:r>
          </a:p>
        </p:txBody>
      </p: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6F8BC62C-039D-40ED-AF5D-92FC0A847709}"/>
              </a:ext>
            </a:extLst>
          </p:cNvPr>
          <p:cNvGrpSpPr/>
          <p:nvPr/>
        </p:nvGrpSpPr>
        <p:grpSpPr>
          <a:xfrm>
            <a:off x="13859975" y="-1243731"/>
            <a:ext cx="1280160" cy="3151163"/>
            <a:chOff x="829994" y="886264"/>
            <a:chExt cx="1280160" cy="3151163"/>
          </a:xfrm>
        </p:grpSpPr>
        <p:sp>
          <p:nvSpPr>
            <p:cNvPr id="190" name="Rectangle: Rounded Corners 189">
              <a:extLst>
                <a:ext uri="{FF2B5EF4-FFF2-40B4-BE49-F238E27FC236}">
                  <a16:creationId xmlns:a16="http://schemas.microsoft.com/office/drawing/2014/main" id="{CD80C652-BAC4-47C8-AD7D-CE710C871B5B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191" name="Group 190">
              <a:extLst>
                <a:ext uri="{FF2B5EF4-FFF2-40B4-BE49-F238E27FC236}">
                  <a16:creationId xmlns:a16="http://schemas.microsoft.com/office/drawing/2014/main" id="{DBE3F2AD-8CBE-4E14-9072-932EBF86F94F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192" name="Group 191">
                <a:extLst>
                  <a:ext uri="{FF2B5EF4-FFF2-40B4-BE49-F238E27FC236}">
                    <a16:creationId xmlns:a16="http://schemas.microsoft.com/office/drawing/2014/main" id="{B72789CD-5396-4531-9C46-C1004F47E432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203" name="Group 202">
                  <a:extLst>
                    <a:ext uri="{FF2B5EF4-FFF2-40B4-BE49-F238E27FC236}">
                      <a16:creationId xmlns:a16="http://schemas.microsoft.com/office/drawing/2014/main" id="{88CCB309-1CBA-4CEC-835F-093913957C53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210" name="Oval 209">
                    <a:extLst>
                      <a:ext uri="{FF2B5EF4-FFF2-40B4-BE49-F238E27FC236}">
                        <a16:creationId xmlns:a16="http://schemas.microsoft.com/office/drawing/2014/main" id="{0021D7A9-4024-4F84-9D9D-0BE748DE090A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11" name="Oval 210">
                    <a:extLst>
                      <a:ext uri="{FF2B5EF4-FFF2-40B4-BE49-F238E27FC236}">
                        <a16:creationId xmlns:a16="http://schemas.microsoft.com/office/drawing/2014/main" id="{9E59E968-A8E4-460D-A5DC-9E7E99C5BBFC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204" name="Group 203">
                  <a:extLst>
                    <a:ext uri="{FF2B5EF4-FFF2-40B4-BE49-F238E27FC236}">
                      <a16:creationId xmlns:a16="http://schemas.microsoft.com/office/drawing/2014/main" id="{EA93D05B-B76F-41EF-AC43-B8747670D3C5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208" name="Oval 207">
                    <a:extLst>
                      <a:ext uri="{FF2B5EF4-FFF2-40B4-BE49-F238E27FC236}">
                        <a16:creationId xmlns:a16="http://schemas.microsoft.com/office/drawing/2014/main" id="{55742503-9014-45B7-845E-D135DD3E45D1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09" name="Oval 208">
                    <a:extLst>
                      <a:ext uri="{FF2B5EF4-FFF2-40B4-BE49-F238E27FC236}">
                        <a16:creationId xmlns:a16="http://schemas.microsoft.com/office/drawing/2014/main" id="{246D0E9E-4484-44E9-8C7F-16007B784291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205" name="Group 204">
                  <a:extLst>
                    <a:ext uri="{FF2B5EF4-FFF2-40B4-BE49-F238E27FC236}">
                      <a16:creationId xmlns:a16="http://schemas.microsoft.com/office/drawing/2014/main" id="{8C165259-C5DF-431C-A134-E53904862E1D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206" name="Oval 205">
                    <a:extLst>
                      <a:ext uri="{FF2B5EF4-FFF2-40B4-BE49-F238E27FC236}">
                        <a16:creationId xmlns:a16="http://schemas.microsoft.com/office/drawing/2014/main" id="{D82230BB-BB72-4869-AD00-FF44F1E76D7B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07" name="Oval 206">
                    <a:extLst>
                      <a:ext uri="{FF2B5EF4-FFF2-40B4-BE49-F238E27FC236}">
                        <a16:creationId xmlns:a16="http://schemas.microsoft.com/office/drawing/2014/main" id="{AC36F794-E2F7-4CF6-BDEC-EF523853F615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93" name="Group 192">
                <a:extLst>
                  <a:ext uri="{FF2B5EF4-FFF2-40B4-BE49-F238E27FC236}">
                    <a16:creationId xmlns:a16="http://schemas.microsoft.com/office/drawing/2014/main" id="{3382E4B5-A438-49C8-A49F-3582337FD783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194" name="Group 193">
                  <a:extLst>
                    <a:ext uri="{FF2B5EF4-FFF2-40B4-BE49-F238E27FC236}">
                      <a16:creationId xmlns:a16="http://schemas.microsoft.com/office/drawing/2014/main" id="{A71603B4-BD97-435F-83F9-390597608E6D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201" name="Oval 200">
                    <a:extLst>
                      <a:ext uri="{FF2B5EF4-FFF2-40B4-BE49-F238E27FC236}">
                        <a16:creationId xmlns:a16="http://schemas.microsoft.com/office/drawing/2014/main" id="{14C1B125-1B6E-4FE7-B8B0-38D69948B6FA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02" name="Oval 201">
                    <a:extLst>
                      <a:ext uri="{FF2B5EF4-FFF2-40B4-BE49-F238E27FC236}">
                        <a16:creationId xmlns:a16="http://schemas.microsoft.com/office/drawing/2014/main" id="{C05FA6BA-0B40-48FB-82F4-6D0B69E8F59D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95" name="Group 194">
                  <a:extLst>
                    <a:ext uri="{FF2B5EF4-FFF2-40B4-BE49-F238E27FC236}">
                      <a16:creationId xmlns:a16="http://schemas.microsoft.com/office/drawing/2014/main" id="{E26C54EE-AF82-402F-8CCE-928ADC43BD79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99" name="Oval 198">
                    <a:extLst>
                      <a:ext uri="{FF2B5EF4-FFF2-40B4-BE49-F238E27FC236}">
                        <a16:creationId xmlns:a16="http://schemas.microsoft.com/office/drawing/2014/main" id="{729DF8E6-835F-4151-8EB3-770D0F6BB7C5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00" name="Oval 199">
                    <a:extLst>
                      <a:ext uri="{FF2B5EF4-FFF2-40B4-BE49-F238E27FC236}">
                        <a16:creationId xmlns:a16="http://schemas.microsoft.com/office/drawing/2014/main" id="{1CDE02A3-F898-4ACC-ABC5-7239BE38F48E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96" name="Group 195">
                  <a:extLst>
                    <a:ext uri="{FF2B5EF4-FFF2-40B4-BE49-F238E27FC236}">
                      <a16:creationId xmlns:a16="http://schemas.microsoft.com/office/drawing/2014/main" id="{4CAA5CA6-E302-4BBD-AFD0-1AC84447BA90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197" name="Oval 196">
                    <a:extLst>
                      <a:ext uri="{FF2B5EF4-FFF2-40B4-BE49-F238E27FC236}">
                        <a16:creationId xmlns:a16="http://schemas.microsoft.com/office/drawing/2014/main" id="{C0B7AEB0-8359-4175-A019-E5ABE28CB1E5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98" name="Oval 197">
                    <a:extLst>
                      <a:ext uri="{FF2B5EF4-FFF2-40B4-BE49-F238E27FC236}">
                        <a16:creationId xmlns:a16="http://schemas.microsoft.com/office/drawing/2014/main" id="{5DE3C161-2DF3-468F-8204-9627ED44E73C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8D9C9171-D164-4035-B24D-F7714DAFCCB5}"/>
              </a:ext>
            </a:extLst>
          </p:cNvPr>
          <p:cNvGrpSpPr/>
          <p:nvPr/>
        </p:nvGrpSpPr>
        <p:grpSpPr>
          <a:xfrm>
            <a:off x="12428587" y="-1243710"/>
            <a:ext cx="1280160" cy="3151163"/>
            <a:chOff x="829994" y="886264"/>
            <a:chExt cx="1280160" cy="3151163"/>
          </a:xfrm>
        </p:grpSpPr>
        <p:sp>
          <p:nvSpPr>
            <p:cNvPr id="213" name="Rectangle: Rounded Corners 212">
              <a:extLst>
                <a:ext uri="{FF2B5EF4-FFF2-40B4-BE49-F238E27FC236}">
                  <a16:creationId xmlns:a16="http://schemas.microsoft.com/office/drawing/2014/main" id="{CFAA65CD-A0A4-47AA-B6C5-FE9797012BAE}"/>
                </a:ext>
              </a:extLst>
            </p:cNvPr>
            <p:cNvSpPr/>
            <p:nvPr/>
          </p:nvSpPr>
          <p:spPr>
            <a:xfrm>
              <a:off x="829994" y="886264"/>
              <a:ext cx="1280160" cy="31511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E1B91512-46C1-4FBB-A43A-E3144B327D33}"/>
                </a:ext>
              </a:extLst>
            </p:cNvPr>
            <p:cNvGrpSpPr/>
            <p:nvPr/>
          </p:nvGrpSpPr>
          <p:grpSpPr>
            <a:xfrm>
              <a:off x="970671" y="970667"/>
              <a:ext cx="1004081" cy="3010441"/>
              <a:chOff x="970671" y="970667"/>
              <a:chExt cx="1004081" cy="3010441"/>
            </a:xfrm>
          </p:grpSpPr>
          <p:grpSp>
            <p:nvGrpSpPr>
              <p:cNvPr id="215" name="Group 214">
                <a:extLst>
                  <a:ext uri="{FF2B5EF4-FFF2-40B4-BE49-F238E27FC236}">
                    <a16:creationId xmlns:a16="http://schemas.microsoft.com/office/drawing/2014/main" id="{CFC6CE34-14B2-455C-BE45-0BA1CC753591}"/>
                  </a:ext>
                </a:extLst>
              </p:cNvPr>
              <p:cNvGrpSpPr/>
              <p:nvPr/>
            </p:nvGrpSpPr>
            <p:grpSpPr>
              <a:xfrm>
                <a:off x="970671" y="970667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226" name="Group 225">
                  <a:extLst>
                    <a:ext uri="{FF2B5EF4-FFF2-40B4-BE49-F238E27FC236}">
                      <a16:creationId xmlns:a16="http://schemas.microsoft.com/office/drawing/2014/main" id="{52C241F3-6B6D-4C92-A6AE-97C6E26C2497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233" name="Oval 232">
                    <a:extLst>
                      <a:ext uri="{FF2B5EF4-FFF2-40B4-BE49-F238E27FC236}">
                        <a16:creationId xmlns:a16="http://schemas.microsoft.com/office/drawing/2014/main" id="{FEF07F9C-18E1-4317-AAE2-31D4259A6510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34" name="Oval 233">
                    <a:extLst>
                      <a:ext uri="{FF2B5EF4-FFF2-40B4-BE49-F238E27FC236}">
                        <a16:creationId xmlns:a16="http://schemas.microsoft.com/office/drawing/2014/main" id="{1DC41483-2E38-4671-B1D5-7696CA31728B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227" name="Group 226">
                  <a:extLst>
                    <a:ext uri="{FF2B5EF4-FFF2-40B4-BE49-F238E27FC236}">
                      <a16:creationId xmlns:a16="http://schemas.microsoft.com/office/drawing/2014/main" id="{0DCE02B4-356A-403B-ADB0-5ABAE943D7F8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231" name="Oval 230">
                    <a:extLst>
                      <a:ext uri="{FF2B5EF4-FFF2-40B4-BE49-F238E27FC236}">
                        <a16:creationId xmlns:a16="http://schemas.microsoft.com/office/drawing/2014/main" id="{E2BB3CC8-9164-46CB-B0E7-BBF6776290B2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32" name="Oval 231">
                    <a:extLst>
                      <a:ext uri="{FF2B5EF4-FFF2-40B4-BE49-F238E27FC236}">
                        <a16:creationId xmlns:a16="http://schemas.microsoft.com/office/drawing/2014/main" id="{55E7747E-A142-454F-9C3F-3CB2DFB346C1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228" name="Group 227">
                  <a:extLst>
                    <a:ext uri="{FF2B5EF4-FFF2-40B4-BE49-F238E27FC236}">
                      <a16:creationId xmlns:a16="http://schemas.microsoft.com/office/drawing/2014/main" id="{1F93F28F-42E7-4D8F-946A-150F907C1813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229" name="Oval 228">
                    <a:extLst>
                      <a:ext uri="{FF2B5EF4-FFF2-40B4-BE49-F238E27FC236}">
                        <a16:creationId xmlns:a16="http://schemas.microsoft.com/office/drawing/2014/main" id="{51DA7C8B-B9CC-42CD-94D8-964EFBE3CF9B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30" name="Oval 229">
                    <a:extLst>
                      <a:ext uri="{FF2B5EF4-FFF2-40B4-BE49-F238E27FC236}">
                        <a16:creationId xmlns:a16="http://schemas.microsoft.com/office/drawing/2014/main" id="{6B1A174E-AD6C-480E-8FE0-CC72A88318D9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216" name="Group 215">
                <a:extLst>
                  <a:ext uri="{FF2B5EF4-FFF2-40B4-BE49-F238E27FC236}">
                    <a16:creationId xmlns:a16="http://schemas.microsoft.com/office/drawing/2014/main" id="{8E9EA384-D163-4EFE-868F-085A85CBD9B6}"/>
                  </a:ext>
                </a:extLst>
              </p:cNvPr>
              <p:cNvGrpSpPr/>
              <p:nvPr/>
            </p:nvGrpSpPr>
            <p:grpSpPr>
              <a:xfrm>
                <a:off x="986497" y="2489950"/>
                <a:ext cx="988255" cy="1491158"/>
                <a:chOff x="970671" y="970667"/>
                <a:chExt cx="988255" cy="1491158"/>
              </a:xfrm>
            </p:grpSpPr>
            <p:grpSp>
              <p:nvGrpSpPr>
                <p:cNvPr id="217" name="Group 216">
                  <a:extLst>
                    <a:ext uri="{FF2B5EF4-FFF2-40B4-BE49-F238E27FC236}">
                      <a16:creationId xmlns:a16="http://schemas.microsoft.com/office/drawing/2014/main" id="{8CAA2DBB-2858-4377-82AD-223BF556D822}"/>
                    </a:ext>
                  </a:extLst>
                </p:cNvPr>
                <p:cNvGrpSpPr/>
                <p:nvPr/>
              </p:nvGrpSpPr>
              <p:grpSpPr>
                <a:xfrm>
                  <a:off x="970671" y="970667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224" name="Oval 223">
                    <a:extLst>
                      <a:ext uri="{FF2B5EF4-FFF2-40B4-BE49-F238E27FC236}">
                        <a16:creationId xmlns:a16="http://schemas.microsoft.com/office/drawing/2014/main" id="{64E878C2-8E7C-4E24-A0D2-5BDC5060597C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25" name="Oval 224">
                    <a:extLst>
                      <a:ext uri="{FF2B5EF4-FFF2-40B4-BE49-F238E27FC236}">
                        <a16:creationId xmlns:a16="http://schemas.microsoft.com/office/drawing/2014/main" id="{11EC3A30-8D30-4026-B7DA-2F014C5F501F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218" name="Group 217">
                  <a:extLst>
                    <a:ext uri="{FF2B5EF4-FFF2-40B4-BE49-F238E27FC236}">
                      <a16:creationId xmlns:a16="http://schemas.microsoft.com/office/drawing/2014/main" id="{403D2ABB-490A-432E-8BFC-67CD5DA9EBB6}"/>
                    </a:ext>
                  </a:extLst>
                </p:cNvPr>
                <p:cNvGrpSpPr/>
                <p:nvPr/>
              </p:nvGrpSpPr>
              <p:grpSpPr>
                <a:xfrm>
                  <a:off x="970671" y="1477098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222" name="Oval 221">
                    <a:extLst>
                      <a:ext uri="{FF2B5EF4-FFF2-40B4-BE49-F238E27FC236}">
                        <a16:creationId xmlns:a16="http://schemas.microsoft.com/office/drawing/2014/main" id="{63BCCE9D-F330-4F48-86CD-8DE51FD71AB6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23" name="Oval 222">
                    <a:extLst>
                      <a:ext uri="{FF2B5EF4-FFF2-40B4-BE49-F238E27FC236}">
                        <a16:creationId xmlns:a16="http://schemas.microsoft.com/office/drawing/2014/main" id="{0D1DE1C0-8373-4AF3-9C84-C5A5200C7F7A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219" name="Group 218">
                  <a:extLst>
                    <a:ext uri="{FF2B5EF4-FFF2-40B4-BE49-F238E27FC236}">
                      <a16:creationId xmlns:a16="http://schemas.microsoft.com/office/drawing/2014/main" id="{560A8519-0116-4EDE-83D1-27623C13CB3E}"/>
                    </a:ext>
                  </a:extLst>
                </p:cNvPr>
                <p:cNvGrpSpPr/>
                <p:nvPr/>
              </p:nvGrpSpPr>
              <p:grpSpPr>
                <a:xfrm>
                  <a:off x="981222" y="1983524"/>
                  <a:ext cx="977704" cy="478301"/>
                  <a:chOff x="970671" y="970667"/>
                  <a:chExt cx="977704" cy="478301"/>
                </a:xfrm>
              </p:grpSpPr>
              <p:sp>
                <p:nvSpPr>
                  <p:cNvPr id="220" name="Oval 219">
                    <a:extLst>
                      <a:ext uri="{FF2B5EF4-FFF2-40B4-BE49-F238E27FC236}">
                        <a16:creationId xmlns:a16="http://schemas.microsoft.com/office/drawing/2014/main" id="{776A12AF-A9F0-49C0-815C-9F788EAEA1AA}"/>
                      </a:ext>
                    </a:extLst>
                  </p:cNvPr>
                  <p:cNvSpPr/>
                  <p:nvPr/>
                </p:nvSpPr>
                <p:spPr>
                  <a:xfrm>
                    <a:off x="970671" y="970667"/>
                    <a:ext cx="478301" cy="478301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21" name="Oval 220">
                    <a:extLst>
                      <a:ext uri="{FF2B5EF4-FFF2-40B4-BE49-F238E27FC236}">
                        <a16:creationId xmlns:a16="http://schemas.microsoft.com/office/drawing/2014/main" id="{A383130E-83B4-4451-BE97-3A0A622B73D5}"/>
                      </a:ext>
                    </a:extLst>
                  </p:cNvPr>
                  <p:cNvSpPr/>
                  <p:nvPr/>
                </p:nvSpPr>
                <p:spPr>
                  <a:xfrm>
                    <a:off x="1470074" y="970667"/>
                    <a:ext cx="478301" cy="478301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A28D6E5A-D7DC-435D-B88B-20A4CB5CE703}"/>
              </a:ext>
            </a:extLst>
          </p:cNvPr>
          <p:cNvCxnSpPr/>
          <p:nvPr/>
        </p:nvCxnSpPr>
        <p:spPr>
          <a:xfrm>
            <a:off x="492414" y="5837408"/>
            <a:ext cx="324985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531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0.16759 L -2.91667E-6 0.16806 C -0.00143 0.15972 -0.0069 0.12986 -0.0082 0.11412 C -0.01276 0.06412 -0.00612 0.12245 -0.01302 0.06551 C -0.01354 0.06088 -0.01367 0.05579 -0.01458 0.05208 L -0.01784 0.03866 L -0.02096 0.01181 C -0.02161 0.00718 -0.02174 0.00208 -0.02265 -0.00162 L -0.02591 -0.01505 C -0.02903 -0.04051 -0.02526 -0.01667 -0.03229 -0.0419 C -0.04244 -0.07755 -0.03424 -0.05995 -0.04349 -0.07708 C -0.04466 -0.08171 -0.04531 -0.08727 -0.04674 -0.09051 C -0.04961 -0.09769 -0.05312 -0.10278 -0.05651 -0.10857 L -0.06614 -0.12662 L -0.07578 -0.14421 C -0.07721 -0.14722 -0.07877 -0.15139 -0.0806 -0.15347 C -0.08372 -0.15648 -0.08737 -0.15671 -0.09023 -0.16227 C -0.09336 -0.16806 -0.09622 -0.17639 -0.09987 -0.18032 C -0.10612 -0.18565 -0.11028 -0.18982 -0.11758 -0.19375 L -0.12721 -0.19792 C -0.13099 -0.19954 -0.13476 -0.20069 -0.13854 -0.20255 C -0.14114 -0.2037 -0.14375 -0.20532 -0.14648 -0.20718 C -0.15677 -0.20532 -0.16679 -0.20463 -0.17708 -0.20255 C -0.18125 -0.20162 -0.18567 -0.19907 -0.18984 -0.19792 C -0.19583 -0.19607 -0.20169 -0.19491 -0.20755 -0.19375 C -0.21705 -0.18495 -0.20794 -0.19236 -0.222 -0.18449 C -0.22825 -0.18102 -0.23203 -0.17685 -0.23815 -0.17107 L -0.24297 -0.1669 L -0.24778 -0.16227 C -0.26172 -0.13657 -0.24414 -0.16736 -0.25742 -0.14884 C -0.25924 -0.1463 -0.26067 -0.14306 -0.26224 -0.14005 C -0.26328 -0.13542 -0.26393 -0.13009 -0.26549 -0.12662 C -0.27656 -0.10185 -0.26445 -0.14722 -0.27356 -0.10857 C -0.27461 -0.09977 -0.275 -0.08982 -0.27682 -0.08171 C -0.27786 -0.07708 -0.27916 -0.07338 -0.27994 -0.06829 C -0.28763 -0.02083 -0.27916 -0.05833 -0.28646 -0.02847 L -0.28958 -0.00162 L -0.29127 0.01181 C -0.29179 0.0206 -0.29218 0.02986 -0.29284 0.03866 C -0.29323 0.04329 -0.29414 0.04745 -0.2944 0.05208 C -0.29909 0.10231 -0.29244 0.04375 -0.29922 0.10069 L -0.3026 0.12731 L -0.30403 0.14074 C -0.30468 0.15301 -0.30521 0.16481 -0.30573 0.17685 C -0.3069 0.2125 -0.30481 0.24977 -0.30885 0.28403 L -0.31224 0.31088 C -0.31263 0.32731 -0.31289 0.34352 -0.31367 0.35995 C -0.31406 0.36458 -0.3151 0.36875 -0.31536 0.37338 C -0.31614 0.3838 -0.3164 0.39421 -0.31705 0.40463 C -0.31744 0.42824 -0.31771 0.45208 -0.31849 0.47593 C -0.31888 0.48518 -0.31992 0.49398 -0.32018 0.50278 C -0.32369 0.6213 -0.3233 0.60208 -0.3233 0.67292 L -0.3233 0.67338 L -0.32187 0.67292 " pathEditMode="relative" rAng="0" ptsTypes="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72" y="655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16759 L 5E-6 0.16806 C -0.00143 0.15972 -0.0069 0.12986 -0.00821 0.11412 C -0.01276 0.06412 -0.00612 0.12245 -0.01302 0.06551 C -0.01354 0.06088 -0.01367 0.05579 -0.01459 0.05208 L -0.01783 0.03866 L -0.02096 0.01181 C -0.02161 0.00718 -0.02174 0.00208 -0.02266 -0.00162 L -0.02592 -0.01505 C -0.02903 -0.04051 -0.02526 -0.01667 -0.0323 -0.0419 C -0.04245 -0.07755 -0.03425 -0.05995 -0.04349 -0.07708 C -0.04466 -0.08171 -0.04532 -0.08727 -0.04675 -0.09051 C -0.0496 -0.09769 -0.05312 -0.10278 -0.05652 -0.10857 L -0.06615 -0.12662 L -0.07578 -0.14421 C -0.07721 -0.14722 -0.07877 -0.15139 -0.0806 -0.15347 C -0.08372 -0.15648 -0.08737 -0.15671 -0.09023 -0.16227 C -0.09335 -0.16806 -0.09622 -0.17639 -0.09987 -0.18032 C -0.10612 -0.18565 -0.11029 -0.18982 -0.11758 -0.19375 L -0.12722 -0.19792 C -0.13099 -0.19954 -0.13477 -0.20069 -0.13855 -0.20255 C -0.14115 -0.2037 -0.14375 -0.20532 -0.14649 -0.20718 C -0.15678 -0.20532 -0.1668 -0.20463 -0.17709 -0.20255 C -0.18125 -0.20162 -0.18568 -0.19907 -0.18985 -0.19792 C -0.19584 -0.19607 -0.2017 -0.19491 -0.20756 -0.19375 C -0.21706 -0.18495 -0.20795 -0.19236 -0.22201 -0.18449 C -0.22826 -0.18102 -0.23204 -0.17685 -0.23816 -0.17107 L -0.24297 -0.1669 L -0.24779 -0.16227 C -0.26172 -0.13657 -0.24415 -0.16736 -0.25743 -0.14884 C -0.25925 -0.1463 -0.26068 -0.14306 -0.26224 -0.14005 C -0.26329 -0.13542 -0.26394 -0.13009 -0.2655 -0.12662 C -0.27657 -0.10185 -0.26446 -0.14722 -0.27357 -0.10857 C -0.27461 -0.09977 -0.275 -0.08982 -0.27683 -0.08171 C -0.27787 -0.07708 -0.27917 -0.07338 -0.27995 -0.06829 C -0.28764 -0.02083 -0.27917 -0.05833 -0.28646 -0.02847 L -0.28959 -0.00162 L -0.29128 0.01181 C -0.2918 0.0206 -0.29219 0.02986 -0.29284 0.03866 C -0.29323 0.04329 -0.29415 0.04745 -0.29441 0.05208 C -0.29909 0.10231 -0.29245 0.04375 -0.29922 0.10069 L -0.30261 0.12731 L -0.30404 0.14074 C -0.30469 0.15301 -0.30521 0.16481 -0.30573 0.17685 C -0.30691 0.2125 -0.30482 0.24977 -0.30886 0.28403 L -0.31224 0.31088 C -0.31264 0.32731 -0.3129 0.34352 -0.31368 0.35995 C -0.31407 0.36458 -0.31511 0.36875 -0.31537 0.37338 C -0.31615 0.3838 -0.31641 0.39421 -0.31706 0.40463 C -0.31745 0.42824 -0.31771 0.45208 -0.31849 0.47593 C -0.31889 0.48518 -0.31993 0.49398 -0.32019 0.50278 C -0.3237 0.6213 -0.32331 0.60208 -0.32331 0.67292 L -0.32331 0.67338 L -0.32188 0.67292 " pathEditMode="relative" rAng="0" ptsTypes="AAAAAAAAAAAAAAAAAAAAAAAAAAAAAAAAAAAAAAAAAAAAAAAAAAAAAA">
                                      <p:cBhvr>
                                        <p:cTn id="8" dur="2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72" y="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95" grpId="0"/>
      <p:bldP spid="18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food&#10;&#10;Description automatically generated">
            <a:extLst>
              <a:ext uri="{FF2B5EF4-FFF2-40B4-BE49-F238E27FC236}">
                <a16:creationId xmlns:a16="http://schemas.microsoft.com/office/drawing/2014/main" id="{F38CA767-5131-4064-A4F4-D7F45AEEEE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538" y="0"/>
            <a:ext cx="8972062" cy="532716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2D7A7BF-E06E-4D2D-A3AA-D4B55D474F26}"/>
              </a:ext>
            </a:extLst>
          </p:cNvPr>
          <p:cNvSpPr txBox="1"/>
          <p:nvPr/>
        </p:nvSpPr>
        <p:spPr>
          <a:xfrm>
            <a:off x="471714" y="5111447"/>
            <a:ext cx="109389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There are 15 rashers of bacon in each pack.</a:t>
            </a:r>
          </a:p>
          <a:p>
            <a:r>
              <a:rPr lang="en-NZ" sz="3600" dirty="0"/>
              <a:t>How many rashers are in six packs?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35813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95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9</cp:revision>
  <dcterms:created xsi:type="dcterms:W3CDTF">2019-03-10T21:07:38Z</dcterms:created>
  <dcterms:modified xsi:type="dcterms:W3CDTF">2019-03-17T03:14:43Z</dcterms:modified>
</cp:coreProperties>
</file>