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00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0C96-A941-481A-A683-F63B01237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4DF48-432B-411C-A2FF-B77F4356C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C0A21-201C-49F9-960A-1FE116A5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84C9F-D97B-41A4-B286-0B5F46E98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5E796-809B-4C91-B5F0-D21EF695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564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B886-742C-455D-8232-B24C4E9C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8DC81-F182-44B4-9178-D9C98F398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62419-8FBA-4281-B358-2F8A5150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4BE71-BD86-48E5-8E39-578A47AEC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0A6F9-5D30-4705-932B-465B797CF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025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52126-3DCE-4570-8698-38D984DB1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3AD06B-4011-4B0D-93AF-7EB5C9DA7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66911-0650-4D7B-9C9A-CC675669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83AD2-9F66-4F11-8A7C-69EB1A0F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F79B5-9C22-4B23-9391-690D35CB4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73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08F7-6EEC-45A4-B497-ACF8C69D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7E1D2-34D3-4E12-9A6B-C3E5BF0B9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8A343-10AB-499D-9143-02A00A5D0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7CBDB-0A50-46FE-8B13-70C685A9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A63A2-BED0-4CC8-9BA9-E283AD65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720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8469-A3B7-4F2C-ACC7-EAF2EA70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8D4B9-13A0-4ED9-B920-10DA7B675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CFEE6-C38B-4820-B022-DE420ED92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950F6-5BFA-46FB-A802-507EB426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E057B-3A2D-4354-854D-9EBD2BD9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237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5A3C-F282-44D9-95CA-B8B9FA582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473BC-DF3E-4E79-B565-917EFFDD8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4949D-C359-4BBC-A4FF-AB3036A41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BE527-4583-4941-A961-A838A254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42CDC-BE42-4357-8431-197E2C5A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A6465-BE06-469E-B31C-1C5BDD6F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2678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FF0CA-8D6A-4983-906A-27569CC2F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727BC-1057-4B6C-8D1C-3545CA90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D6E32-5EDB-4B57-8B80-0897B0E0F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9E265-25CC-425B-BC82-587AA2536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B0789-409E-447F-85A2-8C14E33F1E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B2926C-B020-459A-94DF-A75F42E7A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557F63-BA5B-4970-80E1-3D9849D5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2B48B9-D4C9-4B0D-A4A6-840AAADB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84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2536-D5AC-4B7C-9A1F-63D63E66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80782E-B1F4-4FED-80AB-D2209C41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174BA-0B56-4AB0-94EB-7ACC5D759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B3E0D-182C-4DC0-9E60-4BE4C59A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773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B5CE15-6F7F-4C02-A296-FBF66172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2D7226-576F-46D3-88CE-43070B8B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615EF-BC73-4328-A894-A9FDB42F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945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BAF3E-4D8E-4AB0-AA08-FB9C0816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3CFDD-E0DB-4AB4-9B60-DA7DDA39B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3DA493-50A1-4593-AD27-5BCC4D4DD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C6DA8-8F9A-4812-AFB4-AF30F08B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3D785-DF09-4934-92C6-B0887536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D0EE-DC19-49FC-AEC9-336CD119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697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CA3-E5AF-42DB-AA37-F3586CB2E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D46307-A463-4868-A856-3A55487BE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6E7CC-6AFE-4A09-A9B5-3C84847F2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68267-A30A-477D-ACAA-1823A4D9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91CEA-913B-48FF-948D-A6D7B5326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E1A14-9B31-41AD-86C2-79CFCDB7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763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404A8-D092-4956-AD4A-80D79A5C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DC9C3-F4BC-4320-A9AA-E92A8C647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6581-02F4-482F-BE58-24B250B31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9622-13A0-4630-B1E3-5F4EC7494CD1}" type="datetimeFigureOut">
              <a:rPr lang="en-NZ" smtClean="0"/>
              <a:t>7/03/2019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CC2D-62F9-4038-A2D5-EAF232C41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49808-C638-4EE6-9415-F6D55D325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D47C-D479-4D06-A412-D12AEE7C1B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4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ish bowl image">
            <a:extLst>
              <a:ext uri="{FF2B5EF4-FFF2-40B4-BE49-F238E27FC236}">
                <a16:creationId xmlns:a16="http://schemas.microsoft.com/office/drawing/2014/main" id="{1496181A-07DB-46E1-9CA0-F03D6682A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933450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ish bowl image">
            <a:extLst>
              <a:ext uri="{FF2B5EF4-FFF2-40B4-BE49-F238E27FC236}">
                <a16:creationId xmlns:a16="http://schemas.microsoft.com/office/drawing/2014/main" id="{A9AD5B0E-10E9-4F81-A984-6840568F3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951593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1B4775-B96D-4A6C-A44C-11483D98F0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39" y="1628193"/>
            <a:ext cx="819150" cy="43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41EE64-D243-44DB-9EA8-CD87183A91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588" y="2257749"/>
            <a:ext cx="819150" cy="43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29F116-3F0E-4344-BE84-753D81F6F3C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716" y="3171242"/>
            <a:ext cx="819150" cy="43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8D1453-E46C-49B7-ABEC-FAE35D4D90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2522" y="2486349"/>
            <a:ext cx="819150" cy="437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953203-D16B-4467-9AF5-E53945DF2B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896" y="1627868"/>
            <a:ext cx="714709" cy="447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78B732-0DAD-4D87-9250-33EFA385F9F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157" y="2373713"/>
            <a:ext cx="714709" cy="447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777B30-89E1-4ADD-943A-BE5BDEB706F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558" y="2253533"/>
            <a:ext cx="714709" cy="4476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0D1971-D7CD-4521-9D65-AFBAC60E7F9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46" y="1696566"/>
            <a:ext cx="714709" cy="447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6ADCA3-518F-478A-92F5-584184B3C86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845" y="3099480"/>
            <a:ext cx="714709" cy="4476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248E27-8316-4856-AE4B-9E09AE02E44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287" y="3798885"/>
            <a:ext cx="714709" cy="447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32D76D4-1A2A-46FF-A5EF-0FBDA26482B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07083" y="1330620"/>
            <a:ext cx="714709" cy="4476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55CB80-4A4D-4E38-B836-B570E534ABA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70234" y="2544835"/>
            <a:ext cx="714709" cy="4476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312B5-9577-4BEC-9299-7D18C362CD2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8220" y="3028042"/>
            <a:ext cx="714709" cy="4476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585450-E8B9-4382-928A-48F824DA742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5244" y="2133066"/>
            <a:ext cx="714709" cy="4476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84515DC-1400-4749-B506-F5A9ADFED0C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63608" y="3034051"/>
            <a:ext cx="714709" cy="4476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82C729-EFA7-43DA-86D5-9A3C8BC04E6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1706" y="3814865"/>
            <a:ext cx="714709" cy="447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253112-98DB-4B07-BE35-3C311485C5B4}"/>
              </a:ext>
            </a:extLst>
          </p:cNvPr>
          <p:cNvSpPr txBox="1"/>
          <p:nvPr/>
        </p:nvSpPr>
        <p:spPr>
          <a:xfrm>
            <a:off x="2578100" y="190500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2761A3-CFA2-4F40-92E5-04D5199B80D2}"/>
              </a:ext>
            </a:extLst>
          </p:cNvPr>
          <p:cNvSpPr txBox="1"/>
          <p:nvPr/>
        </p:nvSpPr>
        <p:spPr>
          <a:xfrm>
            <a:off x="8197428" y="240914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99B1EC-CFD0-48B0-B6F8-057BF2DB614F}"/>
              </a:ext>
            </a:extLst>
          </p:cNvPr>
          <p:cNvSpPr txBox="1"/>
          <p:nvPr/>
        </p:nvSpPr>
        <p:spPr>
          <a:xfrm>
            <a:off x="381000" y="5156200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many times more orange fish are here than blue fish?</a:t>
            </a:r>
          </a:p>
        </p:txBody>
      </p:sp>
    </p:spTree>
    <p:extLst>
      <p:ext uri="{BB962C8B-B14F-4D97-AF65-F5344CB8AC3E}">
        <p14:creationId xmlns:p14="http://schemas.microsoft.com/office/powerpoint/2010/main" val="284459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ish bowl image">
            <a:extLst>
              <a:ext uri="{FF2B5EF4-FFF2-40B4-BE49-F238E27FC236}">
                <a16:creationId xmlns:a16="http://schemas.microsoft.com/office/drawing/2014/main" id="{1496181A-07DB-46E1-9CA0-F03D6682A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933450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ish bowl image">
            <a:extLst>
              <a:ext uri="{FF2B5EF4-FFF2-40B4-BE49-F238E27FC236}">
                <a16:creationId xmlns:a16="http://schemas.microsoft.com/office/drawing/2014/main" id="{A9AD5B0E-10E9-4F81-A984-6840568F3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951593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1B4775-B96D-4A6C-A44C-11483D98F0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39" y="1628193"/>
            <a:ext cx="819150" cy="43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41EE64-D243-44DB-9EA8-CD87183A91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588" y="2257749"/>
            <a:ext cx="819150" cy="43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29F116-3F0E-4344-BE84-753D81F6F3C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716" y="3171242"/>
            <a:ext cx="819150" cy="43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8D1453-E46C-49B7-ABEC-FAE35D4D90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2522" y="2486349"/>
            <a:ext cx="819150" cy="437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953203-D16B-4467-9AF5-E53945DF2B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896" y="1627868"/>
            <a:ext cx="714709" cy="447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78B732-0DAD-4D87-9250-33EFA385F9F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157" y="2373713"/>
            <a:ext cx="714709" cy="447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777B30-89E1-4ADD-943A-BE5BDEB706F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558" y="2253533"/>
            <a:ext cx="714709" cy="4476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0D1971-D7CD-4521-9D65-AFBAC60E7F9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46" y="1696566"/>
            <a:ext cx="714709" cy="447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6ADCA3-518F-478A-92F5-584184B3C86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845" y="3099480"/>
            <a:ext cx="714709" cy="4476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248E27-8316-4856-AE4B-9E09AE02E44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288" y="3505877"/>
            <a:ext cx="714709" cy="447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32D76D4-1A2A-46FF-A5EF-0FBDA26482B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07083" y="1330620"/>
            <a:ext cx="714709" cy="4476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55CB80-4A4D-4E38-B836-B570E534ABA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53124" y="2645089"/>
            <a:ext cx="714709" cy="4476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312B5-9577-4BEC-9299-7D18C362CD2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8220" y="3028042"/>
            <a:ext cx="714709" cy="4476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585450-E8B9-4382-928A-48F824DA742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58837" y="2412546"/>
            <a:ext cx="714709" cy="4476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84515DC-1400-4749-B506-F5A9ADFED0C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08603" y="2846367"/>
            <a:ext cx="714709" cy="4476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82C729-EFA7-43DA-86D5-9A3C8BC04E6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1706" y="3814865"/>
            <a:ext cx="714709" cy="447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253112-98DB-4B07-BE35-3C311485C5B4}"/>
              </a:ext>
            </a:extLst>
          </p:cNvPr>
          <p:cNvSpPr txBox="1"/>
          <p:nvPr/>
        </p:nvSpPr>
        <p:spPr>
          <a:xfrm>
            <a:off x="2578100" y="190500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2761A3-CFA2-4F40-92E5-04D5199B80D2}"/>
              </a:ext>
            </a:extLst>
          </p:cNvPr>
          <p:cNvSpPr txBox="1"/>
          <p:nvPr/>
        </p:nvSpPr>
        <p:spPr>
          <a:xfrm>
            <a:off x="8197428" y="240914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99B1EC-CFD0-48B0-B6F8-057BF2DB614F}"/>
              </a:ext>
            </a:extLst>
          </p:cNvPr>
          <p:cNvSpPr txBox="1"/>
          <p:nvPr/>
        </p:nvSpPr>
        <p:spPr>
          <a:xfrm>
            <a:off x="381000" y="5156200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many times more orange fish are here than blue fish?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67678EB-794C-4862-8A01-93CE4BCCF87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796" y="1538968"/>
            <a:ext cx="714709" cy="44767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2F0EB01-699E-4077-952A-8BDF8F22872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683" y="1965985"/>
            <a:ext cx="714709" cy="4476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7497880-7EC3-4D9E-904D-7CDE68A751E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165" y="1860754"/>
            <a:ext cx="714709" cy="4476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417DFF5-A8AD-4384-AB9F-181032D0393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202" y="1391314"/>
            <a:ext cx="714709" cy="4476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51EFDD8-2A3A-46A9-B4ED-094D98F759B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338" y="3338739"/>
            <a:ext cx="714709" cy="44767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F36CFEB-EE5A-4017-BFD0-3F36276843C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187" y="3709985"/>
            <a:ext cx="714709" cy="4476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B33212C-AF92-4219-9175-664D636F312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42690" y="1686474"/>
            <a:ext cx="714709" cy="4476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8DCD46-1665-4FE8-B70C-622A0CA2749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78134" y="2455935"/>
            <a:ext cx="714709" cy="44767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D920899-13B7-4BF2-9E10-379BD77D9E8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9673" y="2709861"/>
            <a:ext cx="714709" cy="44767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8EA4BEF-E2B6-416C-BB95-CA3C3D9A187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53144" y="2044166"/>
            <a:ext cx="714709" cy="44767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57E7726-EDEE-4160-A602-8E6C1E04BBE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71508" y="2945151"/>
            <a:ext cx="714709" cy="44767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0163D17-54C5-407C-A398-84D72C32310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90122" y="3468233"/>
            <a:ext cx="714709" cy="44767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2BC50E3-CDC9-443D-9F03-FC64448AAC1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296" y="1780268"/>
            <a:ext cx="714709" cy="44767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0F2FEA2-BB0F-45E6-A8DA-2E9C1D4D35B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557" y="2526113"/>
            <a:ext cx="714709" cy="44767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34976DD-4A58-4799-AC86-8FCD350FAA3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958" y="2405933"/>
            <a:ext cx="714709" cy="44767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83FA871-5102-4E79-92F2-98BF3689FB5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146" y="1848966"/>
            <a:ext cx="714709" cy="44767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CD97F51-9E85-4450-ACE9-358F7BED750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245" y="3251880"/>
            <a:ext cx="714709" cy="44767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2DEA4F7-5374-4BBE-AC64-CCEFAE0E19A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687" y="3951285"/>
            <a:ext cx="714709" cy="44767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9990040-5E68-4F37-B857-2FD18CC6D21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59483" y="1483020"/>
            <a:ext cx="714709" cy="44767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E61D152-9220-4EBC-B70A-30AAB88DC90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22634" y="2697235"/>
            <a:ext cx="714709" cy="44767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8DEC8EA-493C-4D6D-9632-3AD43E86B8F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70620" y="3180442"/>
            <a:ext cx="714709" cy="44767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A4CECBA-F899-453A-A74B-96B75E932E1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97644" y="2285466"/>
            <a:ext cx="714709" cy="44767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62AEC9F2-2024-4ECC-BE82-32DCB99E76E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16008" y="3186451"/>
            <a:ext cx="714709" cy="44767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AAB683D-E090-441A-A9FB-3C03518095E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64106" y="3967265"/>
            <a:ext cx="714709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7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ish bowl image">
            <a:extLst>
              <a:ext uri="{FF2B5EF4-FFF2-40B4-BE49-F238E27FC236}">
                <a16:creationId xmlns:a16="http://schemas.microsoft.com/office/drawing/2014/main" id="{1496181A-07DB-46E1-9CA0-F03D6682A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933450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ish bowl image">
            <a:extLst>
              <a:ext uri="{FF2B5EF4-FFF2-40B4-BE49-F238E27FC236}">
                <a16:creationId xmlns:a16="http://schemas.microsoft.com/office/drawing/2014/main" id="{A9AD5B0E-10E9-4F81-A984-6840568F3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951593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1B4775-B96D-4A6C-A44C-11483D98F0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86" y="2107335"/>
            <a:ext cx="819150" cy="43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41EE64-D243-44DB-9EA8-CD87183A91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652" y="2391956"/>
            <a:ext cx="819150" cy="43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8D1453-E46C-49B7-ABEC-FAE35D4D90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8349" y="2923233"/>
            <a:ext cx="819150" cy="437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953203-D16B-4467-9AF5-E53945DF2B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896" y="1627868"/>
            <a:ext cx="714709" cy="447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78B732-0DAD-4D87-9250-33EFA385F9F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157" y="2373713"/>
            <a:ext cx="714709" cy="447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777B30-89E1-4ADD-943A-BE5BDEB706F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558" y="2253533"/>
            <a:ext cx="714709" cy="4476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0D1971-D7CD-4521-9D65-AFBAC60E7F9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46" y="1696566"/>
            <a:ext cx="714709" cy="447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6ADCA3-518F-478A-92F5-584184B3C86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845" y="3099480"/>
            <a:ext cx="714709" cy="4476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248E27-8316-4856-AE4B-9E09AE02E44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287" y="3798885"/>
            <a:ext cx="714709" cy="447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32D76D4-1A2A-46FF-A5EF-0FBDA26482B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07083" y="1330620"/>
            <a:ext cx="714709" cy="4476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55CB80-4A4D-4E38-B836-B570E534ABA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70234" y="2544835"/>
            <a:ext cx="714709" cy="4476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312B5-9577-4BEC-9299-7D18C362CD2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8220" y="3028042"/>
            <a:ext cx="714709" cy="4476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585450-E8B9-4382-928A-48F824DA742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5244" y="2133066"/>
            <a:ext cx="714709" cy="4476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84515DC-1400-4749-B506-F5A9ADFED0C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63608" y="3034051"/>
            <a:ext cx="714709" cy="4476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82C729-EFA7-43DA-86D5-9A3C8BC04E6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1706" y="3814865"/>
            <a:ext cx="714709" cy="447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253112-98DB-4B07-BE35-3C311485C5B4}"/>
              </a:ext>
            </a:extLst>
          </p:cNvPr>
          <p:cNvSpPr txBox="1"/>
          <p:nvPr/>
        </p:nvSpPr>
        <p:spPr>
          <a:xfrm>
            <a:off x="2578100" y="190500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2761A3-CFA2-4F40-92E5-04D5199B80D2}"/>
              </a:ext>
            </a:extLst>
          </p:cNvPr>
          <p:cNvSpPr txBox="1"/>
          <p:nvPr/>
        </p:nvSpPr>
        <p:spPr>
          <a:xfrm>
            <a:off x="8197428" y="240914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99B1EC-CFD0-48B0-B6F8-057BF2DB614F}"/>
              </a:ext>
            </a:extLst>
          </p:cNvPr>
          <p:cNvSpPr txBox="1"/>
          <p:nvPr/>
        </p:nvSpPr>
        <p:spPr>
          <a:xfrm>
            <a:off x="381000" y="5156200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many times more orange fish are here than blue fish?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A785859-CA93-4728-8EBF-042E7571F24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92696" y="1780268"/>
            <a:ext cx="714709" cy="44767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E9E4C5F-39EA-4059-B9ED-D81005F8C55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50957" y="2526113"/>
            <a:ext cx="714709" cy="4476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11A6A23-75D8-4B0D-AFEC-6AF0800CCBE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55358" y="2405933"/>
            <a:ext cx="714709" cy="4476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09C68C4-BB42-4B26-A3B4-9E7718FA960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94546" y="1848966"/>
            <a:ext cx="714709" cy="4476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B963C14-2E40-43FF-8C82-95B5C5C7C5F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5645" y="3251880"/>
            <a:ext cx="714709" cy="44767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6B99B51-ABC2-4743-AEB7-E219062B4C0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10087" y="3951285"/>
            <a:ext cx="714709" cy="4476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BE3F0E-9703-49E6-A494-EC54D5B99BB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883" y="1483020"/>
            <a:ext cx="714709" cy="4476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1E74AD8-F4C2-4F82-B58F-FFC5D6EECFC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34" y="2697235"/>
            <a:ext cx="714709" cy="44767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5E2A65E-21C2-4C22-9401-831829A6ED7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20" y="3180442"/>
            <a:ext cx="714709" cy="44767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4F96F01-C69F-4D30-8921-0F8EA10CB94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044" y="2285466"/>
            <a:ext cx="714709" cy="44767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3DE96BB-29A0-4443-BE44-1ABB379880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7408" y="3186451"/>
            <a:ext cx="714709" cy="44767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9832590-0DC0-4EB2-B941-EC2F3B697FE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506" y="3967265"/>
            <a:ext cx="714709" cy="44767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5AE1D66-331F-49A1-BA22-508276F9D85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596" y="1678668"/>
            <a:ext cx="714709" cy="44767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CA6AB42-C13E-49E8-9B3F-963B7EEB61A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8857" y="2424513"/>
            <a:ext cx="714709" cy="44767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83CE65F-36E4-4ECC-84B8-71555D5BB39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959" y="1974813"/>
            <a:ext cx="714709" cy="44767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B3F8232-B264-4A3C-9821-4E918FFE2CC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446" y="1747366"/>
            <a:ext cx="714709" cy="44767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98968D7-3094-43A0-800E-C6712880059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545" y="3150280"/>
            <a:ext cx="714709" cy="44767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1DEB11D-1F6A-4083-9D44-E56CCCBEBCE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987" y="3849685"/>
            <a:ext cx="714709" cy="44767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00D9D5B-E58A-4212-A5C0-0ABDD63EE28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38783" y="1381420"/>
            <a:ext cx="714709" cy="44767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2BB6153-C940-4F4C-96A1-0AAA73C8AC4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01934" y="2595635"/>
            <a:ext cx="714709" cy="44767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F435A8E-45A6-488F-A2E8-C9AA468A0D5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9920" y="3078842"/>
            <a:ext cx="714709" cy="44767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DB7AD76-84F4-4B0B-BCBF-1E974C9798E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76944" y="2183866"/>
            <a:ext cx="714709" cy="44767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D885A054-D01B-4B5B-9893-A628A2A0C6C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95308" y="3084851"/>
            <a:ext cx="714709" cy="44767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4A31AB48-C6C2-41EA-8120-422754E8E37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73472" y="2810254"/>
            <a:ext cx="714709" cy="44767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0E9761F0-430F-4342-B453-0FAC115753B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24396" y="1831068"/>
            <a:ext cx="714709" cy="44767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33653B89-14A6-4F94-AEAD-5781B7308B9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82657" y="2576913"/>
            <a:ext cx="714709" cy="44767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131ADE8-1DCC-43B5-A49D-7E926685E08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1748" y="1401369"/>
            <a:ext cx="714709" cy="44767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EBEB0D8-6949-4C21-81A3-2EEFEAABB58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26246" y="1899766"/>
            <a:ext cx="714709" cy="44767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B179AAD-517C-4166-BFE0-AC2FDBDF0C0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37345" y="3302680"/>
            <a:ext cx="714709" cy="44767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C7C9CDA-601A-4F2C-AB7D-942FEA78DBD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82262" y="3657699"/>
            <a:ext cx="714709" cy="447675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9C30BF4E-37E2-4E1C-AA01-D6BDB96AF1B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583" y="1533820"/>
            <a:ext cx="714709" cy="44767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B2E3376-DD8F-4E9E-9425-322CE77B731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34" y="2748035"/>
            <a:ext cx="714709" cy="44767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39E1CE0-4922-437C-B7BB-63FDD7519A9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720" y="3231242"/>
            <a:ext cx="714709" cy="447675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9C86CB11-7F33-47F3-825B-2D692F7980A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744" y="2336266"/>
            <a:ext cx="714709" cy="44767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372E081-7300-4765-B657-8F1A11F5C8E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108" y="3237251"/>
            <a:ext cx="714709" cy="44767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47C9D1-B343-4998-98F3-2606EB20685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214" y="3459808"/>
            <a:ext cx="714709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9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ish bowl image">
            <a:extLst>
              <a:ext uri="{FF2B5EF4-FFF2-40B4-BE49-F238E27FC236}">
                <a16:creationId xmlns:a16="http://schemas.microsoft.com/office/drawing/2014/main" id="{1496181A-07DB-46E1-9CA0-F03D6682A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933450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ish bowl image">
            <a:extLst>
              <a:ext uri="{FF2B5EF4-FFF2-40B4-BE49-F238E27FC236}">
                <a16:creationId xmlns:a16="http://schemas.microsoft.com/office/drawing/2014/main" id="{A9AD5B0E-10E9-4F81-A984-6840568F3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951593"/>
            <a:ext cx="41243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1B4775-B96D-4A6C-A44C-11483D98F0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39" y="1628193"/>
            <a:ext cx="819150" cy="43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41EE64-D243-44DB-9EA8-CD87183A91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588" y="2257749"/>
            <a:ext cx="819150" cy="43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29F116-3F0E-4344-BE84-753D81F6F3C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716" y="3171242"/>
            <a:ext cx="819150" cy="43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8D1453-E46C-49B7-ABEC-FAE35D4D90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2522" y="2486349"/>
            <a:ext cx="819150" cy="437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953203-D16B-4467-9AF5-E53945DF2B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896" y="1627868"/>
            <a:ext cx="714709" cy="447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78B732-0DAD-4D87-9250-33EFA385F9F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157" y="2373713"/>
            <a:ext cx="714709" cy="447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777B30-89E1-4ADD-943A-BE5BDEB706F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558" y="2253533"/>
            <a:ext cx="714709" cy="4476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0D1971-D7CD-4521-9D65-AFBAC60E7F9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46" y="1696566"/>
            <a:ext cx="714709" cy="447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6ADCA3-518F-478A-92F5-584184B3C86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845" y="3099480"/>
            <a:ext cx="714709" cy="4476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248E27-8316-4856-AE4B-9E09AE02E44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287" y="3798885"/>
            <a:ext cx="714709" cy="447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32D76D4-1A2A-46FF-A5EF-0FBDA26482B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07083" y="1330620"/>
            <a:ext cx="714709" cy="4476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55CB80-4A4D-4E38-B836-B570E534ABA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70234" y="2544835"/>
            <a:ext cx="714709" cy="4476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312B5-9577-4BEC-9299-7D18C362CD2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8220" y="3028042"/>
            <a:ext cx="714709" cy="4476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585450-E8B9-4382-928A-48F824DA742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5244" y="2133066"/>
            <a:ext cx="714709" cy="4476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84515DC-1400-4749-B506-F5A9ADFED0C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63608" y="3034051"/>
            <a:ext cx="714709" cy="4476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82C729-EFA7-43DA-86D5-9A3C8BC04E6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1706" y="3814865"/>
            <a:ext cx="714709" cy="4476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253112-98DB-4B07-BE35-3C311485C5B4}"/>
              </a:ext>
            </a:extLst>
          </p:cNvPr>
          <p:cNvSpPr txBox="1"/>
          <p:nvPr/>
        </p:nvSpPr>
        <p:spPr>
          <a:xfrm>
            <a:off x="2578100" y="190500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2761A3-CFA2-4F40-92E5-04D5199B80D2}"/>
              </a:ext>
            </a:extLst>
          </p:cNvPr>
          <p:cNvSpPr txBox="1"/>
          <p:nvPr/>
        </p:nvSpPr>
        <p:spPr>
          <a:xfrm>
            <a:off x="8197428" y="240914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99B1EC-CFD0-48B0-B6F8-057BF2DB614F}"/>
              </a:ext>
            </a:extLst>
          </p:cNvPr>
          <p:cNvSpPr txBox="1"/>
          <p:nvPr/>
        </p:nvSpPr>
        <p:spPr>
          <a:xfrm>
            <a:off x="381000" y="5156200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many times more orange fish are here than blue fish?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585AAB8F-716D-4F81-8A69-D8A30C860DC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296" y="1780268"/>
            <a:ext cx="714709" cy="44767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896EC6F-2723-4664-86D4-15A50B8798C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557" y="2526113"/>
            <a:ext cx="714709" cy="4476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CF6C3BF-82A9-42CA-BD80-2AFEEE894C8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958" y="2405933"/>
            <a:ext cx="714709" cy="4476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F93B1CC-C570-43D6-A78D-E6AA5E3D6F8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146" y="1848966"/>
            <a:ext cx="714709" cy="4476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4BEC869-AFD9-4DE5-AD0F-D9D677BCBA2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245" y="3251880"/>
            <a:ext cx="714709" cy="44767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CB91BE4-C2D2-4E0B-89DA-1A6A46C5A3D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687" y="3951285"/>
            <a:ext cx="714709" cy="4476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89BD9F8-8223-471B-BE5E-58D60E258C8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59483" y="1483020"/>
            <a:ext cx="714709" cy="4476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AD9E8FA-A4A9-43DB-848A-A55DE4E83F4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22634" y="2697235"/>
            <a:ext cx="714709" cy="44767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91E5910-8C0A-47E6-A8D1-058ED68C683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70620" y="3180442"/>
            <a:ext cx="714709" cy="44767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82B0F0E-53CC-4BA9-992A-FF3320177CB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97644" y="2285466"/>
            <a:ext cx="714709" cy="44767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6292A8B-FAA2-489E-9E20-9E68DC3F1B9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16008" y="3186451"/>
            <a:ext cx="714709" cy="44767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C1A8C5D-585E-4B34-A038-416CBBB244C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64106" y="3967265"/>
            <a:ext cx="714709" cy="44767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FB5C2FC-1C00-4288-AD33-D70F257B4D6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496" y="1805668"/>
            <a:ext cx="714709" cy="44767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2E63D74-986B-423B-A1AA-E2850BAE8A6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757" y="2551513"/>
            <a:ext cx="714709" cy="44767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DBE393B-3F38-4DCF-AA29-2070E8B6F13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158" y="2431333"/>
            <a:ext cx="714709" cy="44767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298A2ED-E8F3-44AC-A324-6F41EE20F69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346" y="1874366"/>
            <a:ext cx="714709" cy="44767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EBC06A9-E7E1-4286-B5D7-C17617997E1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445" y="3277280"/>
            <a:ext cx="714709" cy="44767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BBFD0E6-6B9F-497C-9E43-26721212AA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87" y="3976685"/>
            <a:ext cx="714709" cy="44767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CE2489E-8D26-4078-A33A-1165F372547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54683" y="1508420"/>
            <a:ext cx="714709" cy="44767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B396DF9-92EF-4693-A8D5-D4B6ACDB1A1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17834" y="2722635"/>
            <a:ext cx="714709" cy="44767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4A1672E-6030-477F-BE8B-D1AEE9C91A3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65820" y="3205842"/>
            <a:ext cx="714709" cy="44767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0E2C391B-0953-4C9D-AEF5-1ED27565138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92844" y="2310866"/>
            <a:ext cx="714709" cy="44767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943F25B-9B6F-471D-AD97-717A80F3E48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1208" y="3211851"/>
            <a:ext cx="714709" cy="44767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456E521-C625-4F82-9E82-F8A704FCA7D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59306" y="3992665"/>
            <a:ext cx="714709" cy="44767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CE08BA7-D8A5-4A87-B3EC-56A311AB035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396" y="1678668"/>
            <a:ext cx="714709" cy="44767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EE873DC7-F18C-460D-A65A-AB67BAE833E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657" y="2424513"/>
            <a:ext cx="714709" cy="44767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B43D932-BE1A-4CB2-8454-D39F296D9D9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119" y="1974779"/>
            <a:ext cx="714709" cy="44767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B5A290DB-E4ED-4349-9B6D-A9851ADCBB1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246" y="1747366"/>
            <a:ext cx="714709" cy="44767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41D673D-10ED-4833-BEA5-B7B13B4663A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45" y="3150280"/>
            <a:ext cx="714709" cy="44767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F47DC01-EBE6-42BB-9187-B6E96B9E73D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787" y="3849685"/>
            <a:ext cx="714709" cy="447675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3EAE37D-2A3E-47F1-A0BA-1018F1B2442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62583" y="1381420"/>
            <a:ext cx="714709" cy="44767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E8D15444-73B2-45EF-81B0-254504BD9DA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25734" y="2595635"/>
            <a:ext cx="714709" cy="44767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D94CCE16-A454-4EC8-AD38-A00C0D5FC22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73720" y="3078842"/>
            <a:ext cx="714709" cy="447675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B6E8653-9342-4F85-8637-3D7859AC42B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0744" y="2183866"/>
            <a:ext cx="714709" cy="44767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DAB8EFF-0CF4-4F14-8DF1-8E4BB4ADCDC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19108" y="3084851"/>
            <a:ext cx="714709" cy="44767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AFC8F7D8-E2FF-495D-B7E8-75391494F85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30898" y="3572659"/>
            <a:ext cx="714709" cy="44767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8AD79B8-DD30-4C5E-9849-61F99136FA0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696" y="1932668"/>
            <a:ext cx="714709" cy="447675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04D7ECD5-5B72-4A51-AA1D-7488673BA32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501" y="1560468"/>
            <a:ext cx="714709" cy="447675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EEB407A-7BA3-483F-B6CE-AE953378DBC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358" y="2558333"/>
            <a:ext cx="714709" cy="44767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CD699721-EBC3-45F9-924E-C525A53E003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546" y="2001366"/>
            <a:ext cx="714709" cy="44767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426FA4B-56F0-49B5-8D19-CFA84166171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645" y="3404280"/>
            <a:ext cx="714709" cy="44767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280062F-4607-4260-916C-A76C252AD2D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809" y="3671436"/>
            <a:ext cx="714709" cy="447675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415E930C-4739-4709-B402-BD6D6A21BEE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11883" y="1635420"/>
            <a:ext cx="714709" cy="447675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3B6A2C-41FF-4C72-B417-A8F34A844EB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75034" y="2849635"/>
            <a:ext cx="714709" cy="44767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13A482D-5AD1-409A-A095-EC6D1F98F8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23020" y="3332842"/>
            <a:ext cx="714709" cy="447675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59F4B2B-6281-4B3E-9AF4-7E132C74CA2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50044" y="2437866"/>
            <a:ext cx="714709" cy="44767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DA8664CD-F737-49A0-840D-51C7DCB2583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68408" y="3338851"/>
            <a:ext cx="714709" cy="447675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F1BDBCED-490E-4A96-9D6F-0FEAA27CE69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19923" y="4042114"/>
            <a:ext cx="714709" cy="4476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338A0764-F02F-4F59-937E-ACFA82F23C9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99" y="1802533"/>
            <a:ext cx="819150" cy="43750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8EBD058E-6FE1-4810-868C-A1FDDD83898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51927" y="2716026"/>
            <a:ext cx="819150" cy="43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72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3</cp:revision>
  <dcterms:created xsi:type="dcterms:W3CDTF">2019-03-06T20:33:43Z</dcterms:created>
  <dcterms:modified xsi:type="dcterms:W3CDTF">2019-03-07T00:06:12Z</dcterms:modified>
</cp:coreProperties>
</file>