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3" d="100"/>
          <a:sy n="73" d="100"/>
        </p:scale>
        <p:origin x="54" y="-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3BD4A2-E5BD-4059-A6A2-8D93E65B38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87BB46-B2B8-41E1-B991-DC0E4EB926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7A289D-768F-43B1-8CA3-F8D93D41B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E2973-F1B5-427E-89DB-7F859C260D1F}" type="datetimeFigureOut">
              <a:rPr lang="en-NZ" smtClean="0"/>
              <a:t>6/03/2019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883BFB-9076-4212-A875-CE2021D75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DCE198-E2A4-427C-B42C-F454F9CA55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67642-06C1-4032-9DEF-E58D9A44A38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05067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639084-1895-411D-8B2B-A189F51F9A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6E8BB3-FB2D-4A66-9B91-3897A8160B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C8D22E-45B6-4F6A-A3AD-BAA0528FB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E2973-F1B5-427E-89DB-7F859C260D1F}" type="datetimeFigureOut">
              <a:rPr lang="en-NZ" smtClean="0"/>
              <a:t>6/03/2019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E995F6-4506-44ED-A7FE-01BDB0546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F0E2B8-8D5C-42CB-B441-96DED452D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67642-06C1-4032-9DEF-E58D9A44A38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6638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FA43F66-8193-4019-B14E-DB33A7F0DE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A63AD7-7EE8-44D0-8D7F-F61BF4CD95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D2BFE0-8DD2-4AA8-908E-84C3CAB280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E2973-F1B5-427E-89DB-7F859C260D1F}" type="datetimeFigureOut">
              <a:rPr lang="en-NZ" smtClean="0"/>
              <a:t>6/03/2019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47D951-058C-424E-9940-B4F0AAEC3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5CB4BD-2EEC-44B0-A0BB-003BB9BD4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67642-06C1-4032-9DEF-E58D9A44A38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86435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08E55D-1DBD-48AE-8ADA-5008C0E2A5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E36525-A5CB-40D8-8E3D-9800A8AB8B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4AFE13-43BB-4000-A5C3-4B764CA4C4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E2973-F1B5-427E-89DB-7F859C260D1F}" type="datetimeFigureOut">
              <a:rPr lang="en-NZ" smtClean="0"/>
              <a:t>6/03/2019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ECB9BF-896D-47A9-A404-1A6B9AF2A7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E18AC7-9140-4E61-A85F-7D8F0DC5A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67642-06C1-4032-9DEF-E58D9A44A38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2849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F804A2-EF3D-4732-BE72-77CCA9F572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418CA1-CB1E-48F5-AD26-AD3E140328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5A3065-43C9-495A-A12F-29142C59E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E2973-F1B5-427E-89DB-7F859C260D1F}" type="datetimeFigureOut">
              <a:rPr lang="en-NZ" smtClean="0"/>
              <a:t>6/03/2019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33FFE5-7209-49A8-8772-B2F7870F4A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6DEB98-BE89-4892-9499-6C6FADB96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67642-06C1-4032-9DEF-E58D9A44A38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792265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D06521-85A1-4396-AFE4-D1F3F11F0A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5F7AE9-6ED0-4746-9ADF-EC01471EAA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3E16E7-AFD6-4CAE-9E66-2F87721288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1B2440-E88F-47BF-9E65-41F2F264D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E2973-F1B5-427E-89DB-7F859C260D1F}" type="datetimeFigureOut">
              <a:rPr lang="en-NZ" smtClean="0"/>
              <a:t>6/03/2019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8DF98E-6B57-456B-BCB7-EBDDBE5674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ACA4F5-3188-4DEF-85E3-EF00700F8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67642-06C1-4032-9DEF-E58D9A44A38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498052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B17D0F-17AC-4A1F-A686-91B63FCE61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A8B3CF-6A33-43EF-91DF-C37E2CE1BB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058A35-3943-4570-849F-DB725938DB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6673A51-C565-42BF-B44B-CD93C195C1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039752-6342-4AFC-B6E0-B8028FA774B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3A186B8-C95F-4D00-998B-A8855E6D0C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E2973-F1B5-427E-89DB-7F859C260D1F}" type="datetimeFigureOut">
              <a:rPr lang="en-NZ" smtClean="0"/>
              <a:t>6/03/2019</a:t>
            </a:fld>
            <a:endParaRPr lang="en-N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8D2F71C-8626-43B6-9987-AE302E3C93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EE54FE2-24C4-4764-90B1-71A07E0E0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67642-06C1-4032-9DEF-E58D9A44A38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4609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0C7FA2-D68A-4E58-B19B-62C8701049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D7CB97-F7A0-44AA-8DBB-EEB413CD2B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E2973-F1B5-427E-89DB-7F859C260D1F}" type="datetimeFigureOut">
              <a:rPr lang="en-NZ" smtClean="0"/>
              <a:t>6/03/2019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E4A64FF-B92E-4738-B65F-D6AF42451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041783-86A6-4D0A-BF0B-FBCAE24B4B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67642-06C1-4032-9DEF-E58D9A44A38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70534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4FAA835-4AD4-4EDA-93A4-E0EC9FFC8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E2973-F1B5-427E-89DB-7F859C260D1F}" type="datetimeFigureOut">
              <a:rPr lang="en-NZ" smtClean="0"/>
              <a:t>6/03/2019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5CA197D-5EC5-4470-BA0E-CFBFEF5E44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5DC161-6D19-4798-847D-93FD5E29C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67642-06C1-4032-9DEF-E58D9A44A38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199588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E9A56-3284-4C82-8834-B5D53780A6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FD6835-5F12-49A4-BCF5-C6766B765D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0A1B51-508A-4ADB-90A7-2FEC8DAFF5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13F3F1-9F75-44A6-86C0-19BCE77516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E2973-F1B5-427E-89DB-7F859C260D1F}" type="datetimeFigureOut">
              <a:rPr lang="en-NZ" smtClean="0"/>
              <a:t>6/03/2019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B2AB19-20CC-4ECF-B2A3-BC210CC65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2C9B31-9AF2-4245-BD3A-084C8B6B0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67642-06C1-4032-9DEF-E58D9A44A38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44085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48A1A-98E1-4442-9AE5-4C5F6434F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F8B003C-18C0-4958-A712-3E8F11CEB6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21C4B1-7417-4A65-88B1-52340FEA52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0D139E-7861-4A11-8253-A45A128028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E2973-F1B5-427E-89DB-7F859C260D1F}" type="datetimeFigureOut">
              <a:rPr lang="en-NZ" smtClean="0"/>
              <a:t>6/03/2019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B0CAF9-5948-44ED-A2ED-0CD91C0B1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177C09-26F9-4320-BC5A-069596323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67642-06C1-4032-9DEF-E58D9A44A38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870992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9D8E313-F3FE-4D3F-99FD-7DE8B2E81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D71652-0C50-41E9-9E6B-71138B97E7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42A568-BFC7-4072-B740-D7D936CB1C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4E2973-F1B5-427E-89DB-7F859C260D1F}" type="datetimeFigureOut">
              <a:rPr lang="en-NZ" smtClean="0"/>
              <a:t>6/03/2019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6142AE-E337-439C-BB7D-984E48F97F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2AFDA1-7240-43DE-B9D8-0525365823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67642-06C1-4032-9DEF-E58D9A44A38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672897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EFAF5F4-8C38-4D4C-B16A-C7991AE8D7CE}"/>
              </a:ext>
            </a:extLst>
          </p:cNvPr>
          <p:cNvSpPr txBox="1"/>
          <p:nvPr/>
        </p:nvSpPr>
        <p:spPr>
          <a:xfrm>
            <a:off x="365760" y="154745"/>
            <a:ext cx="1153550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200" dirty="0"/>
              <a:t>Students are earning points by caring for each other. </a:t>
            </a:r>
          </a:p>
          <a:p>
            <a:r>
              <a:rPr lang="en-NZ" sz="3200" dirty="0"/>
              <a:t>The student with the most points will become “Top Student” at the end of the term.</a:t>
            </a:r>
          </a:p>
        </p:txBody>
      </p:sp>
      <p:pic>
        <p:nvPicPr>
          <p:cNvPr id="3" name="Picture 2" descr="A young child smiling at the camera&#10;&#10;Description automatically generated">
            <a:extLst>
              <a:ext uri="{FF2B5EF4-FFF2-40B4-BE49-F238E27FC236}">
                <a16:creationId xmlns:a16="http://schemas.microsoft.com/office/drawing/2014/main" id="{1D6987C6-A4F3-4809-B18C-55DB6B7245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507" y="3105834"/>
            <a:ext cx="3150090" cy="2931446"/>
          </a:xfrm>
          <a:prstGeom prst="rect">
            <a:avLst/>
          </a:prstGeom>
        </p:spPr>
      </p:pic>
      <p:sp>
        <p:nvSpPr>
          <p:cNvPr id="4" name="Speech Bubble: Rectangle with Corners Rounded 3">
            <a:extLst>
              <a:ext uri="{FF2B5EF4-FFF2-40B4-BE49-F238E27FC236}">
                <a16:creationId xmlns:a16="http://schemas.microsoft.com/office/drawing/2014/main" id="{22B9C06A-E4D7-442E-B8D1-39204072251E}"/>
              </a:ext>
            </a:extLst>
          </p:cNvPr>
          <p:cNvSpPr/>
          <p:nvPr/>
        </p:nvSpPr>
        <p:spPr>
          <a:xfrm>
            <a:off x="2636911" y="1603717"/>
            <a:ext cx="2897945" cy="1569660"/>
          </a:xfrm>
          <a:prstGeom prst="wedgeRoundRectCallout">
            <a:avLst>
              <a:gd name="adj1" fmla="val -38866"/>
              <a:gd name="adj2" fmla="val 92295"/>
              <a:gd name="adj3" fmla="val 1666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EEE7722-9191-4728-A035-E34C57CB3549}"/>
              </a:ext>
            </a:extLst>
          </p:cNvPr>
          <p:cNvSpPr txBox="1"/>
          <p:nvPr/>
        </p:nvSpPr>
        <p:spPr>
          <a:xfrm>
            <a:off x="2876062" y="1836946"/>
            <a:ext cx="246184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800" dirty="0"/>
              <a:t>I have four points so far.</a:t>
            </a:r>
          </a:p>
        </p:txBody>
      </p:sp>
      <p:pic>
        <p:nvPicPr>
          <p:cNvPr id="6" name="Picture 5" descr="A close up of a girl smiling for the camera&#10;&#10;Description automatically generated">
            <a:extLst>
              <a:ext uri="{FF2B5EF4-FFF2-40B4-BE49-F238E27FC236}">
                <a16:creationId xmlns:a16="http://schemas.microsoft.com/office/drawing/2014/main" id="{DB9CCF4A-EE38-4807-9FEF-2AA3198AE0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1188" y="3071874"/>
            <a:ext cx="2548305" cy="3100949"/>
          </a:xfrm>
          <a:prstGeom prst="rect">
            <a:avLst/>
          </a:prstGeom>
        </p:spPr>
      </p:pic>
      <p:sp>
        <p:nvSpPr>
          <p:cNvPr id="7" name="Speech Bubble: Rectangle with Corners Rounded 6">
            <a:extLst>
              <a:ext uri="{FF2B5EF4-FFF2-40B4-BE49-F238E27FC236}">
                <a16:creationId xmlns:a16="http://schemas.microsoft.com/office/drawing/2014/main" id="{B2BC39A8-2807-4BDE-8E8C-4805FF77ECE8}"/>
              </a:ext>
            </a:extLst>
          </p:cNvPr>
          <p:cNvSpPr/>
          <p:nvPr/>
        </p:nvSpPr>
        <p:spPr>
          <a:xfrm>
            <a:off x="6285913" y="1603717"/>
            <a:ext cx="2897945" cy="1569660"/>
          </a:xfrm>
          <a:prstGeom prst="wedgeRoundRectCallout">
            <a:avLst>
              <a:gd name="adj1" fmla="val 46086"/>
              <a:gd name="adj2" fmla="val 94984"/>
              <a:gd name="adj3" fmla="val 1666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0610EE4-D5CB-4B62-BBF2-1F76272FC534}"/>
              </a:ext>
            </a:extLst>
          </p:cNvPr>
          <p:cNvSpPr txBox="1"/>
          <p:nvPr/>
        </p:nvSpPr>
        <p:spPr>
          <a:xfrm>
            <a:off x="6503962" y="1680957"/>
            <a:ext cx="246184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800" dirty="0"/>
              <a:t>I have five times as many points as Sid.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2FC479C-8737-4392-A2CC-EC2060FDF93F}"/>
              </a:ext>
            </a:extLst>
          </p:cNvPr>
          <p:cNvSpPr txBox="1"/>
          <p:nvPr/>
        </p:nvSpPr>
        <p:spPr>
          <a:xfrm>
            <a:off x="1470074" y="6037280"/>
            <a:ext cx="18991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Sid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57A82AB-9879-4D6F-8CD7-B8A894213BCA}"/>
              </a:ext>
            </a:extLst>
          </p:cNvPr>
          <p:cNvSpPr txBox="1"/>
          <p:nvPr/>
        </p:nvSpPr>
        <p:spPr>
          <a:xfrm>
            <a:off x="9373773" y="6172823"/>
            <a:ext cx="18991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Mia</a:t>
            </a:r>
          </a:p>
        </p:txBody>
      </p:sp>
    </p:spTree>
    <p:extLst>
      <p:ext uri="{BB962C8B-B14F-4D97-AF65-F5344CB8AC3E}">
        <p14:creationId xmlns:p14="http://schemas.microsoft.com/office/powerpoint/2010/main" val="963172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4CF47263-39F2-44B1-B41E-884C74F365ED}"/>
              </a:ext>
            </a:extLst>
          </p:cNvPr>
          <p:cNvGrpSpPr/>
          <p:nvPr/>
        </p:nvGrpSpPr>
        <p:grpSpPr>
          <a:xfrm>
            <a:off x="1152121" y="3429000"/>
            <a:ext cx="548640" cy="887213"/>
            <a:chOff x="267286" y="3429000"/>
            <a:chExt cx="548640" cy="887213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8A486456-4182-4D77-B365-5986158D610E}"/>
                </a:ext>
              </a:extLst>
            </p:cNvPr>
            <p:cNvCxnSpPr/>
            <p:nvPr/>
          </p:nvCxnSpPr>
          <p:spPr>
            <a:xfrm>
              <a:off x="534574" y="3429000"/>
              <a:ext cx="0" cy="42554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B0777003-BA8B-4C61-A150-F3B55F0FC7E2}"/>
                </a:ext>
              </a:extLst>
            </p:cNvPr>
            <p:cNvSpPr txBox="1"/>
            <p:nvPr/>
          </p:nvSpPr>
          <p:spPr>
            <a:xfrm>
              <a:off x="267286" y="3854548"/>
              <a:ext cx="5486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Z" sz="2400" dirty="0"/>
                <a:t>0</a:t>
              </a:r>
            </a:p>
          </p:txBody>
        </p:sp>
      </p:grp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B8062936-A7A7-413D-9626-534F6DCEDDDB}"/>
              </a:ext>
            </a:extLst>
          </p:cNvPr>
          <p:cNvCxnSpPr/>
          <p:nvPr/>
        </p:nvCxnSpPr>
        <p:spPr>
          <a:xfrm>
            <a:off x="436098" y="3643532"/>
            <a:ext cx="11422967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7" name="Group 36">
            <a:extLst>
              <a:ext uri="{FF2B5EF4-FFF2-40B4-BE49-F238E27FC236}">
                <a16:creationId xmlns:a16="http://schemas.microsoft.com/office/drawing/2014/main" id="{D5660910-A4AE-43CE-9DDF-BF8353637E62}"/>
              </a:ext>
            </a:extLst>
          </p:cNvPr>
          <p:cNvGrpSpPr/>
          <p:nvPr/>
        </p:nvGrpSpPr>
        <p:grpSpPr>
          <a:xfrm>
            <a:off x="1448456" y="3419718"/>
            <a:ext cx="1825499" cy="894147"/>
            <a:chOff x="549553" y="3419718"/>
            <a:chExt cx="1825499" cy="894147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492D910B-E1E0-43B1-803E-543BD60BDAE2}"/>
                </a:ext>
              </a:extLst>
            </p:cNvPr>
            <p:cNvGrpSpPr/>
            <p:nvPr/>
          </p:nvGrpSpPr>
          <p:grpSpPr>
            <a:xfrm>
              <a:off x="549553" y="3426652"/>
              <a:ext cx="548640" cy="887213"/>
              <a:chOff x="267286" y="3429000"/>
              <a:chExt cx="548640" cy="887213"/>
            </a:xfrm>
          </p:grpSpPr>
          <p:cxnSp>
            <p:nvCxnSpPr>
              <p:cNvPr id="9" name="Straight Connector 8">
                <a:extLst>
                  <a:ext uri="{FF2B5EF4-FFF2-40B4-BE49-F238E27FC236}">
                    <a16:creationId xmlns:a16="http://schemas.microsoft.com/office/drawing/2014/main" id="{175C8EA3-16C1-459C-8AAA-6E00339A657D}"/>
                  </a:ext>
                </a:extLst>
              </p:cNvPr>
              <p:cNvCxnSpPr/>
              <p:nvPr/>
            </p:nvCxnSpPr>
            <p:spPr>
              <a:xfrm>
                <a:off x="534574" y="3429000"/>
                <a:ext cx="0" cy="42554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EF7661CB-CEAD-41E2-B251-A86E42871544}"/>
                  </a:ext>
                </a:extLst>
              </p:cNvPr>
              <p:cNvSpPr txBox="1"/>
              <p:nvPr/>
            </p:nvSpPr>
            <p:spPr>
              <a:xfrm>
                <a:off x="267286" y="3854548"/>
                <a:ext cx="54864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en-NZ" sz="2400" dirty="0"/>
              </a:p>
            </p:txBody>
          </p:sp>
        </p:grp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5E2E634D-3C32-4A59-A7EC-56DC960A4ECB}"/>
                </a:ext>
              </a:extLst>
            </p:cNvPr>
            <p:cNvGrpSpPr/>
            <p:nvPr/>
          </p:nvGrpSpPr>
          <p:grpSpPr>
            <a:xfrm>
              <a:off x="1181301" y="3419718"/>
              <a:ext cx="548640" cy="887213"/>
              <a:chOff x="267286" y="3429000"/>
              <a:chExt cx="548640" cy="887213"/>
            </a:xfrm>
          </p:grpSpPr>
          <p:cxnSp>
            <p:nvCxnSpPr>
              <p:cNvPr id="12" name="Straight Connector 11">
                <a:extLst>
                  <a:ext uri="{FF2B5EF4-FFF2-40B4-BE49-F238E27FC236}">
                    <a16:creationId xmlns:a16="http://schemas.microsoft.com/office/drawing/2014/main" id="{8F988748-0C33-4E78-A948-59D2402163F8}"/>
                  </a:ext>
                </a:extLst>
              </p:cNvPr>
              <p:cNvCxnSpPr/>
              <p:nvPr/>
            </p:nvCxnSpPr>
            <p:spPr>
              <a:xfrm>
                <a:off x="534574" y="3429000"/>
                <a:ext cx="0" cy="42554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39AF5E1-D4BB-4DD9-B4F7-0A76441E5A8E}"/>
                  </a:ext>
                </a:extLst>
              </p:cNvPr>
              <p:cNvSpPr txBox="1"/>
              <p:nvPr/>
            </p:nvSpPr>
            <p:spPr>
              <a:xfrm>
                <a:off x="267286" y="3854548"/>
                <a:ext cx="54864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en-NZ" sz="2400" dirty="0"/>
              </a:p>
            </p:txBody>
          </p: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1034A959-43E4-47DC-9ACC-30CC987E5EB1}"/>
                </a:ext>
              </a:extLst>
            </p:cNvPr>
            <p:cNvGrpSpPr/>
            <p:nvPr/>
          </p:nvGrpSpPr>
          <p:grpSpPr>
            <a:xfrm>
              <a:off x="877831" y="3424096"/>
              <a:ext cx="548640" cy="873356"/>
              <a:chOff x="280000" y="3429000"/>
              <a:chExt cx="548640" cy="873356"/>
            </a:xfrm>
          </p:grpSpPr>
          <p:cxnSp>
            <p:nvCxnSpPr>
              <p:cNvPr id="15" name="Straight Connector 14">
                <a:extLst>
                  <a:ext uri="{FF2B5EF4-FFF2-40B4-BE49-F238E27FC236}">
                    <a16:creationId xmlns:a16="http://schemas.microsoft.com/office/drawing/2014/main" id="{D5D4A327-4CE0-4A8B-8F35-E996480BF3A8}"/>
                  </a:ext>
                </a:extLst>
              </p:cNvPr>
              <p:cNvCxnSpPr/>
              <p:nvPr/>
            </p:nvCxnSpPr>
            <p:spPr>
              <a:xfrm>
                <a:off x="534574" y="3429000"/>
                <a:ext cx="0" cy="42554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D267E3B1-0647-4062-8467-D9DF678D8E76}"/>
                  </a:ext>
                </a:extLst>
              </p:cNvPr>
              <p:cNvSpPr txBox="1"/>
              <p:nvPr/>
            </p:nvSpPr>
            <p:spPr>
              <a:xfrm>
                <a:off x="280000" y="3840691"/>
                <a:ext cx="54864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en-NZ" sz="2400" dirty="0"/>
              </a:p>
            </p:txBody>
          </p:sp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201A59E6-CA80-4207-84C9-0BD2BBF9A35B}"/>
                </a:ext>
              </a:extLst>
            </p:cNvPr>
            <p:cNvGrpSpPr/>
            <p:nvPr/>
          </p:nvGrpSpPr>
          <p:grpSpPr>
            <a:xfrm>
              <a:off x="1826412" y="3423587"/>
              <a:ext cx="548640" cy="887213"/>
              <a:chOff x="267286" y="3429000"/>
              <a:chExt cx="548640" cy="887213"/>
            </a:xfrm>
          </p:grpSpPr>
          <p:cxnSp>
            <p:nvCxnSpPr>
              <p:cNvPr id="18" name="Straight Connector 17">
                <a:extLst>
                  <a:ext uri="{FF2B5EF4-FFF2-40B4-BE49-F238E27FC236}">
                    <a16:creationId xmlns:a16="http://schemas.microsoft.com/office/drawing/2014/main" id="{2D1A416A-0F66-4ECD-A3DE-E04088BBE10C}"/>
                  </a:ext>
                </a:extLst>
              </p:cNvPr>
              <p:cNvCxnSpPr/>
              <p:nvPr/>
            </p:nvCxnSpPr>
            <p:spPr>
              <a:xfrm>
                <a:off x="534574" y="3429000"/>
                <a:ext cx="0" cy="42554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4500DC1-3102-41A8-9C17-99441FAD6ACC}"/>
                  </a:ext>
                </a:extLst>
              </p:cNvPr>
              <p:cNvSpPr txBox="1"/>
              <p:nvPr/>
            </p:nvSpPr>
            <p:spPr>
              <a:xfrm>
                <a:off x="267286" y="3854548"/>
                <a:ext cx="54864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NZ" sz="2400" dirty="0"/>
                  <a:t>5</a:t>
                </a:r>
              </a:p>
            </p:txBody>
          </p:sp>
        </p:grp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A353C668-0DBE-443B-ACE2-C89D9476AA52}"/>
                </a:ext>
              </a:extLst>
            </p:cNvPr>
            <p:cNvGrpSpPr/>
            <p:nvPr/>
          </p:nvGrpSpPr>
          <p:grpSpPr>
            <a:xfrm>
              <a:off x="1506192" y="3421033"/>
              <a:ext cx="548640" cy="887213"/>
              <a:chOff x="267286" y="3429000"/>
              <a:chExt cx="548640" cy="887213"/>
            </a:xfrm>
          </p:grpSpPr>
          <p:cxnSp>
            <p:nvCxnSpPr>
              <p:cNvPr id="21" name="Straight Connector 20">
                <a:extLst>
                  <a:ext uri="{FF2B5EF4-FFF2-40B4-BE49-F238E27FC236}">
                    <a16:creationId xmlns:a16="http://schemas.microsoft.com/office/drawing/2014/main" id="{A4AE40C2-57EE-4FBB-AB7E-C57323DECF6D}"/>
                  </a:ext>
                </a:extLst>
              </p:cNvPr>
              <p:cNvCxnSpPr/>
              <p:nvPr/>
            </p:nvCxnSpPr>
            <p:spPr>
              <a:xfrm>
                <a:off x="534574" y="3429000"/>
                <a:ext cx="0" cy="42554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B12D15FA-3F30-4084-97D6-1C2581D8B946}"/>
                  </a:ext>
                </a:extLst>
              </p:cNvPr>
              <p:cNvSpPr txBox="1"/>
              <p:nvPr/>
            </p:nvSpPr>
            <p:spPr>
              <a:xfrm>
                <a:off x="267286" y="3854548"/>
                <a:ext cx="54864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en-NZ" sz="2400" dirty="0"/>
              </a:p>
            </p:txBody>
          </p:sp>
        </p:grp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60D0D1F7-D655-4BEA-980E-830472987284}"/>
              </a:ext>
            </a:extLst>
          </p:cNvPr>
          <p:cNvGrpSpPr/>
          <p:nvPr/>
        </p:nvGrpSpPr>
        <p:grpSpPr>
          <a:xfrm>
            <a:off x="3037155" y="3407278"/>
            <a:ext cx="1825499" cy="894147"/>
            <a:chOff x="549553" y="3419718"/>
            <a:chExt cx="1825499" cy="894147"/>
          </a:xfrm>
        </p:grpSpPr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A8E6166B-636D-4D8C-9024-5DD76CD0C9BA}"/>
                </a:ext>
              </a:extLst>
            </p:cNvPr>
            <p:cNvGrpSpPr/>
            <p:nvPr/>
          </p:nvGrpSpPr>
          <p:grpSpPr>
            <a:xfrm>
              <a:off x="549553" y="3426652"/>
              <a:ext cx="548640" cy="887213"/>
              <a:chOff x="267286" y="3429000"/>
              <a:chExt cx="548640" cy="887213"/>
            </a:xfrm>
          </p:grpSpPr>
          <p:cxnSp>
            <p:nvCxnSpPr>
              <p:cNvPr id="52" name="Straight Connector 51">
                <a:extLst>
                  <a:ext uri="{FF2B5EF4-FFF2-40B4-BE49-F238E27FC236}">
                    <a16:creationId xmlns:a16="http://schemas.microsoft.com/office/drawing/2014/main" id="{65F73DB3-A857-429F-8F78-A7000F88F0A8}"/>
                  </a:ext>
                </a:extLst>
              </p:cNvPr>
              <p:cNvCxnSpPr/>
              <p:nvPr/>
            </p:nvCxnSpPr>
            <p:spPr>
              <a:xfrm>
                <a:off x="534574" y="3429000"/>
                <a:ext cx="0" cy="42554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FCB5572B-676C-4B5D-B4C5-2849A36B59E0}"/>
                  </a:ext>
                </a:extLst>
              </p:cNvPr>
              <p:cNvSpPr txBox="1"/>
              <p:nvPr/>
            </p:nvSpPr>
            <p:spPr>
              <a:xfrm>
                <a:off x="267286" y="3854548"/>
                <a:ext cx="54864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en-NZ" sz="2400" dirty="0"/>
              </a:p>
            </p:txBody>
          </p:sp>
        </p:grpSp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C25705C4-6726-4DF1-842A-F732781921BD}"/>
                </a:ext>
              </a:extLst>
            </p:cNvPr>
            <p:cNvGrpSpPr/>
            <p:nvPr/>
          </p:nvGrpSpPr>
          <p:grpSpPr>
            <a:xfrm>
              <a:off x="1181301" y="3419718"/>
              <a:ext cx="548640" cy="887213"/>
              <a:chOff x="267286" y="3429000"/>
              <a:chExt cx="548640" cy="887213"/>
            </a:xfrm>
          </p:grpSpPr>
          <p:cxnSp>
            <p:nvCxnSpPr>
              <p:cNvPr id="50" name="Straight Connector 49">
                <a:extLst>
                  <a:ext uri="{FF2B5EF4-FFF2-40B4-BE49-F238E27FC236}">
                    <a16:creationId xmlns:a16="http://schemas.microsoft.com/office/drawing/2014/main" id="{94325DB7-FDD8-436E-9C52-D23E74858604}"/>
                  </a:ext>
                </a:extLst>
              </p:cNvPr>
              <p:cNvCxnSpPr/>
              <p:nvPr/>
            </p:nvCxnSpPr>
            <p:spPr>
              <a:xfrm>
                <a:off x="534574" y="3429000"/>
                <a:ext cx="0" cy="42554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33DB7E09-1570-401E-A9B8-1890C672AEAB}"/>
                  </a:ext>
                </a:extLst>
              </p:cNvPr>
              <p:cNvSpPr txBox="1"/>
              <p:nvPr/>
            </p:nvSpPr>
            <p:spPr>
              <a:xfrm>
                <a:off x="267286" y="3854548"/>
                <a:ext cx="54864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en-NZ" sz="2400" dirty="0"/>
              </a:p>
            </p:txBody>
          </p:sp>
        </p:grpSp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69F514CC-3F7D-4D82-BF76-23AC68EC67C0}"/>
                </a:ext>
              </a:extLst>
            </p:cNvPr>
            <p:cNvGrpSpPr/>
            <p:nvPr/>
          </p:nvGrpSpPr>
          <p:grpSpPr>
            <a:xfrm>
              <a:off x="865117" y="3424096"/>
              <a:ext cx="548640" cy="887213"/>
              <a:chOff x="267286" y="3429000"/>
              <a:chExt cx="548640" cy="887213"/>
            </a:xfrm>
          </p:grpSpPr>
          <p:cxnSp>
            <p:nvCxnSpPr>
              <p:cNvPr id="48" name="Straight Connector 47">
                <a:extLst>
                  <a:ext uri="{FF2B5EF4-FFF2-40B4-BE49-F238E27FC236}">
                    <a16:creationId xmlns:a16="http://schemas.microsoft.com/office/drawing/2014/main" id="{174A2E22-2FC6-47EE-9C6F-39B73498FC17}"/>
                  </a:ext>
                </a:extLst>
              </p:cNvPr>
              <p:cNvCxnSpPr/>
              <p:nvPr/>
            </p:nvCxnSpPr>
            <p:spPr>
              <a:xfrm>
                <a:off x="534574" y="3429000"/>
                <a:ext cx="0" cy="42554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9287BAC0-58B7-49A7-A335-8CCE75644CB0}"/>
                  </a:ext>
                </a:extLst>
              </p:cNvPr>
              <p:cNvSpPr txBox="1"/>
              <p:nvPr/>
            </p:nvSpPr>
            <p:spPr>
              <a:xfrm>
                <a:off x="267286" y="3854548"/>
                <a:ext cx="54864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en-NZ" sz="2400" dirty="0"/>
              </a:p>
            </p:txBody>
          </p:sp>
        </p:grpSp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id="{07D242EF-0388-490D-BCAB-9AD2CC13A60D}"/>
                </a:ext>
              </a:extLst>
            </p:cNvPr>
            <p:cNvGrpSpPr/>
            <p:nvPr/>
          </p:nvGrpSpPr>
          <p:grpSpPr>
            <a:xfrm>
              <a:off x="1826412" y="3423587"/>
              <a:ext cx="548640" cy="887213"/>
              <a:chOff x="267286" y="3429000"/>
              <a:chExt cx="548640" cy="887213"/>
            </a:xfrm>
          </p:grpSpPr>
          <p:cxnSp>
            <p:nvCxnSpPr>
              <p:cNvPr id="46" name="Straight Connector 45">
                <a:extLst>
                  <a:ext uri="{FF2B5EF4-FFF2-40B4-BE49-F238E27FC236}">
                    <a16:creationId xmlns:a16="http://schemas.microsoft.com/office/drawing/2014/main" id="{8EBA9432-B045-42E3-83DB-1622CBCF6828}"/>
                  </a:ext>
                </a:extLst>
              </p:cNvPr>
              <p:cNvCxnSpPr/>
              <p:nvPr/>
            </p:nvCxnSpPr>
            <p:spPr>
              <a:xfrm>
                <a:off x="534574" y="3429000"/>
                <a:ext cx="0" cy="42554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34446DE4-1784-466D-9DF2-7218139B2F86}"/>
                  </a:ext>
                </a:extLst>
              </p:cNvPr>
              <p:cNvSpPr txBox="1"/>
              <p:nvPr/>
            </p:nvSpPr>
            <p:spPr>
              <a:xfrm>
                <a:off x="267286" y="3854548"/>
                <a:ext cx="54864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NZ" sz="2400" dirty="0"/>
                  <a:t>10</a:t>
                </a:r>
              </a:p>
            </p:txBody>
          </p:sp>
        </p:grpSp>
        <p:grpSp>
          <p:nvGrpSpPr>
            <p:cNvPr id="43" name="Group 42">
              <a:extLst>
                <a:ext uri="{FF2B5EF4-FFF2-40B4-BE49-F238E27FC236}">
                  <a16:creationId xmlns:a16="http://schemas.microsoft.com/office/drawing/2014/main" id="{AD34D184-418E-41C4-B1EF-CA525B03FF4D}"/>
                </a:ext>
              </a:extLst>
            </p:cNvPr>
            <p:cNvGrpSpPr/>
            <p:nvPr/>
          </p:nvGrpSpPr>
          <p:grpSpPr>
            <a:xfrm>
              <a:off x="1506192" y="3421033"/>
              <a:ext cx="548640" cy="887213"/>
              <a:chOff x="267286" y="3429000"/>
              <a:chExt cx="548640" cy="887213"/>
            </a:xfrm>
          </p:grpSpPr>
          <p:cxnSp>
            <p:nvCxnSpPr>
              <p:cNvPr id="44" name="Straight Connector 43">
                <a:extLst>
                  <a:ext uri="{FF2B5EF4-FFF2-40B4-BE49-F238E27FC236}">
                    <a16:creationId xmlns:a16="http://schemas.microsoft.com/office/drawing/2014/main" id="{495695B8-B011-4CF2-BF07-133681C6DE03}"/>
                  </a:ext>
                </a:extLst>
              </p:cNvPr>
              <p:cNvCxnSpPr/>
              <p:nvPr/>
            </p:nvCxnSpPr>
            <p:spPr>
              <a:xfrm>
                <a:off x="534574" y="3429000"/>
                <a:ext cx="0" cy="42554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AA246EF3-1435-4F67-8A9E-1EE9C5C01DAA}"/>
                  </a:ext>
                </a:extLst>
              </p:cNvPr>
              <p:cNvSpPr txBox="1"/>
              <p:nvPr/>
            </p:nvSpPr>
            <p:spPr>
              <a:xfrm>
                <a:off x="267286" y="3854548"/>
                <a:ext cx="54864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en-NZ" sz="2400" dirty="0"/>
              </a:p>
            </p:txBody>
          </p:sp>
        </p:grpSp>
      </p:grpSp>
      <p:grpSp>
        <p:nvGrpSpPr>
          <p:cNvPr id="89" name="Group 88">
            <a:extLst>
              <a:ext uri="{FF2B5EF4-FFF2-40B4-BE49-F238E27FC236}">
                <a16:creationId xmlns:a16="http://schemas.microsoft.com/office/drawing/2014/main" id="{79D09C51-06D8-4179-86A6-A7E930DF5481}"/>
              </a:ext>
            </a:extLst>
          </p:cNvPr>
          <p:cNvGrpSpPr/>
          <p:nvPr/>
        </p:nvGrpSpPr>
        <p:grpSpPr>
          <a:xfrm>
            <a:off x="4624447" y="3401183"/>
            <a:ext cx="1825499" cy="894147"/>
            <a:chOff x="549553" y="3419718"/>
            <a:chExt cx="1825499" cy="894147"/>
          </a:xfrm>
        </p:grpSpPr>
        <p:grpSp>
          <p:nvGrpSpPr>
            <p:cNvPr id="106" name="Group 105">
              <a:extLst>
                <a:ext uri="{FF2B5EF4-FFF2-40B4-BE49-F238E27FC236}">
                  <a16:creationId xmlns:a16="http://schemas.microsoft.com/office/drawing/2014/main" id="{E66CBEC7-959E-417B-938F-06F46144E58D}"/>
                </a:ext>
              </a:extLst>
            </p:cNvPr>
            <p:cNvGrpSpPr/>
            <p:nvPr/>
          </p:nvGrpSpPr>
          <p:grpSpPr>
            <a:xfrm>
              <a:off x="549553" y="3426652"/>
              <a:ext cx="548640" cy="887213"/>
              <a:chOff x="267286" y="3429000"/>
              <a:chExt cx="548640" cy="887213"/>
            </a:xfrm>
          </p:grpSpPr>
          <p:cxnSp>
            <p:nvCxnSpPr>
              <p:cNvPr id="119" name="Straight Connector 118">
                <a:extLst>
                  <a:ext uri="{FF2B5EF4-FFF2-40B4-BE49-F238E27FC236}">
                    <a16:creationId xmlns:a16="http://schemas.microsoft.com/office/drawing/2014/main" id="{B4B17436-5E94-492F-B568-DBFB851E77F1}"/>
                  </a:ext>
                </a:extLst>
              </p:cNvPr>
              <p:cNvCxnSpPr/>
              <p:nvPr/>
            </p:nvCxnSpPr>
            <p:spPr>
              <a:xfrm>
                <a:off x="534574" y="3429000"/>
                <a:ext cx="0" cy="42554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0" name="TextBox 119">
                <a:extLst>
                  <a:ext uri="{FF2B5EF4-FFF2-40B4-BE49-F238E27FC236}">
                    <a16:creationId xmlns:a16="http://schemas.microsoft.com/office/drawing/2014/main" id="{79FE2750-120F-4D8F-991B-98258F6AE699}"/>
                  </a:ext>
                </a:extLst>
              </p:cNvPr>
              <p:cNvSpPr txBox="1"/>
              <p:nvPr/>
            </p:nvSpPr>
            <p:spPr>
              <a:xfrm>
                <a:off x="267286" y="3854548"/>
                <a:ext cx="54864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en-NZ" sz="2400" dirty="0"/>
              </a:p>
            </p:txBody>
          </p:sp>
        </p:grpSp>
        <p:grpSp>
          <p:nvGrpSpPr>
            <p:cNvPr id="107" name="Group 106">
              <a:extLst>
                <a:ext uri="{FF2B5EF4-FFF2-40B4-BE49-F238E27FC236}">
                  <a16:creationId xmlns:a16="http://schemas.microsoft.com/office/drawing/2014/main" id="{609CA8CD-A9F0-46D6-BBCE-A51D31C0E2F2}"/>
                </a:ext>
              </a:extLst>
            </p:cNvPr>
            <p:cNvGrpSpPr/>
            <p:nvPr/>
          </p:nvGrpSpPr>
          <p:grpSpPr>
            <a:xfrm>
              <a:off x="1181301" y="3419718"/>
              <a:ext cx="548640" cy="887213"/>
              <a:chOff x="267286" y="3429000"/>
              <a:chExt cx="548640" cy="887213"/>
            </a:xfrm>
          </p:grpSpPr>
          <p:cxnSp>
            <p:nvCxnSpPr>
              <p:cNvPr id="117" name="Straight Connector 116">
                <a:extLst>
                  <a:ext uri="{FF2B5EF4-FFF2-40B4-BE49-F238E27FC236}">
                    <a16:creationId xmlns:a16="http://schemas.microsoft.com/office/drawing/2014/main" id="{BFBAC0A5-BA4C-46FC-AED8-767934598A6B}"/>
                  </a:ext>
                </a:extLst>
              </p:cNvPr>
              <p:cNvCxnSpPr/>
              <p:nvPr/>
            </p:nvCxnSpPr>
            <p:spPr>
              <a:xfrm>
                <a:off x="534574" y="3429000"/>
                <a:ext cx="0" cy="42554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8" name="TextBox 117">
                <a:extLst>
                  <a:ext uri="{FF2B5EF4-FFF2-40B4-BE49-F238E27FC236}">
                    <a16:creationId xmlns:a16="http://schemas.microsoft.com/office/drawing/2014/main" id="{813FC38B-97D3-4E6B-A773-3FA4C02753EA}"/>
                  </a:ext>
                </a:extLst>
              </p:cNvPr>
              <p:cNvSpPr txBox="1"/>
              <p:nvPr/>
            </p:nvSpPr>
            <p:spPr>
              <a:xfrm>
                <a:off x="267286" y="3854548"/>
                <a:ext cx="54864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en-NZ" sz="2400" dirty="0"/>
              </a:p>
            </p:txBody>
          </p:sp>
        </p:grpSp>
        <p:grpSp>
          <p:nvGrpSpPr>
            <p:cNvPr id="108" name="Group 107">
              <a:extLst>
                <a:ext uri="{FF2B5EF4-FFF2-40B4-BE49-F238E27FC236}">
                  <a16:creationId xmlns:a16="http://schemas.microsoft.com/office/drawing/2014/main" id="{441EFF11-D6CD-4DC0-AEC0-21DB1C1A7C4F}"/>
                </a:ext>
              </a:extLst>
            </p:cNvPr>
            <p:cNvGrpSpPr/>
            <p:nvPr/>
          </p:nvGrpSpPr>
          <p:grpSpPr>
            <a:xfrm>
              <a:off x="877831" y="3424096"/>
              <a:ext cx="548640" cy="873356"/>
              <a:chOff x="280000" y="3429000"/>
              <a:chExt cx="548640" cy="873356"/>
            </a:xfrm>
          </p:grpSpPr>
          <p:cxnSp>
            <p:nvCxnSpPr>
              <p:cNvPr id="115" name="Straight Connector 114">
                <a:extLst>
                  <a:ext uri="{FF2B5EF4-FFF2-40B4-BE49-F238E27FC236}">
                    <a16:creationId xmlns:a16="http://schemas.microsoft.com/office/drawing/2014/main" id="{D60A1C42-83BC-44DD-A2E6-2BFB6EA64E41}"/>
                  </a:ext>
                </a:extLst>
              </p:cNvPr>
              <p:cNvCxnSpPr/>
              <p:nvPr/>
            </p:nvCxnSpPr>
            <p:spPr>
              <a:xfrm>
                <a:off x="534574" y="3429000"/>
                <a:ext cx="0" cy="42554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6" name="TextBox 115">
                <a:extLst>
                  <a:ext uri="{FF2B5EF4-FFF2-40B4-BE49-F238E27FC236}">
                    <a16:creationId xmlns:a16="http://schemas.microsoft.com/office/drawing/2014/main" id="{D84B5891-C278-464E-91CD-F2509BA4F1AA}"/>
                  </a:ext>
                </a:extLst>
              </p:cNvPr>
              <p:cNvSpPr txBox="1"/>
              <p:nvPr/>
            </p:nvSpPr>
            <p:spPr>
              <a:xfrm>
                <a:off x="280000" y="3840691"/>
                <a:ext cx="54864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en-NZ" sz="2400" dirty="0"/>
              </a:p>
            </p:txBody>
          </p:sp>
        </p:grpSp>
        <p:grpSp>
          <p:nvGrpSpPr>
            <p:cNvPr id="109" name="Group 108">
              <a:extLst>
                <a:ext uri="{FF2B5EF4-FFF2-40B4-BE49-F238E27FC236}">
                  <a16:creationId xmlns:a16="http://schemas.microsoft.com/office/drawing/2014/main" id="{12DC70F4-0E03-4ADE-8389-B0039E7F89FD}"/>
                </a:ext>
              </a:extLst>
            </p:cNvPr>
            <p:cNvGrpSpPr/>
            <p:nvPr/>
          </p:nvGrpSpPr>
          <p:grpSpPr>
            <a:xfrm>
              <a:off x="1826412" y="3423587"/>
              <a:ext cx="548640" cy="887213"/>
              <a:chOff x="267286" y="3429000"/>
              <a:chExt cx="548640" cy="887213"/>
            </a:xfrm>
          </p:grpSpPr>
          <p:cxnSp>
            <p:nvCxnSpPr>
              <p:cNvPr id="113" name="Straight Connector 112">
                <a:extLst>
                  <a:ext uri="{FF2B5EF4-FFF2-40B4-BE49-F238E27FC236}">
                    <a16:creationId xmlns:a16="http://schemas.microsoft.com/office/drawing/2014/main" id="{CB88C169-4599-4E4E-B1C7-B196EFF27D7E}"/>
                  </a:ext>
                </a:extLst>
              </p:cNvPr>
              <p:cNvCxnSpPr/>
              <p:nvPr/>
            </p:nvCxnSpPr>
            <p:spPr>
              <a:xfrm>
                <a:off x="534574" y="3429000"/>
                <a:ext cx="0" cy="42554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4" name="TextBox 113">
                <a:extLst>
                  <a:ext uri="{FF2B5EF4-FFF2-40B4-BE49-F238E27FC236}">
                    <a16:creationId xmlns:a16="http://schemas.microsoft.com/office/drawing/2014/main" id="{1D657A85-12B8-45B4-BE6D-280A4D3AA0A4}"/>
                  </a:ext>
                </a:extLst>
              </p:cNvPr>
              <p:cNvSpPr txBox="1"/>
              <p:nvPr/>
            </p:nvSpPr>
            <p:spPr>
              <a:xfrm>
                <a:off x="267286" y="3854548"/>
                <a:ext cx="54864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NZ" sz="2400" dirty="0"/>
                  <a:t>15</a:t>
                </a:r>
              </a:p>
            </p:txBody>
          </p:sp>
        </p:grpSp>
        <p:grpSp>
          <p:nvGrpSpPr>
            <p:cNvPr id="110" name="Group 109">
              <a:extLst>
                <a:ext uri="{FF2B5EF4-FFF2-40B4-BE49-F238E27FC236}">
                  <a16:creationId xmlns:a16="http://schemas.microsoft.com/office/drawing/2014/main" id="{E25B8BB0-A400-4A42-A0DD-8B744BE5B3B9}"/>
                </a:ext>
              </a:extLst>
            </p:cNvPr>
            <p:cNvGrpSpPr/>
            <p:nvPr/>
          </p:nvGrpSpPr>
          <p:grpSpPr>
            <a:xfrm>
              <a:off x="1506192" y="3421033"/>
              <a:ext cx="548640" cy="887213"/>
              <a:chOff x="267286" y="3429000"/>
              <a:chExt cx="548640" cy="887213"/>
            </a:xfrm>
          </p:grpSpPr>
          <p:cxnSp>
            <p:nvCxnSpPr>
              <p:cNvPr id="111" name="Straight Connector 110">
                <a:extLst>
                  <a:ext uri="{FF2B5EF4-FFF2-40B4-BE49-F238E27FC236}">
                    <a16:creationId xmlns:a16="http://schemas.microsoft.com/office/drawing/2014/main" id="{92B46289-70BD-477B-9C31-B03C80E7984B}"/>
                  </a:ext>
                </a:extLst>
              </p:cNvPr>
              <p:cNvCxnSpPr/>
              <p:nvPr/>
            </p:nvCxnSpPr>
            <p:spPr>
              <a:xfrm>
                <a:off x="534574" y="3429000"/>
                <a:ext cx="0" cy="42554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2" name="TextBox 111">
                <a:extLst>
                  <a:ext uri="{FF2B5EF4-FFF2-40B4-BE49-F238E27FC236}">
                    <a16:creationId xmlns:a16="http://schemas.microsoft.com/office/drawing/2014/main" id="{D108C460-C7F6-4BED-9F72-B54C659B417A}"/>
                  </a:ext>
                </a:extLst>
              </p:cNvPr>
              <p:cNvSpPr txBox="1"/>
              <p:nvPr/>
            </p:nvSpPr>
            <p:spPr>
              <a:xfrm>
                <a:off x="267286" y="3854548"/>
                <a:ext cx="54864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en-NZ" sz="2400" dirty="0"/>
              </a:p>
            </p:txBody>
          </p:sp>
        </p:grpSp>
      </p:grpSp>
      <p:grpSp>
        <p:nvGrpSpPr>
          <p:cNvPr id="90" name="Group 89">
            <a:extLst>
              <a:ext uri="{FF2B5EF4-FFF2-40B4-BE49-F238E27FC236}">
                <a16:creationId xmlns:a16="http://schemas.microsoft.com/office/drawing/2014/main" id="{C686E961-860A-450F-9AF2-95890C806212}"/>
              </a:ext>
            </a:extLst>
          </p:cNvPr>
          <p:cNvGrpSpPr/>
          <p:nvPr/>
        </p:nvGrpSpPr>
        <p:grpSpPr>
          <a:xfrm>
            <a:off x="6184391" y="3388743"/>
            <a:ext cx="1825499" cy="894147"/>
            <a:chOff x="549553" y="3419718"/>
            <a:chExt cx="1825499" cy="894147"/>
          </a:xfrm>
        </p:grpSpPr>
        <p:grpSp>
          <p:nvGrpSpPr>
            <p:cNvPr id="91" name="Group 90">
              <a:extLst>
                <a:ext uri="{FF2B5EF4-FFF2-40B4-BE49-F238E27FC236}">
                  <a16:creationId xmlns:a16="http://schemas.microsoft.com/office/drawing/2014/main" id="{2B0C3428-4E3E-4B4D-9413-EFB4AA59781A}"/>
                </a:ext>
              </a:extLst>
            </p:cNvPr>
            <p:cNvGrpSpPr/>
            <p:nvPr/>
          </p:nvGrpSpPr>
          <p:grpSpPr>
            <a:xfrm>
              <a:off x="549553" y="3426652"/>
              <a:ext cx="548640" cy="887213"/>
              <a:chOff x="267286" y="3429000"/>
              <a:chExt cx="548640" cy="887213"/>
            </a:xfrm>
          </p:grpSpPr>
          <p:cxnSp>
            <p:nvCxnSpPr>
              <p:cNvPr id="104" name="Straight Connector 103">
                <a:extLst>
                  <a:ext uri="{FF2B5EF4-FFF2-40B4-BE49-F238E27FC236}">
                    <a16:creationId xmlns:a16="http://schemas.microsoft.com/office/drawing/2014/main" id="{57703B85-B50D-42A1-BA1F-24909F5044E6}"/>
                  </a:ext>
                </a:extLst>
              </p:cNvPr>
              <p:cNvCxnSpPr/>
              <p:nvPr/>
            </p:nvCxnSpPr>
            <p:spPr>
              <a:xfrm>
                <a:off x="534574" y="3429000"/>
                <a:ext cx="0" cy="42554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5" name="TextBox 104">
                <a:extLst>
                  <a:ext uri="{FF2B5EF4-FFF2-40B4-BE49-F238E27FC236}">
                    <a16:creationId xmlns:a16="http://schemas.microsoft.com/office/drawing/2014/main" id="{922B31BF-F973-4FEE-93F1-14DDB5A6C646}"/>
                  </a:ext>
                </a:extLst>
              </p:cNvPr>
              <p:cNvSpPr txBox="1"/>
              <p:nvPr/>
            </p:nvSpPr>
            <p:spPr>
              <a:xfrm>
                <a:off x="267286" y="3854548"/>
                <a:ext cx="54864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en-NZ" sz="2400" dirty="0"/>
              </a:p>
            </p:txBody>
          </p:sp>
        </p:grpSp>
        <p:grpSp>
          <p:nvGrpSpPr>
            <p:cNvPr id="92" name="Group 91">
              <a:extLst>
                <a:ext uri="{FF2B5EF4-FFF2-40B4-BE49-F238E27FC236}">
                  <a16:creationId xmlns:a16="http://schemas.microsoft.com/office/drawing/2014/main" id="{5C00B483-A4A1-4EEC-9648-705B7670EAEB}"/>
                </a:ext>
              </a:extLst>
            </p:cNvPr>
            <p:cNvGrpSpPr/>
            <p:nvPr/>
          </p:nvGrpSpPr>
          <p:grpSpPr>
            <a:xfrm>
              <a:off x="1181301" y="3419718"/>
              <a:ext cx="548640" cy="887213"/>
              <a:chOff x="267286" y="3429000"/>
              <a:chExt cx="548640" cy="887213"/>
            </a:xfrm>
          </p:grpSpPr>
          <p:cxnSp>
            <p:nvCxnSpPr>
              <p:cNvPr id="102" name="Straight Connector 101">
                <a:extLst>
                  <a:ext uri="{FF2B5EF4-FFF2-40B4-BE49-F238E27FC236}">
                    <a16:creationId xmlns:a16="http://schemas.microsoft.com/office/drawing/2014/main" id="{58F8D99F-81DA-4C5E-AAFE-C7488D62E5B1}"/>
                  </a:ext>
                </a:extLst>
              </p:cNvPr>
              <p:cNvCxnSpPr/>
              <p:nvPr/>
            </p:nvCxnSpPr>
            <p:spPr>
              <a:xfrm>
                <a:off x="534574" y="3429000"/>
                <a:ext cx="0" cy="42554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3" name="TextBox 102">
                <a:extLst>
                  <a:ext uri="{FF2B5EF4-FFF2-40B4-BE49-F238E27FC236}">
                    <a16:creationId xmlns:a16="http://schemas.microsoft.com/office/drawing/2014/main" id="{002EFE8F-FDC4-4B4A-9D06-0343619681BC}"/>
                  </a:ext>
                </a:extLst>
              </p:cNvPr>
              <p:cNvSpPr txBox="1"/>
              <p:nvPr/>
            </p:nvSpPr>
            <p:spPr>
              <a:xfrm>
                <a:off x="267286" y="3854548"/>
                <a:ext cx="54864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en-NZ" sz="2400" dirty="0"/>
              </a:p>
            </p:txBody>
          </p:sp>
        </p:grpSp>
        <p:grpSp>
          <p:nvGrpSpPr>
            <p:cNvPr id="93" name="Group 92">
              <a:extLst>
                <a:ext uri="{FF2B5EF4-FFF2-40B4-BE49-F238E27FC236}">
                  <a16:creationId xmlns:a16="http://schemas.microsoft.com/office/drawing/2014/main" id="{64EA9D36-892B-4A88-A5E6-9C4F86FAFB09}"/>
                </a:ext>
              </a:extLst>
            </p:cNvPr>
            <p:cNvGrpSpPr/>
            <p:nvPr/>
          </p:nvGrpSpPr>
          <p:grpSpPr>
            <a:xfrm>
              <a:off x="865117" y="3424096"/>
              <a:ext cx="548640" cy="887213"/>
              <a:chOff x="267286" y="3429000"/>
              <a:chExt cx="548640" cy="887213"/>
            </a:xfrm>
          </p:grpSpPr>
          <p:cxnSp>
            <p:nvCxnSpPr>
              <p:cNvPr id="100" name="Straight Connector 99">
                <a:extLst>
                  <a:ext uri="{FF2B5EF4-FFF2-40B4-BE49-F238E27FC236}">
                    <a16:creationId xmlns:a16="http://schemas.microsoft.com/office/drawing/2014/main" id="{391582CB-59B6-4DB5-9063-55ABF3FA610D}"/>
                  </a:ext>
                </a:extLst>
              </p:cNvPr>
              <p:cNvCxnSpPr/>
              <p:nvPr/>
            </p:nvCxnSpPr>
            <p:spPr>
              <a:xfrm>
                <a:off x="534574" y="3429000"/>
                <a:ext cx="0" cy="42554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1" name="TextBox 100">
                <a:extLst>
                  <a:ext uri="{FF2B5EF4-FFF2-40B4-BE49-F238E27FC236}">
                    <a16:creationId xmlns:a16="http://schemas.microsoft.com/office/drawing/2014/main" id="{A611D09C-A877-4AE0-BB4F-0DAF3304A198}"/>
                  </a:ext>
                </a:extLst>
              </p:cNvPr>
              <p:cNvSpPr txBox="1"/>
              <p:nvPr/>
            </p:nvSpPr>
            <p:spPr>
              <a:xfrm>
                <a:off x="267286" y="3854548"/>
                <a:ext cx="54864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en-NZ" sz="2400" dirty="0"/>
              </a:p>
            </p:txBody>
          </p:sp>
        </p:grpSp>
        <p:grpSp>
          <p:nvGrpSpPr>
            <p:cNvPr id="94" name="Group 93">
              <a:extLst>
                <a:ext uri="{FF2B5EF4-FFF2-40B4-BE49-F238E27FC236}">
                  <a16:creationId xmlns:a16="http://schemas.microsoft.com/office/drawing/2014/main" id="{26424EE7-987A-4CAA-BD9A-6F85109E983A}"/>
                </a:ext>
              </a:extLst>
            </p:cNvPr>
            <p:cNvGrpSpPr/>
            <p:nvPr/>
          </p:nvGrpSpPr>
          <p:grpSpPr>
            <a:xfrm>
              <a:off x="1826412" y="3423587"/>
              <a:ext cx="548640" cy="887213"/>
              <a:chOff x="267286" y="3429000"/>
              <a:chExt cx="548640" cy="887213"/>
            </a:xfrm>
          </p:grpSpPr>
          <p:cxnSp>
            <p:nvCxnSpPr>
              <p:cNvPr id="98" name="Straight Connector 97">
                <a:extLst>
                  <a:ext uri="{FF2B5EF4-FFF2-40B4-BE49-F238E27FC236}">
                    <a16:creationId xmlns:a16="http://schemas.microsoft.com/office/drawing/2014/main" id="{269EDF55-B368-4B56-83AE-50F43E33402F}"/>
                  </a:ext>
                </a:extLst>
              </p:cNvPr>
              <p:cNvCxnSpPr/>
              <p:nvPr/>
            </p:nvCxnSpPr>
            <p:spPr>
              <a:xfrm>
                <a:off x="534574" y="3429000"/>
                <a:ext cx="0" cy="42554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9" name="TextBox 98">
                <a:extLst>
                  <a:ext uri="{FF2B5EF4-FFF2-40B4-BE49-F238E27FC236}">
                    <a16:creationId xmlns:a16="http://schemas.microsoft.com/office/drawing/2014/main" id="{DE3C2830-3E31-4A64-BC1A-01C3EEE4DA6E}"/>
                  </a:ext>
                </a:extLst>
              </p:cNvPr>
              <p:cNvSpPr txBox="1"/>
              <p:nvPr/>
            </p:nvSpPr>
            <p:spPr>
              <a:xfrm>
                <a:off x="267286" y="3854548"/>
                <a:ext cx="54864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NZ" sz="2400" dirty="0"/>
                  <a:t>20</a:t>
                </a:r>
              </a:p>
            </p:txBody>
          </p:sp>
        </p:grpSp>
        <p:grpSp>
          <p:nvGrpSpPr>
            <p:cNvPr id="95" name="Group 94">
              <a:extLst>
                <a:ext uri="{FF2B5EF4-FFF2-40B4-BE49-F238E27FC236}">
                  <a16:creationId xmlns:a16="http://schemas.microsoft.com/office/drawing/2014/main" id="{2EA559ED-EFB4-4155-9B41-A4F30296B96C}"/>
                </a:ext>
              </a:extLst>
            </p:cNvPr>
            <p:cNvGrpSpPr/>
            <p:nvPr/>
          </p:nvGrpSpPr>
          <p:grpSpPr>
            <a:xfrm>
              <a:off x="1506192" y="3421033"/>
              <a:ext cx="548640" cy="887213"/>
              <a:chOff x="267286" y="3429000"/>
              <a:chExt cx="548640" cy="887213"/>
            </a:xfrm>
          </p:grpSpPr>
          <p:cxnSp>
            <p:nvCxnSpPr>
              <p:cNvPr id="96" name="Straight Connector 95">
                <a:extLst>
                  <a:ext uri="{FF2B5EF4-FFF2-40B4-BE49-F238E27FC236}">
                    <a16:creationId xmlns:a16="http://schemas.microsoft.com/office/drawing/2014/main" id="{B458A620-99F4-4AB9-BEDD-DD16A7EF3C79}"/>
                  </a:ext>
                </a:extLst>
              </p:cNvPr>
              <p:cNvCxnSpPr/>
              <p:nvPr/>
            </p:nvCxnSpPr>
            <p:spPr>
              <a:xfrm>
                <a:off x="534574" y="3429000"/>
                <a:ext cx="0" cy="42554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7" name="TextBox 96">
                <a:extLst>
                  <a:ext uri="{FF2B5EF4-FFF2-40B4-BE49-F238E27FC236}">
                    <a16:creationId xmlns:a16="http://schemas.microsoft.com/office/drawing/2014/main" id="{6C48AB68-E61B-4416-A83A-C315E1CAD6BA}"/>
                  </a:ext>
                </a:extLst>
              </p:cNvPr>
              <p:cNvSpPr txBox="1"/>
              <p:nvPr/>
            </p:nvSpPr>
            <p:spPr>
              <a:xfrm>
                <a:off x="267286" y="3854548"/>
                <a:ext cx="54864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en-NZ" sz="2400" dirty="0"/>
              </a:p>
            </p:txBody>
          </p:sp>
        </p:grpSp>
      </p:grpSp>
      <p:grpSp>
        <p:nvGrpSpPr>
          <p:cNvPr id="121" name="Group 120">
            <a:extLst>
              <a:ext uri="{FF2B5EF4-FFF2-40B4-BE49-F238E27FC236}">
                <a16:creationId xmlns:a16="http://schemas.microsoft.com/office/drawing/2014/main" id="{BFF41E54-D72D-42F3-8E49-A89D04F49113}"/>
              </a:ext>
            </a:extLst>
          </p:cNvPr>
          <p:cNvGrpSpPr/>
          <p:nvPr/>
        </p:nvGrpSpPr>
        <p:grpSpPr>
          <a:xfrm>
            <a:off x="7858475" y="3407560"/>
            <a:ext cx="3437202" cy="906587"/>
            <a:chOff x="549553" y="3407278"/>
            <a:chExt cx="3437202" cy="906587"/>
          </a:xfrm>
        </p:grpSpPr>
        <p:grpSp>
          <p:nvGrpSpPr>
            <p:cNvPr id="122" name="Group 121">
              <a:extLst>
                <a:ext uri="{FF2B5EF4-FFF2-40B4-BE49-F238E27FC236}">
                  <a16:creationId xmlns:a16="http://schemas.microsoft.com/office/drawing/2014/main" id="{5A17DEB7-FD0E-42FD-A469-A87C2E3D40E3}"/>
                </a:ext>
              </a:extLst>
            </p:cNvPr>
            <p:cNvGrpSpPr/>
            <p:nvPr/>
          </p:nvGrpSpPr>
          <p:grpSpPr>
            <a:xfrm>
              <a:off x="549553" y="3419718"/>
              <a:ext cx="1825499" cy="894147"/>
              <a:chOff x="549553" y="3419718"/>
              <a:chExt cx="1825499" cy="894147"/>
            </a:xfrm>
          </p:grpSpPr>
          <p:grpSp>
            <p:nvGrpSpPr>
              <p:cNvPr id="139" name="Group 138">
                <a:extLst>
                  <a:ext uri="{FF2B5EF4-FFF2-40B4-BE49-F238E27FC236}">
                    <a16:creationId xmlns:a16="http://schemas.microsoft.com/office/drawing/2014/main" id="{69FBF3F3-B37A-4CDE-A26A-C6134D73A2D7}"/>
                  </a:ext>
                </a:extLst>
              </p:cNvPr>
              <p:cNvGrpSpPr/>
              <p:nvPr/>
            </p:nvGrpSpPr>
            <p:grpSpPr>
              <a:xfrm>
                <a:off x="549553" y="3426652"/>
                <a:ext cx="548640" cy="887213"/>
                <a:chOff x="267286" y="3429000"/>
                <a:chExt cx="548640" cy="887213"/>
              </a:xfrm>
            </p:grpSpPr>
            <p:cxnSp>
              <p:nvCxnSpPr>
                <p:cNvPr id="152" name="Straight Connector 151">
                  <a:extLst>
                    <a:ext uri="{FF2B5EF4-FFF2-40B4-BE49-F238E27FC236}">
                      <a16:creationId xmlns:a16="http://schemas.microsoft.com/office/drawing/2014/main" id="{2E062D8B-C990-40CC-B390-8AA0D9419B5B}"/>
                    </a:ext>
                  </a:extLst>
                </p:cNvPr>
                <p:cNvCxnSpPr/>
                <p:nvPr/>
              </p:nvCxnSpPr>
              <p:spPr>
                <a:xfrm>
                  <a:off x="534574" y="3429000"/>
                  <a:ext cx="0" cy="42554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53" name="TextBox 152">
                  <a:extLst>
                    <a:ext uri="{FF2B5EF4-FFF2-40B4-BE49-F238E27FC236}">
                      <a16:creationId xmlns:a16="http://schemas.microsoft.com/office/drawing/2014/main" id="{193408A3-89D3-40D7-8D48-EBE6AA7EBC2C}"/>
                    </a:ext>
                  </a:extLst>
                </p:cNvPr>
                <p:cNvSpPr txBox="1"/>
                <p:nvPr/>
              </p:nvSpPr>
              <p:spPr>
                <a:xfrm>
                  <a:off x="267286" y="3854548"/>
                  <a:ext cx="54864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endParaRPr lang="en-NZ" sz="2400" dirty="0"/>
                </a:p>
              </p:txBody>
            </p:sp>
          </p:grpSp>
          <p:grpSp>
            <p:nvGrpSpPr>
              <p:cNvPr id="140" name="Group 139">
                <a:extLst>
                  <a:ext uri="{FF2B5EF4-FFF2-40B4-BE49-F238E27FC236}">
                    <a16:creationId xmlns:a16="http://schemas.microsoft.com/office/drawing/2014/main" id="{BBC801A3-8AA2-461F-B8F4-2071589564D8}"/>
                  </a:ext>
                </a:extLst>
              </p:cNvPr>
              <p:cNvGrpSpPr/>
              <p:nvPr/>
            </p:nvGrpSpPr>
            <p:grpSpPr>
              <a:xfrm>
                <a:off x="1181301" y="3419718"/>
                <a:ext cx="548640" cy="887213"/>
                <a:chOff x="267286" y="3429000"/>
                <a:chExt cx="548640" cy="887213"/>
              </a:xfrm>
            </p:grpSpPr>
            <p:cxnSp>
              <p:nvCxnSpPr>
                <p:cNvPr id="150" name="Straight Connector 149">
                  <a:extLst>
                    <a:ext uri="{FF2B5EF4-FFF2-40B4-BE49-F238E27FC236}">
                      <a16:creationId xmlns:a16="http://schemas.microsoft.com/office/drawing/2014/main" id="{C42FA489-5611-4F3F-AADE-C2CDE9F39DDC}"/>
                    </a:ext>
                  </a:extLst>
                </p:cNvPr>
                <p:cNvCxnSpPr/>
                <p:nvPr/>
              </p:nvCxnSpPr>
              <p:spPr>
                <a:xfrm>
                  <a:off x="534574" y="3429000"/>
                  <a:ext cx="0" cy="42554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51" name="TextBox 150">
                  <a:extLst>
                    <a:ext uri="{FF2B5EF4-FFF2-40B4-BE49-F238E27FC236}">
                      <a16:creationId xmlns:a16="http://schemas.microsoft.com/office/drawing/2014/main" id="{8B64FE57-73A9-48DC-86C6-3ABBD1B9EC76}"/>
                    </a:ext>
                  </a:extLst>
                </p:cNvPr>
                <p:cNvSpPr txBox="1"/>
                <p:nvPr/>
              </p:nvSpPr>
              <p:spPr>
                <a:xfrm>
                  <a:off x="267286" y="3854548"/>
                  <a:ext cx="54864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endParaRPr lang="en-NZ" sz="2400" dirty="0"/>
                </a:p>
              </p:txBody>
            </p:sp>
          </p:grpSp>
          <p:grpSp>
            <p:nvGrpSpPr>
              <p:cNvPr id="141" name="Group 140">
                <a:extLst>
                  <a:ext uri="{FF2B5EF4-FFF2-40B4-BE49-F238E27FC236}">
                    <a16:creationId xmlns:a16="http://schemas.microsoft.com/office/drawing/2014/main" id="{D9B9737D-10F2-4AF2-9328-D8172566EECD}"/>
                  </a:ext>
                </a:extLst>
              </p:cNvPr>
              <p:cNvGrpSpPr/>
              <p:nvPr/>
            </p:nvGrpSpPr>
            <p:grpSpPr>
              <a:xfrm>
                <a:off x="877831" y="3424096"/>
                <a:ext cx="548640" cy="873356"/>
                <a:chOff x="280000" y="3429000"/>
                <a:chExt cx="548640" cy="873356"/>
              </a:xfrm>
            </p:grpSpPr>
            <p:cxnSp>
              <p:nvCxnSpPr>
                <p:cNvPr id="148" name="Straight Connector 147">
                  <a:extLst>
                    <a:ext uri="{FF2B5EF4-FFF2-40B4-BE49-F238E27FC236}">
                      <a16:creationId xmlns:a16="http://schemas.microsoft.com/office/drawing/2014/main" id="{584770F5-35D1-459C-BA05-7DACF3C82341}"/>
                    </a:ext>
                  </a:extLst>
                </p:cNvPr>
                <p:cNvCxnSpPr/>
                <p:nvPr/>
              </p:nvCxnSpPr>
              <p:spPr>
                <a:xfrm>
                  <a:off x="534574" y="3429000"/>
                  <a:ext cx="0" cy="42554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9" name="TextBox 148">
                  <a:extLst>
                    <a:ext uri="{FF2B5EF4-FFF2-40B4-BE49-F238E27FC236}">
                      <a16:creationId xmlns:a16="http://schemas.microsoft.com/office/drawing/2014/main" id="{C70EAC08-65E2-43C1-8FCC-75B3640E390B}"/>
                    </a:ext>
                  </a:extLst>
                </p:cNvPr>
                <p:cNvSpPr txBox="1"/>
                <p:nvPr/>
              </p:nvSpPr>
              <p:spPr>
                <a:xfrm>
                  <a:off x="280000" y="3840691"/>
                  <a:ext cx="54864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endParaRPr lang="en-NZ" sz="2400" dirty="0"/>
                </a:p>
              </p:txBody>
            </p:sp>
          </p:grpSp>
          <p:grpSp>
            <p:nvGrpSpPr>
              <p:cNvPr id="142" name="Group 141">
                <a:extLst>
                  <a:ext uri="{FF2B5EF4-FFF2-40B4-BE49-F238E27FC236}">
                    <a16:creationId xmlns:a16="http://schemas.microsoft.com/office/drawing/2014/main" id="{3BC2189A-DF59-4A8B-ABE8-A99F8E554B11}"/>
                  </a:ext>
                </a:extLst>
              </p:cNvPr>
              <p:cNvGrpSpPr/>
              <p:nvPr/>
            </p:nvGrpSpPr>
            <p:grpSpPr>
              <a:xfrm>
                <a:off x="1826412" y="3423587"/>
                <a:ext cx="548640" cy="887213"/>
                <a:chOff x="267286" y="3429000"/>
                <a:chExt cx="548640" cy="887213"/>
              </a:xfrm>
            </p:grpSpPr>
            <p:cxnSp>
              <p:nvCxnSpPr>
                <p:cNvPr id="146" name="Straight Connector 145">
                  <a:extLst>
                    <a:ext uri="{FF2B5EF4-FFF2-40B4-BE49-F238E27FC236}">
                      <a16:creationId xmlns:a16="http://schemas.microsoft.com/office/drawing/2014/main" id="{58ECF4B2-533D-4AAE-8006-DEA080755A3B}"/>
                    </a:ext>
                  </a:extLst>
                </p:cNvPr>
                <p:cNvCxnSpPr/>
                <p:nvPr/>
              </p:nvCxnSpPr>
              <p:spPr>
                <a:xfrm>
                  <a:off x="534574" y="3429000"/>
                  <a:ext cx="0" cy="42554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7" name="TextBox 146">
                  <a:extLst>
                    <a:ext uri="{FF2B5EF4-FFF2-40B4-BE49-F238E27FC236}">
                      <a16:creationId xmlns:a16="http://schemas.microsoft.com/office/drawing/2014/main" id="{5503315A-D925-41A3-9588-C32B8B789054}"/>
                    </a:ext>
                  </a:extLst>
                </p:cNvPr>
                <p:cNvSpPr txBox="1"/>
                <p:nvPr/>
              </p:nvSpPr>
              <p:spPr>
                <a:xfrm>
                  <a:off x="267286" y="3854548"/>
                  <a:ext cx="54864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NZ" sz="2400" dirty="0"/>
                    <a:t>25</a:t>
                  </a:r>
                </a:p>
              </p:txBody>
            </p:sp>
          </p:grpSp>
          <p:grpSp>
            <p:nvGrpSpPr>
              <p:cNvPr id="143" name="Group 142">
                <a:extLst>
                  <a:ext uri="{FF2B5EF4-FFF2-40B4-BE49-F238E27FC236}">
                    <a16:creationId xmlns:a16="http://schemas.microsoft.com/office/drawing/2014/main" id="{A0DBBF3D-9F94-4C54-BDE8-3E8B6E9CD0F7}"/>
                  </a:ext>
                </a:extLst>
              </p:cNvPr>
              <p:cNvGrpSpPr/>
              <p:nvPr/>
            </p:nvGrpSpPr>
            <p:grpSpPr>
              <a:xfrm>
                <a:off x="1506192" y="3421033"/>
                <a:ext cx="548640" cy="887213"/>
                <a:chOff x="267286" y="3429000"/>
                <a:chExt cx="548640" cy="887213"/>
              </a:xfrm>
            </p:grpSpPr>
            <p:cxnSp>
              <p:nvCxnSpPr>
                <p:cNvPr id="144" name="Straight Connector 143">
                  <a:extLst>
                    <a:ext uri="{FF2B5EF4-FFF2-40B4-BE49-F238E27FC236}">
                      <a16:creationId xmlns:a16="http://schemas.microsoft.com/office/drawing/2014/main" id="{0072BE39-4FC3-43C4-A43A-D889BCBA6571}"/>
                    </a:ext>
                  </a:extLst>
                </p:cNvPr>
                <p:cNvCxnSpPr/>
                <p:nvPr/>
              </p:nvCxnSpPr>
              <p:spPr>
                <a:xfrm>
                  <a:off x="534574" y="3429000"/>
                  <a:ext cx="0" cy="42554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5" name="TextBox 144">
                  <a:extLst>
                    <a:ext uri="{FF2B5EF4-FFF2-40B4-BE49-F238E27FC236}">
                      <a16:creationId xmlns:a16="http://schemas.microsoft.com/office/drawing/2014/main" id="{FF123FA4-9CA5-412E-98E3-F1964162B994}"/>
                    </a:ext>
                  </a:extLst>
                </p:cNvPr>
                <p:cNvSpPr txBox="1"/>
                <p:nvPr/>
              </p:nvSpPr>
              <p:spPr>
                <a:xfrm>
                  <a:off x="267286" y="3854548"/>
                  <a:ext cx="54864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endParaRPr lang="en-NZ" sz="2400" dirty="0"/>
                </a:p>
              </p:txBody>
            </p:sp>
          </p:grpSp>
        </p:grpSp>
        <p:grpSp>
          <p:nvGrpSpPr>
            <p:cNvPr id="123" name="Group 122">
              <a:extLst>
                <a:ext uri="{FF2B5EF4-FFF2-40B4-BE49-F238E27FC236}">
                  <a16:creationId xmlns:a16="http://schemas.microsoft.com/office/drawing/2014/main" id="{23F97D78-A53D-4C56-BDF9-2378B47192C4}"/>
                </a:ext>
              </a:extLst>
            </p:cNvPr>
            <p:cNvGrpSpPr/>
            <p:nvPr/>
          </p:nvGrpSpPr>
          <p:grpSpPr>
            <a:xfrm>
              <a:off x="2161256" y="3407278"/>
              <a:ext cx="1825499" cy="894147"/>
              <a:chOff x="549553" y="3419718"/>
              <a:chExt cx="1825499" cy="894147"/>
            </a:xfrm>
          </p:grpSpPr>
          <p:grpSp>
            <p:nvGrpSpPr>
              <p:cNvPr id="124" name="Group 123">
                <a:extLst>
                  <a:ext uri="{FF2B5EF4-FFF2-40B4-BE49-F238E27FC236}">
                    <a16:creationId xmlns:a16="http://schemas.microsoft.com/office/drawing/2014/main" id="{0DA82E14-49CD-4844-81D4-F639178BE7F2}"/>
                  </a:ext>
                </a:extLst>
              </p:cNvPr>
              <p:cNvGrpSpPr/>
              <p:nvPr/>
            </p:nvGrpSpPr>
            <p:grpSpPr>
              <a:xfrm>
                <a:off x="549553" y="3426652"/>
                <a:ext cx="548640" cy="887213"/>
                <a:chOff x="267286" y="3429000"/>
                <a:chExt cx="548640" cy="887213"/>
              </a:xfrm>
            </p:grpSpPr>
            <p:cxnSp>
              <p:nvCxnSpPr>
                <p:cNvPr id="137" name="Straight Connector 136">
                  <a:extLst>
                    <a:ext uri="{FF2B5EF4-FFF2-40B4-BE49-F238E27FC236}">
                      <a16:creationId xmlns:a16="http://schemas.microsoft.com/office/drawing/2014/main" id="{8F49527D-F27A-49D0-A042-784B9181A11F}"/>
                    </a:ext>
                  </a:extLst>
                </p:cNvPr>
                <p:cNvCxnSpPr/>
                <p:nvPr/>
              </p:nvCxnSpPr>
              <p:spPr>
                <a:xfrm>
                  <a:off x="534574" y="3429000"/>
                  <a:ext cx="0" cy="42554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38" name="TextBox 137">
                  <a:extLst>
                    <a:ext uri="{FF2B5EF4-FFF2-40B4-BE49-F238E27FC236}">
                      <a16:creationId xmlns:a16="http://schemas.microsoft.com/office/drawing/2014/main" id="{CF04EC80-AD94-4098-ABE3-6E7B202114E6}"/>
                    </a:ext>
                  </a:extLst>
                </p:cNvPr>
                <p:cNvSpPr txBox="1"/>
                <p:nvPr/>
              </p:nvSpPr>
              <p:spPr>
                <a:xfrm>
                  <a:off x="267286" y="3854548"/>
                  <a:ext cx="54864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endParaRPr lang="en-NZ" sz="2400" dirty="0"/>
                </a:p>
              </p:txBody>
            </p:sp>
          </p:grpSp>
          <p:grpSp>
            <p:nvGrpSpPr>
              <p:cNvPr id="125" name="Group 124">
                <a:extLst>
                  <a:ext uri="{FF2B5EF4-FFF2-40B4-BE49-F238E27FC236}">
                    <a16:creationId xmlns:a16="http://schemas.microsoft.com/office/drawing/2014/main" id="{410365C1-C74D-4FDF-81C4-1377B9B925CF}"/>
                  </a:ext>
                </a:extLst>
              </p:cNvPr>
              <p:cNvGrpSpPr/>
              <p:nvPr/>
            </p:nvGrpSpPr>
            <p:grpSpPr>
              <a:xfrm>
                <a:off x="1181301" y="3419718"/>
                <a:ext cx="548640" cy="887213"/>
                <a:chOff x="267286" y="3429000"/>
                <a:chExt cx="548640" cy="887213"/>
              </a:xfrm>
            </p:grpSpPr>
            <p:cxnSp>
              <p:nvCxnSpPr>
                <p:cNvPr id="135" name="Straight Connector 134">
                  <a:extLst>
                    <a:ext uri="{FF2B5EF4-FFF2-40B4-BE49-F238E27FC236}">
                      <a16:creationId xmlns:a16="http://schemas.microsoft.com/office/drawing/2014/main" id="{485AD59C-88A4-40C2-A89C-E041F2FEC38C}"/>
                    </a:ext>
                  </a:extLst>
                </p:cNvPr>
                <p:cNvCxnSpPr/>
                <p:nvPr/>
              </p:nvCxnSpPr>
              <p:spPr>
                <a:xfrm>
                  <a:off x="534574" y="3429000"/>
                  <a:ext cx="0" cy="42554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36" name="TextBox 135">
                  <a:extLst>
                    <a:ext uri="{FF2B5EF4-FFF2-40B4-BE49-F238E27FC236}">
                      <a16:creationId xmlns:a16="http://schemas.microsoft.com/office/drawing/2014/main" id="{B8D10F89-8E17-4F11-B3EA-7FA2CB791966}"/>
                    </a:ext>
                  </a:extLst>
                </p:cNvPr>
                <p:cNvSpPr txBox="1"/>
                <p:nvPr/>
              </p:nvSpPr>
              <p:spPr>
                <a:xfrm>
                  <a:off x="267286" y="3854548"/>
                  <a:ext cx="54864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endParaRPr lang="en-NZ" sz="2400" dirty="0"/>
                </a:p>
              </p:txBody>
            </p:sp>
          </p:grpSp>
          <p:grpSp>
            <p:nvGrpSpPr>
              <p:cNvPr id="126" name="Group 125">
                <a:extLst>
                  <a:ext uri="{FF2B5EF4-FFF2-40B4-BE49-F238E27FC236}">
                    <a16:creationId xmlns:a16="http://schemas.microsoft.com/office/drawing/2014/main" id="{05B2D774-BB94-41E6-9C8B-E92BC580C414}"/>
                  </a:ext>
                </a:extLst>
              </p:cNvPr>
              <p:cNvGrpSpPr/>
              <p:nvPr/>
            </p:nvGrpSpPr>
            <p:grpSpPr>
              <a:xfrm>
                <a:off x="865117" y="3424096"/>
                <a:ext cx="548640" cy="887213"/>
                <a:chOff x="267286" y="3429000"/>
                <a:chExt cx="548640" cy="887213"/>
              </a:xfrm>
            </p:grpSpPr>
            <p:cxnSp>
              <p:nvCxnSpPr>
                <p:cNvPr id="133" name="Straight Connector 132">
                  <a:extLst>
                    <a:ext uri="{FF2B5EF4-FFF2-40B4-BE49-F238E27FC236}">
                      <a16:creationId xmlns:a16="http://schemas.microsoft.com/office/drawing/2014/main" id="{DF3C5E5C-BC99-4328-98D7-15913B8DDF46}"/>
                    </a:ext>
                  </a:extLst>
                </p:cNvPr>
                <p:cNvCxnSpPr/>
                <p:nvPr/>
              </p:nvCxnSpPr>
              <p:spPr>
                <a:xfrm>
                  <a:off x="534574" y="3429000"/>
                  <a:ext cx="0" cy="42554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34" name="TextBox 133">
                  <a:extLst>
                    <a:ext uri="{FF2B5EF4-FFF2-40B4-BE49-F238E27FC236}">
                      <a16:creationId xmlns:a16="http://schemas.microsoft.com/office/drawing/2014/main" id="{488B8C46-D705-44CC-A4F7-17F6B4B7CA9A}"/>
                    </a:ext>
                  </a:extLst>
                </p:cNvPr>
                <p:cNvSpPr txBox="1"/>
                <p:nvPr/>
              </p:nvSpPr>
              <p:spPr>
                <a:xfrm>
                  <a:off x="267286" y="3854548"/>
                  <a:ext cx="54864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endParaRPr lang="en-NZ" sz="2400" dirty="0"/>
                </a:p>
              </p:txBody>
            </p:sp>
          </p:grpSp>
          <p:grpSp>
            <p:nvGrpSpPr>
              <p:cNvPr id="127" name="Group 126">
                <a:extLst>
                  <a:ext uri="{FF2B5EF4-FFF2-40B4-BE49-F238E27FC236}">
                    <a16:creationId xmlns:a16="http://schemas.microsoft.com/office/drawing/2014/main" id="{96B55A07-9BC3-4A8D-9619-00CA05E8066B}"/>
                  </a:ext>
                </a:extLst>
              </p:cNvPr>
              <p:cNvGrpSpPr/>
              <p:nvPr/>
            </p:nvGrpSpPr>
            <p:grpSpPr>
              <a:xfrm>
                <a:off x="1826412" y="3423587"/>
                <a:ext cx="548640" cy="887213"/>
                <a:chOff x="267286" y="3429000"/>
                <a:chExt cx="548640" cy="887213"/>
              </a:xfrm>
            </p:grpSpPr>
            <p:cxnSp>
              <p:nvCxnSpPr>
                <p:cNvPr id="131" name="Straight Connector 130">
                  <a:extLst>
                    <a:ext uri="{FF2B5EF4-FFF2-40B4-BE49-F238E27FC236}">
                      <a16:creationId xmlns:a16="http://schemas.microsoft.com/office/drawing/2014/main" id="{27378D9B-3833-4BBB-BCFC-398E48EB0A28}"/>
                    </a:ext>
                  </a:extLst>
                </p:cNvPr>
                <p:cNvCxnSpPr/>
                <p:nvPr/>
              </p:nvCxnSpPr>
              <p:spPr>
                <a:xfrm>
                  <a:off x="534574" y="3429000"/>
                  <a:ext cx="0" cy="42554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32" name="TextBox 131">
                  <a:extLst>
                    <a:ext uri="{FF2B5EF4-FFF2-40B4-BE49-F238E27FC236}">
                      <a16:creationId xmlns:a16="http://schemas.microsoft.com/office/drawing/2014/main" id="{8798EB76-D4FE-4B6F-8AF6-D267009EF6E7}"/>
                    </a:ext>
                  </a:extLst>
                </p:cNvPr>
                <p:cNvSpPr txBox="1"/>
                <p:nvPr/>
              </p:nvSpPr>
              <p:spPr>
                <a:xfrm>
                  <a:off x="267286" y="3854548"/>
                  <a:ext cx="54864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NZ" sz="2400" dirty="0"/>
                    <a:t>30</a:t>
                  </a:r>
                </a:p>
              </p:txBody>
            </p:sp>
          </p:grpSp>
          <p:grpSp>
            <p:nvGrpSpPr>
              <p:cNvPr id="128" name="Group 127">
                <a:extLst>
                  <a:ext uri="{FF2B5EF4-FFF2-40B4-BE49-F238E27FC236}">
                    <a16:creationId xmlns:a16="http://schemas.microsoft.com/office/drawing/2014/main" id="{AD50F8D2-D5F5-42F3-8FAD-3B216A1EC253}"/>
                  </a:ext>
                </a:extLst>
              </p:cNvPr>
              <p:cNvGrpSpPr/>
              <p:nvPr/>
            </p:nvGrpSpPr>
            <p:grpSpPr>
              <a:xfrm>
                <a:off x="1506192" y="3421033"/>
                <a:ext cx="548640" cy="887213"/>
                <a:chOff x="267286" y="3429000"/>
                <a:chExt cx="548640" cy="887213"/>
              </a:xfrm>
            </p:grpSpPr>
            <p:cxnSp>
              <p:nvCxnSpPr>
                <p:cNvPr id="129" name="Straight Connector 128">
                  <a:extLst>
                    <a:ext uri="{FF2B5EF4-FFF2-40B4-BE49-F238E27FC236}">
                      <a16:creationId xmlns:a16="http://schemas.microsoft.com/office/drawing/2014/main" id="{D6745E6B-73D6-408A-9C17-063AB913953F}"/>
                    </a:ext>
                  </a:extLst>
                </p:cNvPr>
                <p:cNvCxnSpPr/>
                <p:nvPr/>
              </p:nvCxnSpPr>
              <p:spPr>
                <a:xfrm>
                  <a:off x="534574" y="3429000"/>
                  <a:ext cx="0" cy="42554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30" name="TextBox 129">
                  <a:extLst>
                    <a:ext uri="{FF2B5EF4-FFF2-40B4-BE49-F238E27FC236}">
                      <a16:creationId xmlns:a16="http://schemas.microsoft.com/office/drawing/2014/main" id="{A13E183F-0FCB-4D18-ADE9-8CA611867DD3}"/>
                    </a:ext>
                  </a:extLst>
                </p:cNvPr>
                <p:cNvSpPr txBox="1"/>
                <p:nvPr/>
              </p:nvSpPr>
              <p:spPr>
                <a:xfrm>
                  <a:off x="267286" y="3854548"/>
                  <a:ext cx="54864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endParaRPr lang="en-NZ" sz="2400" dirty="0"/>
                </a:p>
              </p:txBody>
            </p:sp>
          </p:grpSp>
        </p:grpSp>
      </p:grpSp>
      <p:grpSp>
        <p:nvGrpSpPr>
          <p:cNvPr id="181" name="Group 180">
            <a:extLst>
              <a:ext uri="{FF2B5EF4-FFF2-40B4-BE49-F238E27FC236}">
                <a16:creationId xmlns:a16="http://schemas.microsoft.com/office/drawing/2014/main" id="{3BBCC8A2-A804-4863-A29F-16A1676C57A7}"/>
              </a:ext>
            </a:extLst>
          </p:cNvPr>
          <p:cNvGrpSpPr/>
          <p:nvPr/>
        </p:nvGrpSpPr>
        <p:grpSpPr>
          <a:xfrm>
            <a:off x="1419408" y="2781034"/>
            <a:ext cx="6296422" cy="311429"/>
            <a:chOff x="520505" y="3013509"/>
            <a:chExt cx="6296422" cy="311429"/>
          </a:xfrm>
        </p:grpSpPr>
        <p:grpSp>
          <p:nvGrpSpPr>
            <p:cNvPr id="167" name="Group 166">
              <a:extLst>
                <a:ext uri="{FF2B5EF4-FFF2-40B4-BE49-F238E27FC236}">
                  <a16:creationId xmlns:a16="http://schemas.microsoft.com/office/drawing/2014/main" id="{23DDD591-C8E1-44B0-8029-233AED68CB2D}"/>
                </a:ext>
              </a:extLst>
            </p:cNvPr>
            <p:cNvGrpSpPr/>
            <p:nvPr/>
          </p:nvGrpSpPr>
          <p:grpSpPr>
            <a:xfrm>
              <a:off x="520505" y="3013509"/>
              <a:ext cx="3146030" cy="307761"/>
              <a:chOff x="520505" y="3013509"/>
              <a:chExt cx="3146030" cy="307761"/>
            </a:xfrm>
          </p:grpSpPr>
          <p:grpSp>
            <p:nvGrpSpPr>
              <p:cNvPr id="160" name="Group 159">
                <a:extLst>
                  <a:ext uri="{FF2B5EF4-FFF2-40B4-BE49-F238E27FC236}">
                    <a16:creationId xmlns:a16="http://schemas.microsoft.com/office/drawing/2014/main" id="{1F8456C4-A57D-4E21-A80A-AC90CBB60F8D}"/>
                  </a:ext>
                </a:extLst>
              </p:cNvPr>
              <p:cNvGrpSpPr/>
              <p:nvPr/>
            </p:nvGrpSpPr>
            <p:grpSpPr>
              <a:xfrm>
                <a:off x="520505" y="3013509"/>
                <a:ext cx="1573191" cy="304940"/>
                <a:chOff x="520506" y="3019245"/>
                <a:chExt cx="1469775" cy="299204"/>
              </a:xfrm>
            </p:grpSpPr>
            <p:sp>
              <p:nvSpPr>
                <p:cNvPr id="155" name="Rectangle 154">
                  <a:extLst>
                    <a:ext uri="{FF2B5EF4-FFF2-40B4-BE49-F238E27FC236}">
                      <a16:creationId xmlns:a16="http://schemas.microsoft.com/office/drawing/2014/main" id="{8FB29128-D220-4D1D-B64D-A5A8F523BA6C}"/>
                    </a:ext>
                  </a:extLst>
                </p:cNvPr>
                <p:cNvSpPr/>
                <p:nvPr/>
              </p:nvSpPr>
              <p:spPr>
                <a:xfrm>
                  <a:off x="520506" y="3019245"/>
                  <a:ext cx="296329" cy="296329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156" name="Rectangle 155">
                  <a:extLst>
                    <a:ext uri="{FF2B5EF4-FFF2-40B4-BE49-F238E27FC236}">
                      <a16:creationId xmlns:a16="http://schemas.microsoft.com/office/drawing/2014/main" id="{AE9B4E1A-AB70-46B8-820C-395A573ECA73}"/>
                    </a:ext>
                  </a:extLst>
                </p:cNvPr>
                <p:cNvSpPr/>
                <p:nvPr/>
              </p:nvSpPr>
              <p:spPr>
                <a:xfrm>
                  <a:off x="814461" y="3019245"/>
                  <a:ext cx="296329" cy="296329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157" name="Rectangle 156">
                  <a:extLst>
                    <a:ext uri="{FF2B5EF4-FFF2-40B4-BE49-F238E27FC236}">
                      <a16:creationId xmlns:a16="http://schemas.microsoft.com/office/drawing/2014/main" id="{732295F6-341A-4D5B-9054-DFD65238C074}"/>
                    </a:ext>
                  </a:extLst>
                </p:cNvPr>
                <p:cNvSpPr/>
                <p:nvPr/>
              </p:nvSpPr>
              <p:spPr>
                <a:xfrm>
                  <a:off x="1108416" y="3019245"/>
                  <a:ext cx="296329" cy="296329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158" name="Rectangle 157">
                  <a:extLst>
                    <a:ext uri="{FF2B5EF4-FFF2-40B4-BE49-F238E27FC236}">
                      <a16:creationId xmlns:a16="http://schemas.microsoft.com/office/drawing/2014/main" id="{CB60B7DF-8751-46AC-9740-7A7FC3583184}"/>
                    </a:ext>
                  </a:extLst>
                </p:cNvPr>
                <p:cNvSpPr/>
                <p:nvPr/>
              </p:nvSpPr>
              <p:spPr>
                <a:xfrm>
                  <a:off x="1402371" y="3019245"/>
                  <a:ext cx="296329" cy="299204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159" name="Rectangle 158">
                  <a:extLst>
                    <a:ext uri="{FF2B5EF4-FFF2-40B4-BE49-F238E27FC236}">
                      <a16:creationId xmlns:a16="http://schemas.microsoft.com/office/drawing/2014/main" id="{63E1B302-B2B4-4C97-B386-821CBD2FE711}"/>
                    </a:ext>
                  </a:extLst>
                </p:cNvPr>
                <p:cNvSpPr/>
                <p:nvPr/>
              </p:nvSpPr>
              <p:spPr>
                <a:xfrm>
                  <a:off x="1693952" y="3020096"/>
                  <a:ext cx="296329" cy="296329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</p:grpSp>
          <p:grpSp>
            <p:nvGrpSpPr>
              <p:cNvPr id="161" name="Group 160">
                <a:extLst>
                  <a:ext uri="{FF2B5EF4-FFF2-40B4-BE49-F238E27FC236}">
                    <a16:creationId xmlns:a16="http://schemas.microsoft.com/office/drawing/2014/main" id="{283A3192-C752-4F05-BD8B-4B1C5300C3AB}"/>
                  </a:ext>
                </a:extLst>
              </p:cNvPr>
              <p:cNvGrpSpPr/>
              <p:nvPr/>
            </p:nvGrpSpPr>
            <p:grpSpPr>
              <a:xfrm>
                <a:off x="2093344" y="3016330"/>
                <a:ext cx="1573191" cy="304940"/>
                <a:chOff x="520506" y="3019245"/>
                <a:chExt cx="1469775" cy="299204"/>
              </a:xfrm>
            </p:grpSpPr>
            <p:sp>
              <p:nvSpPr>
                <p:cNvPr id="162" name="Rectangle 161">
                  <a:extLst>
                    <a:ext uri="{FF2B5EF4-FFF2-40B4-BE49-F238E27FC236}">
                      <a16:creationId xmlns:a16="http://schemas.microsoft.com/office/drawing/2014/main" id="{5BF2D2FD-58F7-4220-ADD2-44AD9544D9E4}"/>
                    </a:ext>
                  </a:extLst>
                </p:cNvPr>
                <p:cNvSpPr/>
                <p:nvPr/>
              </p:nvSpPr>
              <p:spPr>
                <a:xfrm>
                  <a:off x="520506" y="3019245"/>
                  <a:ext cx="296329" cy="296329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163" name="Rectangle 162">
                  <a:extLst>
                    <a:ext uri="{FF2B5EF4-FFF2-40B4-BE49-F238E27FC236}">
                      <a16:creationId xmlns:a16="http://schemas.microsoft.com/office/drawing/2014/main" id="{D239A75C-9C11-47CE-AC53-06F03CB0C246}"/>
                    </a:ext>
                  </a:extLst>
                </p:cNvPr>
                <p:cNvSpPr/>
                <p:nvPr/>
              </p:nvSpPr>
              <p:spPr>
                <a:xfrm>
                  <a:off x="814461" y="3019245"/>
                  <a:ext cx="296329" cy="296329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164" name="Rectangle 163">
                  <a:extLst>
                    <a:ext uri="{FF2B5EF4-FFF2-40B4-BE49-F238E27FC236}">
                      <a16:creationId xmlns:a16="http://schemas.microsoft.com/office/drawing/2014/main" id="{27B49A9E-29E9-40E3-BFB3-C7ACE07D5FB4}"/>
                    </a:ext>
                  </a:extLst>
                </p:cNvPr>
                <p:cNvSpPr/>
                <p:nvPr/>
              </p:nvSpPr>
              <p:spPr>
                <a:xfrm>
                  <a:off x="1108416" y="3019245"/>
                  <a:ext cx="296329" cy="296329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165" name="Rectangle 164">
                  <a:extLst>
                    <a:ext uri="{FF2B5EF4-FFF2-40B4-BE49-F238E27FC236}">
                      <a16:creationId xmlns:a16="http://schemas.microsoft.com/office/drawing/2014/main" id="{91012959-DA65-4598-881A-B54F88603E7D}"/>
                    </a:ext>
                  </a:extLst>
                </p:cNvPr>
                <p:cNvSpPr/>
                <p:nvPr/>
              </p:nvSpPr>
              <p:spPr>
                <a:xfrm>
                  <a:off x="1402371" y="3019245"/>
                  <a:ext cx="296329" cy="299204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166" name="Rectangle 165">
                  <a:extLst>
                    <a:ext uri="{FF2B5EF4-FFF2-40B4-BE49-F238E27FC236}">
                      <a16:creationId xmlns:a16="http://schemas.microsoft.com/office/drawing/2014/main" id="{6F5595E9-0F67-4C06-83CE-EC78EE81E610}"/>
                    </a:ext>
                  </a:extLst>
                </p:cNvPr>
                <p:cNvSpPr/>
                <p:nvPr/>
              </p:nvSpPr>
              <p:spPr>
                <a:xfrm>
                  <a:off x="1693952" y="3020096"/>
                  <a:ext cx="296329" cy="296329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</p:grpSp>
        </p:grpSp>
        <p:grpSp>
          <p:nvGrpSpPr>
            <p:cNvPr id="168" name="Group 167">
              <a:extLst>
                <a:ext uri="{FF2B5EF4-FFF2-40B4-BE49-F238E27FC236}">
                  <a16:creationId xmlns:a16="http://schemas.microsoft.com/office/drawing/2014/main" id="{0E295DE6-560F-4B78-91BD-294F2C5C9789}"/>
                </a:ext>
              </a:extLst>
            </p:cNvPr>
            <p:cNvGrpSpPr/>
            <p:nvPr/>
          </p:nvGrpSpPr>
          <p:grpSpPr>
            <a:xfrm>
              <a:off x="3670897" y="3017177"/>
              <a:ext cx="3146030" cy="307761"/>
              <a:chOff x="520505" y="3013509"/>
              <a:chExt cx="3146030" cy="307761"/>
            </a:xfrm>
          </p:grpSpPr>
          <p:grpSp>
            <p:nvGrpSpPr>
              <p:cNvPr id="169" name="Group 168">
                <a:extLst>
                  <a:ext uri="{FF2B5EF4-FFF2-40B4-BE49-F238E27FC236}">
                    <a16:creationId xmlns:a16="http://schemas.microsoft.com/office/drawing/2014/main" id="{12745187-5878-4678-A9F4-2DE817382463}"/>
                  </a:ext>
                </a:extLst>
              </p:cNvPr>
              <p:cNvGrpSpPr/>
              <p:nvPr/>
            </p:nvGrpSpPr>
            <p:grpSpPr>
              <a:xfrm>
                <a:off x="520505" y="3013509"/>
                <a:ext cx="1573191" cy="304940"/>
                <a:chOff x="520506" y="3019245"/>
                <a:chExt cx="1469775" cy="299204"/>
              </a:xfrm>
            </p:grpSpPr>
            <p:sp>
              <p:nvSpPr>
                <p:cNvPr id="176" name="Rectangle 175">
                  <a:extLst>
                    <a:ext uri="{FF2B5EF4-FFF2-40B4-BE49-F238E27FC236}">
                      <a16:creationId xmlns:a16="http://schemas.microsoft.com/office/drawing/2014/main" id="{0CCA90BE-336E-42BE-8191-15649602223A}"/>
                    </a:ext>
                  </a:extLst>
                </p:cNvPr>
                <p:cNvSpPr/>
                <p:nvPr/>
              </p:nvSpPr>
              <p:spPr>
                <a:xfrm>
                  <a:off x="520506" y="3019245"/>
                  <a:ext cx="296329" cy="296329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177" name="Rectangle 176">
                  <a:extLst>
                    <a:ext uri="{FF2B5EF4-FFF2-40B4-BE49-F238E27FC236}">
                      <a16:creationId xmlns:a16="http://schemas.microsoft.com/office/drawing/2014/main" id="{8D962E82-7A67-4A49-A91A-9DCC371161F4}"/>
                    </a:ext>
                  </a:extLst>
                </p:cNvPr>
                <p:cNvSpPr/>
                <p:nvPr/>
              </p:nvSpPr>
              <p:spPr>
                <a:xfrm>
                  <a:off x="814461" y="3019245"/>
                  <a:ext cx="296329" cy="296329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178" name="Rectangle 177">
                  <a:extLst>
                    <a:ext uri="{FF2B5EF4-FFF2-40B4-BE49-F238E27FC236}">
                      <a16:creationId xmlns:a16="http://schemas.microsoft.com/office/drawing/2014/main" id="{761EE64C-B67B-4824-B277-2E6A25606359}"/>
                    </a:ext>
                  </a:extLst>
                </p:cNvPr>
                <p:cNvSpPr/>
                <p:nvPr/>
              </p:nvSpPr>
              <p:spPr>
                <a:xfrm>
                  <a:off x="1108416" y="3019245"/>
                  <a:ext cx="296329" cy="296329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179" name="Rectangle 178">
                  <a:extLst>
                    <a:ext uri="{FF2B5EF4-FFF2-40B4-BE49-F238E27FC236}">
                      <a16:creationId xmlns:a16="http://schemas.microsoft.com/office/drawing/2014/main" id="{A57D4015-2BD5-41B2-97F3-FE50C6639A42}"/>
                    </a:ext>
                  </a:extLst>
                </p:cNvPr>
                <p:cNvSpPr/>
                <p:nvPr/>
              </p:nvSpPr>
              <p:spPr>
                <a:xfrm>
                  <a:off x="1402371" y="3019245"/>
                  <a:ext cx="296329" cy="299204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180" name="Rectangle 179">
                  <a:extLst>
                    <a:ext uri="{FF2B5EF4-FFF2-40B4-BE49-F238E27FC236}">
                      <a16:creationId xmlns:a16="http://schemas.microsoft.com/office/drawing/2014/main" id="{4F026FFE-070F-4592-96D2-2FBC9420B781}"/>
                    </a:ext>
                  </a:extLst>
                </p:cNvPr>
                <p:cNvSpPr/>
                <p:nvPr/>
              </p:nvSpPr>
              <p:spPr>
                <a:xfrm>
                  <a:off x="1693952" y="3020096"/>
                  <a:ext cx="296329" cy="296329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</p:grpSp>
          <p:grpSp>
            <p:nvGrpSpPr>
              <p:cNvPr id="170" name="Group 169">
                <a:extLst>
                  <a:ext uri="{FF2B5EF4-FFF2-40B4-BE49-F238E27FC236}">
                    <a16:creationId xmlns:a16="http://schemas.microsoft.com/office/drawing/2014/main" id="{883E48B9-EB92-497A-85D5-8748D00DEF88}"/>
                  </a:ext>
                </a:extLst>
              </p:cNvPr>
              <p:cNvGrpSpPr/>
              <p:nvPr/>
            </p:nvGrpSpPr>
            <p:grpSpPr>
              <a:xfrm>
                <a:off x="2093344" y="3016330"/>
                <a:ext cx="1573191" cy="304940"/>
                <a:chOff x="520506" y="3019245"/>
                <a:chExt cx="1469775" cy="299204"/>
              </a:xfrm>
            </p:grpSpPr>
            <p:sp>
              <p:nvSpPr>
                <p:cNvPr id="171" name="Rectangle 170">
                  <a:extLst>
                    <a:ext uri="{FF2B5EF4-FFF2-40B4-BE49-F238E27FC236}">
                      <a16:creationId xmlns:a16="http://schemas.microsoft.com/office/drawing/2014/main" id="{316B1556-3FE9-495D-A7CA-C63148518496}"/>
                    </a:ext>
                  </a:extLst>
                </p:cNvPr>
                <p:cNvSpPr/>
                <p:nvPr/>
              </p:nvSpPr>
              <p:spPr>
                <a:xfrm>
                  <a:off x="520506" y="3019245"/>
                  <a:ext cx="296329" cy="296329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172" name="Rectangle 171">
                  <a:extLst>
                    <a:ext uri="{FF2B5EF4-FFF2-40B4-BE49-F238E27FC236}">
                      <a16:creationId xmlns:a16="http://schemas.microsoft.com/office/drawing/2014/main" id="{8BEAF901-2D92-4952-81EA-476093DECA06}"/>
                    </a:ext>
                  </a:extLst>
                </p:cNvPr>
                <p:cNvSpPr/>
                <p:nvPr/>
              </p:nvSpPr>
              <p:spPr>
                <a:xfrm>
                  <a:off x="814461" y="3019245"/>
                  <a:ext cx="296329" cy="296329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173" name="Rectangle 172">
                  <a:extLst>
                    <a:ext uri="{FF2B5EF4-FFF2-40B4-BE49-F238E27FC236}">
                      <a16:creationId xmlns:a16="http://schemas.microsoft.com/office/drawing/2014/main" id="{1A2C3A2A-A616-4FD6-A301-68D7D4D47ECC}"/>
                    </a:ext>
                  </a:extLst>
                </p:cNvPr>
                <p:cNvSpPr/>
                <p:nvPr/>
              </p:nvSpPr>
              <p:spPr>
                <a:xfrm>
                  <a:off x="1108416" y="3019245"/>
                  <a:ext cx="296329" cy="296329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174" name="Rectangle 173">
                  <a:extLst>
                    <a:ext uri="{FF2B5EF4-FFF2-40B4-BE49-F238E27FC236}">
                      <a16:creationId xmlns:a16="http://schemas.microsoft.com/office/drawing/2014/main" id="{8F6D7319-3325-4E6F-A8C4-5220D72FFD37}"/>
                    </a:ext>
                  </a:extLst>
                </p:cNvPr>
                <p:cNvSpPr/>
                <p:nvPr/>
              </p:nvSpPr>
              <p:spPr>
                <a:xfrm>
                  <a:off x="1402371" y="3019245"/>
                  <a:ext cx="296329" cy="299204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175" name="Rectangle 174">
                  <a:extLst>
                    <a:ext uri="{FF2B5EF4-FFF2-40B4-BE49-F238E27FC236}">
                      <a16:creationId xmlns:a16="http://schemas.microsoft.com/office/drawing/2014/main" id="{8C6B4EA3-E158-429D-9110-829EC4C79B5A}"/>
                    </a:ext>
                  </a:extLst>
                </p:cNvPr>
                <p:cNvSpPr/>
                <p:nvPr/>
              </p:nvSpPr>
              <p:spPr>
                <a:xfrm>
                  <a:off x="1693952" y="3020096"/>
                  <a:ext cx="296329" cy="296329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</p:grpSp>
        </p:grpSp>
      </p:grpSp>
      <p:grpSp>
        <p:nvGrpSpPr>
          <p:cNvPr id="209" name="Group 208">
            <a:extLst>
              <a:ext uri="{FF2B5EF4-FFF2-40B4-BE49-F238E27FC236}">
                <a16:creationId xmlns:a16="http://schemas.microsoft.com/office/drawing/2014/main" id="{C24716B7-0984-4009-BACB-EF2EF9EFD92C}"/>
              </a:ext>
            </a:extLst>
          </p:cNvPr>
          <p:cNvGrpSpPr/>
          <p:nvPr/>
        </p:nvGrpSpPr>
        <p:grpSpPr>
          <a:xfrm>
            <a:off x="1405098" y="2094422"/>
            <a:ext cx="1261094" cy="304940"/>
            <a:chOff x="506195" y="2094422"/>
            <a:chExt cx="1261094" cy="304940"/>
          </a:xfrm>
          <a:solidFill>
            <a:srgbClr val="FFC000"/>
          </a:solidFill>
        </p:grpSpPr>
        <p:sp>
          <p:nvSpPr>
            <p:cNvPr id="204" name="Rectangle 203">
              <a:extLst>
                <a:ext uri="{FF2B5EF4-FFF2-40B4-BE49-F238E27FC236}">
                  <a16:creationId xmlns:a16="http://schemas.microsoft.com/office/drawing/2014/main" id="{B2F76B94-1C3A-4B97-9D5A-EEED50E958E0}"/>
                </a:ext>
              </a:extLst>
            </p:cNvPr>
            <p:cNvSpPr/>
            <p:nvPr/>
          </p:nvSpPr>
          <p:spPr>
            <a:xfrm>
              <a:off x="506195" y="2094422"/>
              <a:ext cx="317179" cy="30201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05" name="Rectangle 204">
              <a:extLst>
                <a:ext uri="{FF2B5EF4-FFF2-40B4-BE49-F238E27FC236}">
                  <a16:creationId xmlns:a16="http://schemas.microsoft.com/office/drawing/2014/main" id="{0262C484-9725-4C32-8A81-7D89E58D2BD4}"/>
                </a:ext>
              </a:extLst>
            </p:cNvPr>
            <p:cNvSpPr/>
            <p:nvPr/>
          </p:nvSpPr>
          <p:spPr>
            <a:xfrm>
              <a:off x="820833" y="2094422"/>
              <a:ext cx="317179" cy="30201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06" name="Rectangle 205">
              <a:extLst>
                <a:ext uri="{FF2B5EF4-FFF2-40B4-BE49-F238E27FC236}">
                  <a16:creationId xmlns:a16="http://schemas.microsoft.com/office/drawing/2014/main" id="{B93B1610-D80B-4278-8B57-201BED7342B0}"/>
                </a:ext>
              </a:extLst>
            </p:cNvPr>
            <p:cNvSpPr/>
            <p:nvPr/>
          </p:nvSpPr>
          <p:spPr>
            <a:xfrm>
              <a:off x="1135471" y="2094422"/>
              <a:ext cx="317179" cy="30201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07" name="Rectangle 206">
              <a:extLst>
                <a:ext uri="{FF2B5EF4-FFF2-40B4-BE49-F238E27FC236}">
                  <a16:creationId xmlns:a16="http://schemas.microsoft.com/office/drawing/2014/main" id="{32C66A80-FA2C-40F9-B626-07E1DD1029DF}"/>
                </a:ext>
              </a:extLst>
            </p:cNvPr>
            <p:cNvSpPr/>
            <p:nvPr/>
          </p:nvSpPr>
          <p:spPr>
            <a:xfrm>
              <a:off x="1450110" y="2094422"/>
              <a:ext cx="317179" cy="30494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grpSp>
        <p:nvGrpSpPr>
          <p:cNvPr id="210" name="Group 209">
            <a:extLst>
              <a:ext uri="{FF2B5EF4-FFF2-40B4-BE49-F238E27FC236}">
                <a16:creationId xmlns:a16="http://schemas.microsoft.com/office/drawing/2014/main" id="{EC72D2B0-F9DA-4CCC-A9AD-01C8E2803D59}"/>
              </a:ext>
            </a:extLst>
          </p:cNvPr>
          <p:cNvGrpSpPr/>
          <p:nvPr/>
        </p:nvGrpSpPr>
        <p:grpSpPr>
          <a:xfrm>
            <a:off x="2678248" y="2090069"/>
            <a:ext cx="1261094" cy="304940"/>
            <a:chOff x="506195" y="2094422"/>
            <a:chExt cx="1261094" cy="304940"/>
          </a:xfrm>
          <a:solidFill>
            <a:srgbClr val="00B0F0"/>
          </a:solidFill>
        </p:grpSpPr>
        <p:sp>
          <p:nvSpPr>
            <p:cNvPr id="211" name="Rectangle 210">
              <a:extLst>
                <a:ext uri="{FF2B5EF4-FFF2-40B4-BE49-F238E27FC236}">
                  <a16:creationId xmlns:a16="http://schemas.microsoft.com/office/drawing/2014/main" id="{7357425F-AE68-4095-A926-2C9E1A2218E3}"/>
                </a:ext>
              </a:extLst>
            </p:cNvPr>
            <p:cNvSpPr/>
            <p:nvPr/>
          </p:nvSpPr>
          <p:spPr>
            <a:xfrm>
              <a:off x="506195" y="2094422"/>
              <a:ext cx="317179" cy="30201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12" name="Rectangle 211">
              <a:extLst>
                <a:ext uri="{FF2B5EF4-FFF2-40B4-BE49-F238E27FC236}">
                  <a16:creationId xmlns:a16="http://schemas.microsoft.com/office/drawing/2014/main" id="{AC46C180-00CE-4012-95FD-055B443F6F41}"/>
                </a:ext>
              </a:extLst>
            </p:cNvPr>
            <p:cNvSpPr/>
            <p:nvPr/>
          </p:nvSpPr>
          <p:spPr>
            <a:xfrm>
              <a:off x="820833" y="2094422"/>
              <a:ext cx="317179" cy="30201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13" name="Rectangle 212">
              <a:extLst>
                <a:ext uri="{FF2B5EF4-FFF2-40B4-BE49-F238E27FC236}">
                  <a16:creationId xmlns:a16="http://schemas.microsoft.com/office/drawing/2014/main" id="{025B3396-2759-4FAB-8E49-44D03FFD3204}"/>
                </a:ext>
              </a:extLst>
            </p:cNvPr>
            <p:cNvSpPr/>
            <p:nvPr/>
          </p:nvSpPr>
          <p:spPr>
            <a:xfrm>
              <a:off x="1135471" y="2094422"/>
              <a:ext cx="317179" cy="30201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14" name="Rectangle 213">
              <a:extLst>
                <a:ext uri="{FF2B5EF4-FFF2-40B4-BE49-F238E27FC236}">
                  <a16:creationId xmlns:a16="http://schemas.microsoft.com/office/drawing/2014/main" id="{A4C9CDD6-73D9-4579-915C-319C73C621CF}"/>
                </a:ext>
              </a:extLst>
            </p:cNvPr>
            <p:cNvSpPr/>
            <p:nvPr/>
          </p:nvSpPr>
          <p:spPr>
            <a:xfrm>
              <a:off x="1450110" y="2094422"/>
              <a:ext cx="317179" cy="30494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grpSp>
        <p:nvGrpSpPr>
          <p:cNvPr id="215" name="Group 214">
            <a:extLst>
              <a:ext uri="{FF2B5EF4-FFF2-40B4-BE49-F238E27FC236}">
                <a16:creationId xmlns:a16="http://schemas.microsoft.com/office/drawing/2014/main" id="{57FF6AA1-902A-4094-9C7B-4501CA56133F}"/>
              </a:ext>
            </a:extLst>
          </p:cNvPr>
          <p:cNvGrpSpPr/>
          <p:nvPr/>
        </p:nvGrpSpPr>
        <p:grpSpPr>
          <a:xfrm>
            <a:off x="3943223" y="2094422"/>
            <a:ext cx="1261094" cy="304940"/>
            <a:chOff x="506195" y="2094422"/>
            <a:chExt cx="1261094" cy="304940"/>
          </a:xfrm>
          <a:solidFill>
            <a:srgbClr val="FFC000"/>
          </a:solidFill>
        </p:grpSpPr>
        <p:sp>
          <p:nvSpPr>
            <p:cNvPr id="216" name="Rectangle 215">
              <a:extLst>
                <a:ext uri="{FF2B5EF4-FFF2-40B4-BE49-F238E27FC236}">
                  <a16:creationId xmlns:a16="http://schemas.microsoft.com/office/drawing/2014/main" id="{FDC29867-E5FE-43CD-BC21-6C512296BF12}"/>
                </a:ext>
              </a:extLst>
            </p:cNvPr>
            <p:cNvSpPr/>
            <p:nvPr/>
          </p:nvSpPr>
          <p:spPr>
            <a:xfrm>
              <a:off x="506195" y="2094422"/>
              <a:ext cx="317179" cy="30201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17" name="Rectangle 216">
              <a:extLst>
                <a:ext uri="{FF2B5EF4-FFF2-40B4-BE49-F238E27FC236}">
                  <a16:creationId xmlns:a16="http://schemas.microsoft.com/office/drawing/2014/main" id="{CA815AD7-88F7-4277-B1DA-128BF1B712B5}"/>
                </a:ext>
              </a:extLst>
            </p:cNvPr>
            <p:cNvSpPr/>
            <p:nvPr/>
          </p:nvSpPr>
          <p:spPr>
            <a:xfrm>
              <a:off x="820833" y="2094422"/>
              <a:ext cx="317179" cy="30201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18" name="Rectangle 217">
              <a:extLst>
                <a:ext uri="{FF2B5EF4-FFF2-40B4-BE49-F238E27FC236}">
                  <a16:creationId xmlns:a16="http://schemas.microsoft.com/office/drawing/2014/main" id="{469DDCBF-B89D-4BB0-A7F2-0FB9A95F271D}"/>
                </a:ext>
              </a:extLst>
            </p:cNvPr>
            <p:cNvSpPr/>
            <p:nvPr/>
          </p:nvSpPr>
          <p:spPr>
            <a:xfrm>
              <a:off x="1135471" y="2094422"/>
              <a:ext cx="317179" cy="30201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19" name="Rectangle 218">
              <a:extLst>
                <a:ext uri="{FF2B5EF4-FFF2-40B4-BE49-F238E27FC236}">
                  <a16:creationId xmlns:a16="http://schemas.microsoft.com/office/drawing/2014/main" id="{FCB562C3-036D-46B0-A388-E22C8E7E5B9E}"/>
                </a:ext>
              </a:extLst>
            </p:cNvPr>
            <p:cNvSpPr/>
            <p:nvPr/>
          </p:nvSpPr>
          <p:spPr>
            <a:xfrm>
              <a:off x="1450110" y="2094422"/>
              <a:ext cx="317179" cy="30494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grpSp>
        <p:nvGrpSpPr>
          <p:cNvPr id="220" name="Group 219">
            <a:extLst>
              <a:ext uri="{FF2B5EF4-FFF2-40B4-BE49-F238E27FC236}">
                <a16:creationId xmlns:a16="http://schemas.microsoft.com/office/drawing/2014/main" id="{C92AA57E-234A-40AC-B48E-0546F180888E}"/>
              </a:ext>
            </a:extLst>
          </p:cNvPr>
          <p:cNvGrpSpPr/>
          <p:nvPr/>
        </p:nvGrpSpPr>
        <p:grpSpPr>
          <a:xfrm>
            <a:off x="5197915" y="2089468"/>
            <a:ext cx="1261094" cy="304940"/>
            <a:chOff x="506195" y="2094422"/>
            <a:chExt cx="1261094" cy="304940"/>
          </a:xfrm>
          <a:solidFill>
            <a:srgbClr val="00B0F0"/>
          </a:solidFill>
        </p:grpSpPr>
        <p:sp>
          <p:nvSpPr>
            <p:cNvPr id="221" name="Rectangle 220">
              <a:extLst>
                <a:ext uri="{FF2B5EF4-FFF2-40B4-BE49-F238E27FC236}">
                  <a16:creationId xmlns:a16="http://schemas.microsoft.com/office/drawing/2014/main" id="{9F07FCE3-3CD6-48FA-A470-14A6532E2081}"/>
                </a:ext>
              </a:extLst>
            </p:cNvPr>
            <p:cNvSpPr/>
            <p:nvPr/>
          </p:nvSpPr>
          <p:spPr>
            <a:xfrm>
              <a:off x="506195" y="2094422"/>
              <a:ext cx="317179" cy="30201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22" name="Rectangle 221">
              <a:extLst>
                <a:ext uri="{FF2B5EF4-FFF2-40B4-BE49-F238E27FC236}">
                  <a16:creationId xmlns:a16="http://schemas.microsoft.com/office/drawing/2014/main" id="{F73B5B2D-D42A-4492-8B32-0B3228AF4485}"/>
                </a:ext>
              </a:extLst>
            </p:cNvPr>
            <p:cNvSpPr/>
            <p:nvPr/>
          </p:nvSpPr>
          <p:spPr>
            <a:xfrm>
              <a:off x="820833" y="2094422"/>
              <a:ext cx="317179" cy="30201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23" name="Rectangle 222">
              <a:extLst>
                <a:ext uri="{FF2B5EF4-FFF2-40B4-BE49-F238E27FC236}">
                  <a16:creationId xmlns:a16="http://schemas.microsoft.com/office/drawing/2014/main" id="{F96344A0-8DA4-429A-B977-8A741F0296BA}"/>
                </a:ext>
              </a:extLst>
            </p:cNvPr>
            <p:cNvSpPr/>
            <p:nvPr/>
          </p:nvSpPr>
          <p:spPr>
            <a:xfrm>
              <a:off x="1135471" y="2094422"/>
              <a:ext cx="317179" cy="30201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24" name="Rectangle 223">
              <a:extLst>
                <a:ext uri="{FF2B5EF4-FFF2-40B4-BE49-F238E27FC236}">
                  <a16:creationId xmlns:a16="http://schemas.microsoft.com/office/drawing/2014/main" id="{66EDA213-074F-484C-9B7D-D31EF75F1FBC}"/>
                </a:ext>
              </a:extLst>
            </p:cNvPr>
            <p:cNvSpPr/>
            <p:nvPr/>
          </p:nvSpPr>
          <p:spPr>
            <a:xfrm>
              <a:off x="1450110" y="2094422"/>
              <a:ext cx="317179" cy="30494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grpSp>
        <p:nvGrpSpPr>
          <p:cNvPr id="225" name="Group 224">
            <a:extLst>
              <a:ext uri="{FF2B5EF4-FFF2-40B4-BE49-F238E27FC236}">
                <a16:creationId xmlns:a16="http://schemas.microsoft.com/office/drawing/2014/main" id="{38E68E7C-9A0A-472A-8B03-7141A8AFD591}"/>
              </a:ext>
            </a:extLst>
          </p:cNvPr>
          <p:cNvGrpSpPr/>
          <p:nvPr/>
        </p:nvGrpSpPr>
        <p:grpSpPr>
          <a:xfrm>
            <a:off x="6456467" y="2094280"/>
            <a:ext cx="1261094" cy="304940"/>
            <a:chOff x="506195" y="2094422"/>
            <a:chExt cx="1261094" cy="304940"/>
          </a:xfrm>
          <a:solidFill>
            <a:srgbClr val="FFC000"/>
          </a:solidFill>
        </p:grpSpPr>
        <p:sp>
          <p:nvSpPr>
            <p:cNvPr id="226" name="Rectangle 225">
              <a:extLst>
                <a:ext uri="{FF2B5EF4-FFF2-40B4-BE49-F238E27FC236}">
                  <a16:creationId xmlns:a16="http://schemas.microsoft.com/office/drawing/2014/main" id="{082A0520-FD87-48E0-BB32-94F4C07E1BCA}"/>
                </a:ext>
              </a:extLst>
            </p:cNvPr>
            <p:cNvSpPr/>
            <p:nvPr/>
          </p:nvSpPr>
          <p:spPr>
            <a:xfrm>
              <a:off x="506195" y="2094422"/>
              <a:ext cx="317179" cy="30201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27" name="Rectangle 226">
              <a:extLst>
                <a:ext uri="{FF2B5EF4-FFF2-40B4-BE49-F238E27FC236}">
                  <a16:creationId xmlns:a16="http://schemas.microsoft.com/office/drawing/2014/main" id="{716DE235-F276-472B-9943-D8884EDE4625}"/>
                </a:ext>
              </a:extLst>
            </p:cNvPr>
            <p:cNvSpPr/>
            <p:nvPr/>
          </p:nvSpPr>
          <p:spPr>
            <a:xfrm>
              <a:off x="820833" y="2094422"/>
              <a:ext cx="317179" cy="30201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28" name="Rectangle 227">
              <a:extLst>
                <a:ext uri="{FF2B5EF4-FFF2-40B4-BE49-F238E27FC236}">
                  <a16:creationId xmlns:a16="http://schemas.microsoft.com/office/drawing/2014/main" id="{272A8115-944D-4595-B542-EB0EC3FCF5D8}"/>
                </a:ext>
              </a:extLst>
            </p:cNvPr>
            <p:cNvSpPr/>
            <p:nvPr/>
          </p:nvSpPr>
          <p:spPr>
            <a:xfrm>
              <a:off x="1135471" y="2094422"/>
              <a:ext cx="317179" cy="30201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29" name="Rectangle 228">
              <a:extLst>
                <a:ext uri="{FF2B5EF4-FFF2-40B4-BE49-F238E27FC236}">
                  <a16:creationId xmlns:a16="http://schemas.microsoft.com/office/drawing/2014/main" id="{D1F9534E-DDD6-4938-903B-BDB80D235261}"/>
                </a:ext>
              </a:extLst>
            </p:cNvPr>
            <p:cNvSpPr/>
            <p:nvPr/>
          </p:nvSpPr>
          <p:spPr>
            <a:xfrm>
              <a:off x="1450110" y="2094422"/>
              <a:ext cx="317179" cy="30494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sp>
        <p:nvSpPr>
          <p:cNvPr id="230" name="TextBox 229">
            <a:extLst>
              <a:ext uri="{FF2B5EF4-FFF2-40B4-BE49-F238E27FC236}">
                <a16:creationId xmlns:a16="http://schemas.microsoft.com/office/drawing/2014/main" id="{1D955ECC-22C1-416D-A873-CF96D5DAF22E}"/>
              </a:ext>
            </a:extLst>
          </p:cNvPr>
          <p:cNvSpPr txBox="1"/>
          <p:nvPr/>
        </p:nvSpPr>
        <p:spPr>
          <a:xfrm>
            <a:off x="436098" y="1906290"/>
            <a:ext cx="7160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200" dirty="0"/>
              <a:t>Sid</a:t>
            </a:r>
          </a:p>
        </p:txBody>
      </p:sp>
      <p:sp>
        <p:nvSpPr>
          <p:cNvPr id="231" name="TextBox 230">
            <a:extLst>
              <a:ext uri="{FF2B5EF4-FFF2-40B4-BE49-F238E27FC236}">
                <a16:creationId xmlns:a16="http://schemas.microsoft.com/office/drawing/2014/main" id="{25464848-C274-4D20-883D-703A12CCF972}"/>
              </a:ext>
            </a:extLst>
          </p:cNvPr>
          <p:cNvSpPr txBox="1"/>
          <p:nvPr/>
        </p:nvSpPr>
        <p:spPr>
          <a:xfrm>
            <a:off x="437947" y="2582248"/>
            <a:ext cx="8629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200" dirty="0"/>
              <a:t>Mia</a:t>
            </a:r>
          </a:p>
        </p:txBody>
      </p:sp>
    </p:spTree>
    <p:extLst>
      <p:ext uri="{BB962C8B-B14F-4D97-AF65-F5344CB8AC3E}">
        <p14:creationId xmlns:p14="http://schemas.microsoft.com/office/powerpoint/2010/main" val="3467999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A young boy who is smiling at the camera&#10;&#10;Description automatically generated">
            <a:extLst>
              <a:ext uri="{FF2B5EF4-FFF2-40B4-BE49-F238E27FC236}">
                <a16:creationId xmlns:a16="http://schemas.microsoft.com/office/drawing/2014/main" id="{6E6191FD-A1F0-49F2-B945-1EC821ADC7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4719" y="2366711"/>
            <a:ext cx="2731176" cy="3919177"/>
          </a:xfrm>
          <a:prstGeom prst="rect">
            <a:avLst/>
          </a:prstGeom>
        </p:spPr>
      </p:pic>
      <p:pic>
        <p:nvPicPr>
          <p:cNvPr id="11" name="Picture 10" descr="A girl in a blue shirt&#10;&#10;Description automatically generated">
            <a:extLst>
              <a:ext uri="{FF2B5EF4-FFF2-40B4-BE49-F238E27FC236}">
                <a16:creationId xmlns:a16="http://schemas.microsoft.com/office/drawing/2014/main" id="{85AAAA72-A426-457A-B453-8448387A6FB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55" t="8086" r="16815" b="45303"/>
          <a:stretch/>
        </p:blipFill>
        <p:spPr>
          <a:xfrm>
            <a:off x="876105" y="2840699"/>
            <a:ext cx="3085512" cy="3196581"/>
          </a:xfrm>
          <a:prstGeom prst="rect">
            <a:avLst/>
          </a:prstGeom>
        </p:spPr>
      </p:pic>
      <p:sp>
        <p:nvSpPr>
          <p:cNvPr id="4" name="Speech Bubble: Rectangle with Corners Rounded 3">
            <a:extLst>
              <a:ext uri="{FF2B5EF4-FFF2-40B4-BE49-F238E27FC236}">
                <a16:creationId xmlns:a16="http://schemas.microsoft.com/office/drawing/2014/main" id="{22B9C06A-E4D7-442E-B8D1-39204072251E}"/>
              </a:ext>
            </a:extLst>
          </p:cNvPr>
          <p:cNvSpPr/>
          <p:nvPr/>
        </p:nvSpPr>
        <p:spPr>
          <a:xfrm>
            <a:off x="2913965" y="1271039"/>
            <a:ext cx="2897945" cy="1569660"/>
          </a:xfrm>
          <a:prstGeom prst="wedgeRoundRectCallout">
            <a:avLst>
              <a:gd name="adj1" fmla="val -38866"/>
              <a:gd name="adj2" fmla="val 92295"/>
              <a:gd name="adj3" fmla="val 1666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EEE7722-9191-4728-A035-E34C57CB3549}"/>
              </a:ext>
            </a:extLst>
          </p:cNvPr>
          <p:cNvSpPr txBox="1"/>
          <p:nvPr/>
        </p:nvSpPr>
        <p:spPr>
          <a:xfrm>
            <a:off x="3199650" y="1603717"/>
            <a:ext cx="246184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800" dirty="0"/>
              <a:t>I have eight points so far.</a:t>
            </a:r>
          </a:p>
        </p:txBody>
      </p:sp>
      <p:sp>
        <p:nvSpPr>
          <p:cNvPr id="7" name="Speech Bubble: Rectangle with Corners Rounded 6">
            <a:extLst>
              <a:ext uri="{FF2B5EF4-FFF2-40B4-BE49-F238E27FC236}">
                <a16:creationId xmlns:a16="http://schemas.microsoft.com/office/drawing/2014/main" id="{B2BC39A8-2807-4BDE-8E8C-4805FF77ECE8}"/>
              </a:ext>
            </a:extLst>
          </p:cNvPr>
          <p:cNvSpPr/>
          <p:nvPr/>
        </p:nvSpPr>
        <p:spPr>
          <a:xfrm>
            <a:off x="6285913" y="1603717"/>
            <a:ext cx="2897945" cy="1569660"/>
          </a:xfrm>
          <a:prstGeom prst="wedgeRoundRectCallout">
            <a:avLst>
              <a:gd name="adj1" fmla="val 46086"/>
              <a:gd name="adj2" fmla="val 94984"/>
              <a:gd name="adj3" fmla="val 1666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0610EE4-D5CB-4B62-BBF2-1F76272FC534}"/>
              </a:ext>
            </a:extLst>
          </p:cNvPr>
          <p:cNvSpPr txBox="1"/>
          <p:nvPr/>
        </p:nvSpPr>
        <p:spPr>
          <a:xfrm>
            <a:off x="6503962" y="1680957"/>
            <a:ext cx="246184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800" dirty="0"/>
              <a:t>I have three times as many points as Mel.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2FC479C-8737-4392-A2CC-EC2060FDF93F}"/>
              </a:ext>
            </a:extLst>
          </p:cNvPr>
          <p:cNvSpPr txBox="1"/>
          <p:nvPr/>
        </p:nvSpPr>
        <p:spPr>
          <a:xfrm>
            <a:off x="1470074" y="6037280"/>
            <a:ext cx="18991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Sue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57A82AB-9879-4D6F-8CD7-B8A894213BCA}"/>
              </a:ext>
            </a:extLst>
          </p:cNvPr>
          <p:cNvSpPr txBox="1"/>
          <p:nvPr/>
        </p:nvSpPr>
        <p:spPr>
          <a:xfrm>
            <a:off x="9373773" y="6172823"/>
            <a:ext cx="18991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Carlos</a:t>
            </a:r>
          </a:p>
        </p:txBody>
      </p:sp>
    </p:spTree>
    <p:extLst>
      <p:ext uri="{BB962C8B-B14F-4D97-AF65-F5344CB8AC3E}">
        <p14:creationId xmlns:p14="http://schemas.microsoft.com/office/powerpoint/2010/main" val="782220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4CF47263-39F2-44B1-B41E-884C74F365ED}"/>
              </a:ext>
            </a:extLst>
          </p:cNvPr>
          <p:cNvGrpSpPr/>
          <p:nvPr/>
        </p:nvGrpSpPr>
        <p:grpSpPr>
          <a:xfrm>
            <a:off x="1152121" y="3429000"/>
            <a:ext cx="548640" cy="887213"/>
            <a:chOff x="267286" y="3429000"/>
            <a:chExt cx="548640" cy="887213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8A486456-4182-4D77-B365-5986158D610E}"/>
                </a:ext>
              </a:extLst>
            </p:cNvPr>
            <p:cNvCxnSpPr/>
            <p:nvPr/>
          </p:nvCxnSpPr>
          <p:spPr>
            <a:xfrm>
              <a:off x="534574" y="3429000"/>
              <a:ext cx="0" cy="42554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B0777003-BA8B-4C61-A150-F3B55F0FC7E2}"/>
                </a:ext>
              </a:extLst>
            </p:cNvPr>
            <p:cNvSpPr txBox="1"/>
            <p:nvPr/>
          </p:nvSpPr>
          <p:spPr>
            <a:xfrm>
              <a:off x="267286" y="3854548"/>
              <a:ext cx="5486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Z" sz="2400" dirty="0"/>
                <a:t>0</a:t>
              </a:r>
            </a:p>
          </p:txBody>
        </p:sp>
      </p:grp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B8062936-A7A7-413D-9626-534F6DCEDDDB}"/>
              </a:ext>
            </a:extLst>
          </p:cNvPr>
          <p:cNvCxnSpPr/>
          <p:nvPr/>
        </p:nvCxnSpPr>
        <p:spPr>
          <a:xfrm>
            <a:off x="436098" y="3643532"/>
            <a:ext cx="11422967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7" name="Group 36">
            <a:extLst>
              <a:ext uri="{FF2B5EF4-FFF2-40B4-BE49-F238E27FC236}">
                <a16:creationId xmlns:a16="http://schemas.microsoft.com/office/drawing/2014/main" id="{D5660910-A4AE-43CE-9DDF-BF8353637E62}"/>
              </a:ext>
            </a:extLst>
          </p:cNvPr>
          <p:cNvGrpSpPr/>
          <p:nvPr/>
        </p:nvGrpSpPr>
        <p:grpSpPr>
          <a:xfrm>
            <a:off x="1448456" y="3419718"/>
            <a:ext cx="1825499" cy="894147"/>
            <a:chOff x="549553" y="3419718"/>
            <a:chExt cx="1825499" cy="894147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492D910B-E1E0-43B1-803E-543BD60BDAE2}"/>
                </a:ext>
              </a:extLst>
            </p:cNvPr>
            <p:cNvGrpSpPr/>
            <p:nvPr/>
          </p:nvGrpSpPr>
          <p:grpSpPr>
            <a:xfrm>
              <a:off x="549553" y="3426652"/>
              <a:ext cx="548640" cy="887213"/>
              <a:chOff x="267286" y="3429000"/>
              <a:chExt cx="548640" cy="887213"/>
            </a:xfrm>
          </p:grpSpPr>
          <p:cxnSp>
            <p:nvCxnSpPr>
              <p:cNvPr id="9" name="Straight Connector 8">
                <a:extLst>
                  <a:ext uri="{FF2B5EF4-FFF2-40B4-BE49-F238E27FC236}">
                    <a16:creationId xmlns:a16="http://schemas.microsoft.com/office/drawing/2014/main" id="{175C8EA3-16C1-459C-8AAA-6E00339A657D}"/>
                  </a:ext>
                </a:extLst>
              </p:cNvPr>
              <p:cNvCxnSpPr/>
              <p:nvPr/>
            </p:nvCxnSpPr>
            <p:spPr>
              <a:xfrm>
                <a:off x="534574" y="3429000"/>
                <a:ext cx="0" cy="42554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EF7661CB-CEAD-41E2-B251-A86E42871544}"/>
                  </a:ext>
                </a:extLst>
              </p:cNvPr>
              <p:cNvSpPr txBox="1"/>
              <p:nvPr/>
            </p:nvSpPr>
            <p:spPr>
              <a:xfrm>
                <a:off x="267286" y="3854548"/>
                <a:ext cx="54864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en-NZ" sz="2400" dirty="0"/>
              </a:p>
            </p:txBody>
          </p:sp>
        </p:grp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5E2E634D-3C32-4A59-A7EC-56DC960A4ECB}"/>
                </a:ext>
              </a:extLst>
            </p:cNvPr>
            <p:cNvGrpSpPr/>
            <p:nvPr/>
          </p:nvGrpSpPr>
          <p:grpSpPr>
            <a:xfrm>
              <a:off x="1181301" y="3419718"/>
              <a:ext cx="548640" cy="887213"/>
              <a:chOff x="267286" y="3429000"/>
              <a:chExt cx="548640" cy="887213"/>
            </a:xfrm>
          </p:grpSpPr>
          <p:cxnSp>
            <p:nvCxnSpPr>
              <p:cNvPr id="12" name="Straight Connector 11">
                <a:extLst>
                  <a:ext uri="{FF2B5EF4-FFF2-40B4-BE49-F238E27FC236}">
                    <a16:creationId xmlns:a16="http://schemas.microsoft.com/office/drawing/2014/main" id="{8F988748-0C33-4E78-A948-59D2402163F8}"/>
                  </a:ext>
                </a:extLst>
              </p:cNvPr>
              <p:cNvCxnSpPr/>
              <p:nvPr/>
            </p:nvCxnSpPr>
            <p:spPr>
              <a:xfrm>
                <a:off x="534574" y="3429000"/>
                <a:ext cx="0" cy="42554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39AF5E1-D4BB-4DD9-B4F7-0A76441E5A8E}"/>
                  </a:ext>
                </a:extLst>
              </p:cNvPr>
              <p:cNvSpPr txBox="1"/>
              <p:nvPr/>
            </p:nvSpPr>
            <p:spPr>
              <a:xfrm>
                <a:off x="267286" y="3854548"/>
                <a:ext cx="54864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en-NZ" sz="2400" dirty="0"/>
              </a:p>
            </p:txBody>
          </p: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1034A959-43E4-47DC-9ACC-30CC987E5EB1}"/>
                </a:ext>
              </a:extLst>
            </p:cNvPr>
            <p:cNvGrpSpPr/>
            <p:nvPr/>
          </p:nvGrpSpPr>
          <p:grpSpPr>
            <a:xfrm>
              <a:off x="877831" y="3424096"/>
              <a:ext cx="548640" cy="873356"/>
              <a:chOff x="280000" y="3429000"/>
              <a:chExt cx="548640" cy="873356"/>
            </a:xfrm>
          </p:grpSpPr>
          <p:cxnSp>
            <p:nvCxnSpPr>
              <p:cNvPr id="15" name="Straight Connector 14">
                <a:extLst>
                  <a:ext uri="{FF2B5EF4-FFF2-40B4-BE49-F238E27FC236}">
                    <a16:creationId xmlns:a16="http://schemas.microsoft.com/office/drawing/2014/main" id="{D5D4A327-4CE0-4A8B-8F35-E996480BF3A8}"/>
                  </a:ext>
                </a:extLst>
              </p:cNvPr>
              <p:cNvCxnSpPr/>
              <p:nvPr/>
            </p:nvCxnSpPr>
            <p:spPr>
              <a:xfrm>
                <a:off x="534574" y="3429000"/>
                <a:ext cx="0" cy="42554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D267E3B1-0647-4062-8467-D9DF678D8E76}"/>
                  </a:ext>
                </a:extLst>
              </p:cNvPr>
              <p:cNvSpPr txBox="1"/>
              <p:nvPr/>
            </p:nvSpPr>
            <p:spPr>
              <a:xfrm>
                <a:off x="280000" y="3840691"/>
                <a:ext cx="54864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en-NZ" sz="2400" dirty="0"/>
              </a:p>
            </p:txBody>
          </p:sp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201A59E6-CA80-4207-84C9-0BD2BBF9A35B}"/>
                </a:ext>
              </a:extLst>
            </p:cNvPr>
            <p:cNvGrpSpPr/>
            <p:nvPr/>
          </p:nvGrpSpPr>
          <p:grpSpPr>
            <a:xfrm>
              <a:off x="1826412" y="3423587"/>
              <a:ext cx="548640" cy="887213"/>
              <a:chOff x="267286" y="3429000"/>
              <a:chExt cx="548640" cy="887213"/>
            </a:xfrm>
          </p:grpSpPr>
          <p:cxnSp>
            <p:nvCxnSpPr>
              <p:cNvPr id="18" name="Straight Connector 17">
                <a:extLst>
                  <a:ext uri="{FF2B5EF4-FFF2-40B4-BE49-F238E27FC236}">
                    <a16:creationId xmlns:a16="http://schemas.microsoft.com/office/drawing/2014/main" id="{2D1A416A-0F66-4ECD-A3DE-E04088BBE10C}"/>
                  </a:ext>
                </a:extLst>
              </p:cNvPr>
              <p:cNvCxnSpPr/>
              <p:nvPr/>
            </p:nvCxnSpPr>
            <p:spPr>
              <a:xfrm>
                <a:off x="534574" y="3429000"/>
                <a:ext cx="0" cy="42554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4500DC1-3102-41A8-9C17-99441FAD6ACC}"/>
                  </a:ext>
                </a:extLst>
              </p:cNvPr>
              <p:cNvSpPr txBox="1"/>
              <p:nvPr/>
            </p:nvSpPr>
            <p:spPr>
              <a:xfrm>
                <a:off x="267286" y="3854548"/>
                <a:ext cx="54864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NZ" sz="2400" dirty="0"/>
                  <a:t>5</a:t>
                </a:r>
              </a:p>
            </p:txBody>
          </p:sp>
        </p:grp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A353C668-0DBE-443B-ACE2-C89D9476AA52}"/>
                </a:ext>
              </a:extLst>
            </p:cNvPr>
            <p:cNvGrpSpPr/>
            <p:nvPr/>
          </p:nvGrpSpPr>
          <p:grpSpPr>
            <a:xfrm>
              <a:off x="1506192" y="3421033"/>
              <a:ext cx="548640" cy="887213"/>
              <a:chOff x="267286" y="3429000"/>
              <a:chExt cx="548640" cy="887213"/>
            </a:xfrm>
          </p:grpSpPr>
          <p:cxnSp>
            <p:nvCxnSpPr>
              <p:cNvPr id="21" name="Straight Connector 20">
                <a:extLst>
                  <a:ext uri="{FF2B5EF4-FFF2-40B4-BE49-F238E27FC236}">
                    <a16:creationId xmlns:a16="http://schemas.microsoft.com/office/drawing/2014/main" id="{A4AE40C2-57EE-4FBB-AB7E-C57323DECF6D}"/>
                  </a:ext>
                </a:extLst>
              </p:cNvPr>
              <p:cNvCxnSpPr/>
              <p:nvPr/>
            </p:nvCxnSpPr>
            <p:spPr>
              <a:xfrm>
                <a:off x="534574" y="3429000"/>
                <a:ext cx="0" cy="42554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B12D15FA-3F30-4084-97D6-1C2581D8B946}"/>
                  </a:ext>
                </a:extLst>
              </p:cNvPr>
              <p:cNvSpPr txBox="1"/>
              <p:nvPr/>
            </p:nvSpPr>
            <p:spPr>
              <a:xfrm>
                <a:off x="267286" y="3854548"/>
                <a:ext cx="54864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en-NZ" sz="2400" dirty="0"/>
              </a:p>
            </p:txBody>
          </p:sp>
        </p:grp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60D0D1F7-D655-4BEA-980E-830472987284}"/>
              </a:ext>
            </a:extLst>
          </p:cNvPr>
          <p:cNvGrpSpPr/>
          <p:nvPr/>
        </p:nvGrpSpPr>
        <p:grpSpPr>
          <a:xfrm>
            <a:off x="3037155" y="3407278"/>
            <a:ext cx="1825499" cy="894147"/>
            <a:chOff x="549553" y="3419718"/>
            <a:chExt cx="1825499" cy="894147"/>
          </a:xfrm>
        </p:grpSpPr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A8E6166B-636D-4D8C-9024-5DD76CD0C9BA}"/>
                </a:ext>
              </a:extLst>
            </p:cNvPr>
            <p:cNvGrpSpPr/>
            <p:nvPr/>
          </p:nvGrpSpPr>
          <p:grpSpPr>
            <a:xfrm>
              <a:off x="549553" y="3426652"/>
              <a:ext cx="548640" cy="887213"/>
              <a:chOff x="267286" y="3429000"/>
              <a:chExt cx="548640" cy="887213"/>
            </a:xfrm>
          </p:grpSpPr>
          <p:cxnSp>
            <p:nvCxnSpPr>
              <p:cNvPr id="52" name="Straight Connector 51">
                <a:extLst>
                  <a:ext uri="{FF2B5EF4-FFF2-40B4-BE49-F238E27FC236}">
                    <a16:creationId xmlns:a16="http://schemas.microsoft.com/office/drawing/2014/main" id="{65F73DB3-A857-429F-8F78-A7000F88F0A8}"/>
                  </a:ext>
                </a:extLst>
              </p:cNvPr>
              <p:cNvCxnSpPr/>
              <p:nvPr/>
            </p:nvCxnSpPr>
            <p:spPr>
              <a:xfrm>
                <a:off x="534574" y="3429000"/>
                <a:ext cx="0" cy="42554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FCB5572B-676C-4B5D-B4C5-2849A36B59E0}"/>
                  </a:ext>
                </a:extLst>
              </p:cNvPr>
              <p:cNvSpPr txBox="1"/>
              <p:nvPr/>
            </p:nvSpPr>
            <p:spPr>
              <a:xfrm>
                <a:off x="267286" y="3854548"/>
                <a:ext cx="54864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en-NZ" sz="2400" dirty="0"/>
              </a:p>
            </p:txBody>
          </p:sp>
        </p:grpSp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C25705C4-6726-4DF1-842A-F732781921BD}"/>
                </a:ext>
              </a:extLst>
            </p:cNvPr>
            <p:cNvGrpSpPr/>
            <p:nvPr/>
          </p:nvGrpSpPr>
          <p:grpSpPr>
            <a:xfrm>
              <a:off x="1181301" y="3419718"/>
              <a:ext cx="548640" cy="887213"/>
              <a:chOff x="267286" y="3429000"/>
              <a:chExt cx="548640" cy="887213"/>
            </a:xfrm>
          </p:grpSpPr>
          <p:cxnSp>
            <p:nvCxnSpPr>
              <p:cNvPr id="50" name="Straight Connector 49">
                <a:extLst>
                  <a:ext uri="{FF2B5EF4-FFF2-40B4-BE49-F238E27FC236}">
                    <a16:creationId xmlns:a16="http://schemas.microsoft.com/office/drawing/2014/main" id="{94325DB7-FDD8-436E-9C52-D23E74858604}"/>
                  </a:ext>
                </a:extLst>
              </p:cNvPr>
              <p:cNvCxnSpPr/>
              <p:nvPr/>
            </p:nvCxnSpPr>
            <p:spPr>
              <a:xfrm>
                <a:off x="534574" y="3429000"/>
                <a:ext cx="0" cy="42554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33DB7E09-1570-401E-A9B8-1890C672AEAB}"/>
                  </a:ext>
                </a:extLst>
              </p:cNvPr>
              <p:cNvSpPr txBox="1"/>
              <p:nvPr/>
            </p:nvSpPr>
            <p:spPr>
              <a:xfrm>
                <a:off x="267286" y="3854548"/>
                <a:ext cx="54864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en-NZ" sz="2400" dirty="0"/>
              </a:p>
            </p:txBody>
          </p:sp>
        </p:grpSp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69F514CC-3F7D-4D82-BF76-23AC68EC67C0}"/>
                </a:ext>
              </a:extLst>
            </p:cNvPr>
            <p:cNvGrpSpPr/>
            <p:nvPr/>
          </p:nvGrpSpPr>
          <p:grpSpPr>
            <a:xfrm>
              <a:off x="865117" y="3424096"/>
              <a:ext cx="548640" cy="887213"/>
              <a:chOff x="267286" y="3429000"/>
              <a:chExt cx="548640" cy="887213"/>
            </a:xfrm>
          </p:grpSpPr>
          <p:cxnSp>
            <p:nvCxnSpPr>
              <p:cNvPr id="48" name="Straight Connector 47">
                <a:extLst>
                  <a:ext uri="{FF2B5EF4-FFF2-40B4-BE49-F238E27FC236}">
                    <a16:creationId xmlns:a16="http://schemas.microsoft.com/office/drawing/2014/main" id="{174A2E22-2FC6-47EE-9C6F-39B73498FC17}"/>
                  </a:ext>
                </a:extLst>
              </p:cNvPr>
              <p:cNvCxnSpPr/>
              <p:nvPr/>
            </p:nvCxnSpPr>
            <p:spPr>
              <a:xfrm>
                <a:off x="534574" y="3429000"/>
                <a:ext cx="0" cy="42554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9287BAC0-58B7-49A7-A335-8CCE75644CB0}"/>
                  </a:ext>
                </a:extLst>
              </p:cNvPr>
              <p:cNvSpPr txBox="1"/>
              <p:nvPr/>
            </p:nvSpPr>
            <p:spPr>
              <a:xfrm>
                <a:off x="267286" y="3854548"/>
                <a:ext cx="54864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en-NZ" sz="2400" dirty="0"/>
              </a:p>
            </p:txBody>
          </p:sp>
        </p:grpSp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id="{07D242EF-0388-490D-BCAB-9AD2CC13A60D}"/>
                </a:ext>
              </a:extLst>
            </p:cNvPr>
            <p:cNvGrpSpPr/>
            <p:nvPr/>
          </p:nvGrpSpPr>
          <p:grpSpPr>
            <a:xfrm>
              <a:off x="1826412" y="3423587"/>
              <a:ext cx="548640" cy="887213"/>
              <a:chOff x="267286" y="3429000"/>
              <a:chExt cx="548640" cy="887213"/>
            </a:xfrm>
          </p:grpSpPr>
          <p:cxnSp>
            <p:nvCxnSpPr>
              <p:cNvPr id="46" name="Straight Connector 45">
                <a:extLst>
                  <a:ext uri="{FF2B5EF4-FFF2-40B4-BE49-F238E27FC236}">
                    <a16:creationId xmlns:a16="http://schemas.microsoft.com/office/drawing/2014/main" id="{8EBA9432-B045-42E3-83DB-1622CBCF6828}"/>
                  </a:ext>
                </a:extLst>
              </p:cNvPr>
              <p:cNvCxnSpPr/>
              <p:nvPr/>
            </p:nvCxnSpPr>
            <p:spPr>
              <a:xfrm>
                <a:off x="534574" y="3429000"/>
                <a:ext cx="0" cy="42554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34446DE4-1784-466D-9DF2-7218139B2F86}"/>
                  </a:ext>
                </a:extLst>
              </p:cNvPr>
              <p:cNvSpPr txBox="1"/>
              <p:nvPr/>
            </p:nvSpPr>
            <p:spPr>
              <a:xfrm>
                <a:off x="267286" y="3854548"/>
                <a:ext cx="54864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NZ" sz="2400" dirty="0"/>
                  <a:t>10</a:t>
                </a:r>
              </a:p>
            </p:txBody>
          </p:sp>
        </p:grpSp>
        <p:grpSp>
          <p:nvGrpSpPr>
            <p:cNvPr id="43" name="Group 42">
              <a:extLst>
                <a:ext uri="{FF2B5EF4-FFF2-40B4-BE49-F238E27FC236}">
                  <a16:creationId xmlns:a16="http://schemas.microsoft.com/office/drawing/2014/main" id="{AD34D184-418E-41C4-B1EF-CA525B03FF4D}"/>
                </a:ext>
              </a:extLst>
            </p:cNvPr>
            <p:cNvGrpSpPr/>
            <p:nvPr/>
          </p:nvGrpSpPr>
          <p:grpSpPr>
            <a:xfrm>
              <a:off x="1506192" y="3421033"/>
              <a:ext cx="548640" cy="887213"/>
              <a:chOff x="267286" y="3429000"/>
              <a:chExt cx="548640" cy="887213"/>
            </a:xfrm>
          </p:grpSpPr>
          <p:cxnSp>
            <p:nvCxnSpPr>
              <p:cNvPr id="44" name="Straight Connector 43">
                <a:extLst>
                  <a:ext uri="{FF2B5EF4-FFF2-40B4-BE49-F238E27FC236}">
                    <a16:creationId xmlns:a16="http://schemas.microsoft.com/office/drawing/2014/main" id="{495695B8-B011-4CF2-BF07-133681C6DE03}"/>
                  </a:ext>
                </a:extLst>
              </p:cNvPr>
              <p:cNvCxnSpPr/>
              <p:nvPr/>
            </p:nvCxnSpPr>
            <p:spPr>
              <a:xfrm>
                <a:off x="534574" y="3429000"/>
                <a:ext cx="0" cy="42554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AA246EF3-1435-4F67-8A9E-1EE9C5C01DAA}"/>
                  </a:ext>
                </a:extLst>
              </p:cNvPr>
              <p:cNvSpPr txBox="1"/>
              <p:nvPr/>
            </p:nvSpPr>
            <p:spPr>
              <a:xfrm>
                <a:off x="267286" y="3854548"/>
                <a:ext cx="54864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en-NZ" sz="2400" dirty="0"/>
              </a:p>
            </p:txBody>
          </p:sp>
        </p:grpSp>
      </p:grpSp>
      <p:grpSp>
        <p:nvGrpSpPr>
          <p:cNvPr id="89" name="Group 88">
            <a:extLst>
              <a:ext uri="{FF2B5EF4-FFF2-40B4-BE49-F238E27FC236}">
                <a16:creationId xmlns:a16="http://schemas.microsoft.com/office/drawing/2014/main" id="{79D09C51-06D8-4179-86A6-A7E930DF5481}"/>
              </a:ext>
            </a:extLst>
          </p:cNvPr>
          <p:cNvGrpSpPr/>
          <p:nvPr/>
        </p:nvGrpSpPr>
        <p:grpSpPr>
          <a:xfrm>
            <a:off x="4624447" y="3401183"/>
            <a:ext cx="1825499" cy="894147"/>
            <a:chOff x="549553" y="3419718"/>
            <a:chExt cx="1825499" cy="894147"/>
          </a:xfrm>
        </p:grpSpPr>
        <p:grpSp>
          <p:nvGrpSpPr>
            <p:cNvPr id="106" name="Group 105">
              <a:extLst>
                <a:ext uri="{FF2B5EF4-FFF2-40B4-BE49-F238E27FC236}">
                  <a16:creationId xmlns:a16="http://schemas.microsoft.com/office/drawing/2014/main" id="{E66CBEC7-959E-417B-938F-06F46144E58D}"/>
                </a:ext>
              </a:extLst>
            </p:cNvPr>
            <p:cNvGrpSpPr/>
            <p:nvPr/>
          </p:nvGrpSpPr>
          <p:grpSpPr>
            <a:xfrm>
              <a:off x="549553" y="3426652"/>
              <a:ext cx="548640" cy="887213"/>
              <a:chOff x="267286" y="3429000"/>
              <a:chExt cx="548640" cy="887213"/>
            </a:xfrm>
          </p:grpSpPr>
          <p:cxnSp>
            <p:nvCxnSpPr>
              <p:cNvPr id="119" name="Straight Connector 118">
                <a:extLst>
                  <a:ext uri="{FF2B5EF4-FFF2-40B4-BE49-F238E27FC236}">
                    <a16:creationId xmlns:a16="http://schemas.microsoft.com/office/drawing/2014/main" id="{B4B17436-5E94-492F-B568-DBFB851E77F1}"/>
                  </a:ext>
                </a:extLst>
              </p:cNvPr>
              <p:cNvCxnSpPr/>
              <p:nvPr/>
            </p:nvCxnSpPr>
            <p:spPr>
              <a:xfrm>
                <a:off x="534574" y="3429000"/>
                <a:ext cx="0" cy="42554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0" name="TextBox 119">
                <a:extLst>
                  <a:ext uri="{FF2B5EF4-FFF2-40B4-BE49-F238E27FC236}">
                    <a16:creationId xmlns:a16="http://schemas.microsoft.com/office/drawing/2014/main" id="{79FE2750-120F-4D8F-991B-98258F6AE699}"/>
                  </a:ext>
                </a:extLst>
              </p:cNvPr>
              <p:cNvSpPr txBox="1"/>
              <p:nvPr/>
            </p:nvSpPr>
            <p:spPr>
              <a:xfrm>
                <a:off x="267286" y="3854548"/>
                <a:ext cx="54864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en-NZ" sz="2400" dirty="0"/>
              </a:p>
            </p:txBody>
          </p:sp>
        </p:grpSp>
        <p:grpSp>
          <p:nvGrpSpPr>
            <p:cNvPr id="107" name="Group 106">
              <a:extLst>
                <a:ext uri="{FF2B5EF4-FFF2-40B4-BE49-F238E27FC236}">
                  <a16:creationId xmlns:a16="http://schemas.microsoft.com/office/drawing/2014/main" id="{609CA8CD-A9F0-46D6-BBCE-A51D31C0E2F2}"/>
                </a:ext>
              </a:extLst>
            </p:cNvPr>
            <p:cNvGrpSpPr/>
            <p:nvPr/>
          </p:nvGrpSpPr>
          <p:grpSpPr>
            <a:xfrm>
              <a:off x="1181301" y="3419718"/>
              <a:ext cx="548640" cy="887213"/>
              <a:chOff x="267286" y="3429000"/>
              <a:chExt cx="548640" cy="887213"/>
            </a:xfrm>
          </p:grpSpPr>
          <p:cxnSp>
            <p:nvCxnSpPr>
              <p:cNvPr id="117" name="Straight Connector 116">
                <a:extLst>
                  <a:ext uri="{FF2B5EF4-FFF2-40B4-BE49-F238E27FC236}">
                    <a16:creationId xmlns:a16="http://schemas.microsoft.com/office/drawing/2014/main" id="{BFBAC0A5-BA4C-46FC-AED8-767934598A6B}"/>
                  </a:ext>
                </a:extLst>
              </p:cNvPr>
              <p:cNvCxnSpPr/>
              <p:nvPr/>
            </p:nvCxnSpPr>
            <p:spPr>
              <a:xfrm>
                <a:off x="534574" y="3429000"/>
                <a:ext cx="0" cy="42554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8" name="TextBox 117">
                <a:extLst>
                  <a:ext uri="{FF2B5EF4-FFF2-40B4-BE49-F238E27FC236}">
                    <a16:creationId xmlns:a16="http://schemas.microsoft.com/office/drawing/2014/main" id="{813FC38B-97D3-4E6B-A773-3FA4C02753EA}"/>
                  </a:ext>
                </a:extLst>
              </p:cNvPr>
              <p:cNvSpPr txBox="1"/>
              <p:nvPr/>
            </p:nvSpPr>
            <p:spPr>
              <a:xfrm>
                <a:off x="267286" y="3854548"/>
                <a:ext cx="54864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en-NZ" sz="2400" dirty="0"/>
              </a:p>
            </p:txBody>
          </p:sp>
        </p:grpSp>
        <p:grpSp>
          <p:nvGrpSpPr>
            <p:cNvPr id="108" name="Group 107">
              <a:extLst>
                <a:ext uri="{FF2B5EF4-FFF2-40B4-BE49-F238E27FC236}">
                  <a16:creationId xmlns:a16="http://schemas.microsoft.com/office/drawing/2014/main" id="{441EFF11-D6CD-4DC0-AEC0-21DB1C1A7C4F}"/>
                </a:ext>
              </a:extLst>
            </p:cNvPr>
            <p:cNvGrpSpPr/>
            <p:nvPr/>
          </p:nvGrpSpPr>
          <p:grpSpPr>
            <a:xfrm>
              <a:off x="877831" y="3424096"/>
              <a:ext cx="548640" cy="873356"/>
              <a:chOff x="280000" y="3429000"/>
              <a:chExt cx="548640" cy="873356"/>
            </a:xfrm>
          </p:grpSpPr>
          <p:cxnSp>
            <p:nvCxnSpPr>
              <p:cNvPr id="115" name="Straight Connector 114">
                <a:extLst>
                  <a:ext uri="{FF2B5EF4-FFF2-40B4-BE49-F238E27FC236}">
                    <a16:creationId xmlns:a16="http://schemas.microsoft.com/office/drawing/2014/main" id="{D60A1C42-83BC-44DD-A2E6-2BFB6EA64E41}"/>
                  </a:ext>
                </a:extLst>
              </p:cNvPr>
              <p:cNvCxnSpPr/>
              <p:nvPr/>
            </p:nvCxnSpPr>
            <p:spPr>
              <a:xfrm>
                <a:off x="534574" y="3429000"/>
                <a:ext cx="0" cy="42554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6" name="TextBox 115">
                <a:extLst>
                  <a:ext uri="{FF2B5EF4-FFF2-40B4-BE49-F238E27FC236}">
                    <a16:creationId xmlns:a16="http://schemas.microsoft.com/office/drawing/2014/main" id="{D84B5891-C278-464E-91CD-F2509BA4F1AA}"/>
                  </a:ext>
                </a:extLst>
              </p:cNvPr>
              <p:cNvSpPr txBox="1"/>
              <p:nvPr/>
            </p:nvSpPr>
            <p:spPr>
              <a:xfrm>
                <a:off x="280000" y="3840691"/>
                <a:ext cx="54864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en-NZ" sz="2400" dirty="0"/>
              </a:p>
            </p:txBody>
          </p:sp>
        </p:grpSp>
        <p:grpSp>
          <p:nvGrpSpPr>
            <p:cNvPr id="109" name="Group 108">
              <a:extLst>
                <a:ext uri="{FF2B5EF4-FFF2-40B4-BE49-F238E27FC236}">
                  <a16:creationId xmlns:a16="http://schemas.microsoft.com/office/drawing/2014/main" id="{12DC70F4-0E03-4ADE-8389-B0039E7F89FD}"/>
                </a:ext>
              </a:extLst>
            </p:cNvPr>
            <p:cNvGrpSpPr/>
            <p:nvPr/>
          </p:nvGrpSpPr>
          <p:grpSpPr>
            <a:xfrm>
              <a:off x="1826412" y="3423587"/>
              <a:ext cx="548640" cy="887213"/>
              <a:chOff x="267286" y="3429000"/>
              <a:chExt cx="548640" cy="887213"/>
            </a:xfrm>
          </p:grpSpPr>
          <p:cxnSp>
            <p:nvCxnSpPr>
              <p:cNvPr id="113" name="Straight Connector 112">
                <a:extLst>
                  <a:ext uri="{FF2B5EF4-FFF2-40B4-BE49-F238E27FC236}">
                    <a16:creationId xmlns:a16="http://schemas.microsoft.com/office/drawing/2014/main" id="{CB88C169-4599-4E4E-B1C7-B196EFF27D7E}"/>
                  </a:ext>
                </a:extLst>
              </p:cNvPr>
              <p:cNvCxnSpPr/>
              <p:nvPr/>
            </p:nvCxnSpPr>
            <p:spPr>
              <a:xfrm>
                <a:off x="534574" y="3429000"/>
                <a:ext cx="0" cy="42554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4" name="TextBox 113">
                <a:extLst>
                  <a:ext uri="{FF2B5EF4-FFF2-40B4-BE49-F238E27FC236}">
                    <a16:creationId xmlns:a16="http://schemas.microsoft.com/office/drawing/2014/main" id="{1D657A85-12B8-45B4-BE6D-280A4D3AA0A4}"/>
                  </a:ext>
                </a:extLst>
              </p:cNvPr>
              <p:cNvSpPr txBox="1"/>
              <p:nvPr/>
            </p:nvSpPr>
            <p:spPr>
              <a:xfrm>
                <a:off x="267286" y="3854548"/>
                <a:ext cx="54864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NZ" sz="2400" dirty="0"/>
                  <a:t>15</a:t>
                </a:r>
              </a:p>
            </p:txBody>
          </p:sp>
        </p:grpSp>
        <p:grpSp>
          <p:nvGrpSpPr>
            <p:cNvPr id="110" name="Group 109">
              <a:extLst>
                <a:ext uri="{FF2B5EF4-FFF2-40B4-BE49-F238E27FC236}">
                  <a16:creationId xmlns:a16="http://schemas.microsoft.com/office/drawing/2014/main" id="{E25B8BB0-A400-4A42-A0DD-8B744BE5B3B9}"/>
                </a:ext>
              </a:extLst>
            </p:cNvPr>
            <p:cNvGrpSpPr/>
            <p:nvPr/>
          </p:nvGrpSpPr>
          <p:grpSpPr>
            <a:xfrm>
              <a:off x="1506192" y="3421033"/>
              <a:ext cx="548640" cy="887213"/>
              <a:chOff x="267286" y="3429000"/>
              <a:chExt cx="548640" cy="887213"/>
            </a:xfrm>
          </p:grpSpPr>
          <p:cxnSp>
            <p:nvCxnSpPr>
              <p:cNvPr id="111" name="Straight Connector 110">
                <a:extLst>
                  <a:ext uri="{FF2B5EF4-FFF2-40B4-BE49-F238E27FC236}">
                    <a16:creationId xmlns:a16="http://schemas.microsoft.com/office/drawing/2014/main" id="{92B46289-70BD-477B-9C31-B03C80E7984B}"/>
                  </a:ext>
                </a:extLst>
              </p:cNvPr>
              <p:cNvCxnSpPr/>
              <p:nvPr/>
            </p:nvCxnSpPr>
            <p:spPr>
              <a:xfrm>
                <a:off x="534574" y="3429000"/>
                <a:ext cx="0" cy="42554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2" name="TextBox 111">
                <a:extLst>
                  <a:ext uri="{FF2B5EF4-FFF2-40B4-BE49-F238E27FC236}">
                    <a16:creationId xmlns:a16="http://schemas.microsoft.com/office/drawing/2014/main" id="{D108C460-C7F6-4BED-9F72-B54C659B417A}"/>
                  </a:ext>
                </a:extLst>
              </p:cNvPr>
              <p:cNvSpPr txBox="1"/>
              <p:nvPr/>
            </p:nvSpPr>
            <p:spPr>
              <a:xfrm>
                <a:off x="267286" y="3854548"/>
                <a:ext cx="54864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en-NZ" sz="2400" dirty="0"/>
              </a:p>
            </p:txBody>
          </p:sp>
        </p:grpSp>
      </p:grpSp>
      <p:grpSp>
        <p:nvGrpSpPr>
          <p:cNvPr id="90" name="Group 89">
            <a:extLst>
              <a:ext uri="{FF2B5EF4-FFF2-40B4-BE49-F238E27FC236}">
                <a16:creationId xmlns:a16="http://schemas.microsoft.com/office/drawing/2014/main" id="{C686E961-860A-450F-9AF2-95890C806212}"/>
              </a:ext>
            </a:extLst>
          </p:cNvPr>
          <p:cNvGrpSpPr/>
          <p:nvPr/>
        </p:nvGrpSpPr>
        <p:grpSpPr>
          <a:xfrm>
            <a:off x="6184391" y="3388743"/>
            <a:ext cx="1825499" cy="894147"/>
            <a:chOff x="549553" y="3419718"/>
            <a:chExt cx="1825499" cy="894147"/>
          </a:xfrm>
        </p:grpSpPr>
        <p:grpSp>
          <p:nvGrpSpPr>
            <p:cNvPr id="91" name="Group 90">
              <a:extLst>
                <a:ext uri="{FF2B5EF4-FFF2-40B4-BE49-F238E27FC236}">
                  <a16:creationId xmlns:a16="http://schemas.microsoft.com/office/drawing/2014/main" id="{2B0C3428-4E3E-4B4D-9413-EFB4AA59781A}"/>
                </a:ext>
              </a:extLst>
            </p:cNvPr>
            <p:cNvGrpSpPr/>
            <p:nvPr/>
          </p:nvGrpSpPr>
          <p:grpSpPr>
            <a:xfrm>
              <a:off x="549553" y="3426652"/>
              <a:ext cx="548640" cy="887213"/>
              <a:chOff x="267286" y="3429000"/>
              <a:chExt cx="548640" cy="887213"/>
            </a:xfrm>
          </p:grpSpPr>
          <p:cxnSp>
            <p:nvCxnSpPr>
              <p:cNvPr id="104" name="Straight Connector 103">
                <a:extLst>
                  <a:ext uri="{FF2B5EF4-FFF2-40B4-BE49-F238E27FC236}">
                    <a16:creationId xmlns:a16="http://schemas.microsoft.com/office/drawing/2014/main" id="{57703B85-B50D-42A1-BA1F-24909F5044E6}"/>
                  </a:ext>
                </a:extLst>
              </p:cNvPr>
              <p:cNvCxnSpPr/>
              <p:nvPr/>
            </p:nvCxnSpPr>
            <p:spPr>
              <a:xfrm>
                <a:off x="534574" y="3429000"/>
                <a:ext cx="0" cy="42554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5" name="TextBox 104">
                <a:extLst>
                  <a:ext uri="{FF2B5EF4-FFF2-40B4-BE49-F238E27FC236}">
                    <a16:creationId xmlns:a16="http://schemas.microsoft.com/office/drawing/2014/main" id="{922B31BF-F973-4FEE-93F1-14DDB5A6C646}"/>
                  </a:ext>
                </a:extLst>
              </p:cNvPr>
              <p:cNvSpPr txBox="1"/>
              <p:nvPr/>
            </p:nvSpPr>
            <p:spPr>
              <a:xfrm>
                <a:off x="267286" y="3854548"/>
                <a:ext cx="54864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en-NZ" sz="2400" dirty="0"/>
              </a:p>
            </p:txBody>
          </p:sp>
        </p:grpSp>
        <p:grpSp>
          <p:nvGrpSpPr>
            <p:cNvPr id="92" name="Group 91">
              <a:extLst>
                <a:ext uri="{FF2B5EF4-FFF2-40B4-BE49-F238E27FC236}">
                  <a16:creationId xmlns:a16="http://schemas.microsoft.com/office/drawing/2014/main" id="{5C00B483-A4A1-4EEC-9648-705B7670EAEB}"/>
                </a:ext>
              </a:extLst>
            </p:cNvPr>
            <p:cNvGrpSpPr/>
            <p:nvPr/>
          </p:nvGrpSpPr>
          <p:grpSpPr>
            <a:xfrm>
              <a:off x="1181301" y="3419718"/>
              <a:ext cx="548640" cy="887213"/>
              <a:chOff x="267286" y="3429000"/>
              <a:chExt cx="548640" cy="887213"/>
            </a:xfrm>
          </p:grpSpPr>
          <p:cxnSp>
            <p:nvCxnSpPr>
              <p:cNvPr id="102" name="Straight Connector 101">
                <a:extLst>
                  <a:ext uri="{FF2B5EF4-FFF2-40B4-BE49-F238E27FC236}">
                    <a16:creationId xmlns:a16="http://schemas.microsoft.com/office/drawing/2014/main" id="{58F8D99F-81DA-4C5E-AAFE-C7488D62E5B1}"/>
                  </a:ext>
                </a:extLst>
              </p:cNvPr>
              <p:cNvCxnSpPr/>
              <p:nvPr/>
            </p:nvCxnSpPr>
            <p:spPr>
              <a:xfrm>
                <a:off x="534574" y="3429000"/>
                <a:ext cx="0" cy="42554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3" name="TextBox 102">
                <a:extLst>
                  <a:ext uri="{FF2B5EF4-FFF2-40B4-BE49-F238E27FC236}">
                    <a16:creationId xmlns:a16="http://schemas.microsoft.com/office/drawing/2014/main" id="{002EFE8F-FDC4-4B4A-9D06-0343619681BC}"/>
                  </a:ext>
                </a:extLst>
              </p:cNvPr>
              <p:cNvSpPr txBox="1"/>
              <p:nvPr/>
            </p:nvSpPr>
            <p:spPr>
              <a:xfrm>
                <a:off x="267286" y="3854548"/>
                <a:ext cx="54864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en-NZ" sz="2400" dirty="0"/>
              </a:p>
            </p:txBody>
          </p:sp>
        </p:grpSp>
        <p:grpSp>
          <p:nvGrpSpPr>
            <p:cNvPr id="93" name="Group 92">
              <a:extLst>
                <a:ext uri="{FF2B5EF4-FFF2-40B4-BE49-F238E27FC236}">
                  <a16:creationId xmlns:a16="http://schemas.microsoft.com/office/drawing/2014/main" id="{64EA9D36-892B-4A88-A5E6-9C4F86FAFB09}"/>
                </a:ext>
              </a:extLst>
            </p:cNvPr>
            <p:cNvGrpSpPr/>
            <p:nvPr/>
          </p:nvGrpSpPr>
          <p:grpSpPr>
            <a:xfrm>
              <a:off x="865117" y="3424096"/>
              <a:ext cx="548640" cy="887213"/>
              <a:chOff x="267286" y="3429000"/>
              <a:chExt cx="548640" cy="887213"/>
            </a:xfrm>
          </p:grpSpPr>
          <p:cxnSp>
            <p:nvCxnSpPr>
              <p:cNvPr id="100" name="Straight Connector 99">
                <a:extLst>
                  <a:ext uri="{FF2B5EF4-FFF2-40B4-BE49-F238E27FC236}">
                    <a16:creationId xmlns:a16="http://schemas.microsoft.com/office/drawing/2014/main" id="{391582CB-59B6-4DB5-9063-55ABF3FA610D}"/>
                  </a:ext>
                </a:extLst>
              </p:cNvPr>
              <p:cNvCxnSpPr/>
              <p:nvPr/>
            </p:nvCxnSpPr>
            <p:spPr>
              <a:xfrm>
                <a:off x="534574" y="3429000"/>
                <a:ext cx="0" cy="42554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1" name="TextBox 100">
                <a:extLst>
                  <a:ext uri="{FF2B5EF4-FFF2-40B4-BE49-F238E27FC236}">
                    <a16:creationId xmlns:a16="http://schemas.microsoft.com/office/drawing/2014/main" id="{A611D09C-A877-4AE0-BB4F-0DAF3304A198}"/>
                  </a:ext>
                </a:extLst>
              </p:cNvPr>
              <p:cNvSpPr txBox="1"/>
              <p:nvPr/>
            </p:nvSpPr>
            <p:spPr>
              <a:xfrm>
                <a:off x="267286" y="3854548"/>
                <a:ext cx="54864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en-NZ" sz="2400" dirty="0"/>
              </a:p>
            </p:txBody>
          </p:sp>
        </p:grpSp>
        <p:grpSp>
          <p:nvGrpSpPr>
            <p:cNvPr id="94" name="Group 93">
              <a:extLst>
                <a:ext uri="{FF2B5EF4-FFF2-40B4-BE49-F238E27FC236}">
                  <a16:creationId xmlns:a16="http://schemas.microsoft.com/office/drawing/2014/main" id="{26424EE7-987A-4CAA-BD9A-6F85109E983A}"/>
                </a:ext>
              </a:extLst>
            </p:cNvPr>
            <p:cNvGrpSpPr/>
            <p:nvPr/>
          </p:nvGrpSpPr>
          <p:grpSpPr>
            <a:xfrm>
              <a:off x="1826412" y="3423587"/>
              <a:ext cx="548640" cy="887213"/>
              <a:chOff x="267286" y="3429000"/>
              <a:chExt cx="548640" cy="887213"/>
            </a:xfrm>
          </p:grpSpPr>
          <p:cxnSp>
            <p:nvCxnSpPr>
              <p:cNvPr id="98" name="Straight Connector 97">
                <a:extLst>
                  <a:ext uri="{FF2B5EF4-FFF2-40B4-BE49-F238E27FC236}">
                    <a16:creationId xmlns:a16="http://schemas.microsoft.com/office/drawing/2014/main" id="{269EDF55-B368-4B56-83AE-50F43E33402F}"/>
                  </a:ext>
                </a:extLst>
              </p:cNvPr>
              <p:cNvCxnSpPr/>
              <p:nvPr/>
            </p:nvCxnSpPr>
            <p:spPr>
              <a:xfrm>
                <a:off x="534574" y="3429000"/>
                <a:ext cx="0" cy="42554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9" name="TextBox 98">
                <a:extLst>
                  <a:ext uri="{FF2B5EF4-FFF2-40B4-BE49-F238E27FC236}">
                    <a16:creationId xmlns:a16="http://schemas.microsoft.com/office/drawing/2014/main" id="{DE3C2830-3E31-4A64-BC1A-01C3EEE4DA6E}"/>
                  </a:ext>
                </a:extLst>
              </p:cNvPr>
              <p:cNvSpPr txBox="1"/>
              <p:nvPr/>
            </p:nvSpPr>
            <p:spPr>
              <a:xfrm>
                <a:off x="267286" y="3854548"/>
                <a:ext cx="54864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NZ" sz="2400" dirty="0"/>
                  <a:t>20</a:t>
                </a:r>
              </a:p>
            </p:txBody>
          </p:sp>
        </p:grpSp>
        <p:grpSp>
          <p:nvGrpSpPr>
            <p:cNvPr id="95" name="Group 94">
              <a:extLst>
                <a:ext uri="{FF2B5EF4-FFF2-40B4-BE49-F238E27FC236}">
                  <a16:creationId xmlns:a16="http://schemas.microsoft.com/office/drawing/2014/main" id="{2EA559ED-EFB4-4155-9B41-A4F30296B96C}"/>
                </a:ext>
              </a:extLst>
            </p:cNvPr>
            <p:cNvGrpSpPr/>
            <p:nvPr/>
          </p:nvGrpSpPr>
          <p:grpSpPr>
            <a:xfrm>
              <a:off x="1506192" y="3421033"/>
              <a:ext cx="548640" cy="887213"/>
              <a:chOff x="267286" y="3429000"/>
              <a:chExt cx="548640" cy="887213"/>
            </a:xfrm>
          </p:grpSpPr>
          <p:cxnSp>
            <p:nvCxnSpPr>
              <p:cNvPr id="96" name="Straight Connector 95">
                <a:extLst>
                  <a:ext uri="{FF2B5EF4-FFF2-40B4-BE49-F238E27FC236}">
                    <a16:creationId xmlns:a16="http://schemas.microsoft.com/office/drawing/2014/main" id="{B458A620-99F4-4AB9-BEDD-DD16A7EF3C79}"/>
                  </a:ext>
                </a:extLst>
              </p:cNvPr>
              <p:cNvCxnSpPr/>
              <p:nvPr/>
            </p:nvCxnSpPr>
            <p:spPr>
              <a:xfrm>
                <a:off x="534574" y="3429000"/>
                <a:ext cx="0" cy="42554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7" name="TextBox 96">
                <a:extLst>
                  <a:ext uri="{FF2B5EF4-FFF2-40B4-BE49-F238E27FC236}">
                    <a16:creationId xmlns:a16="http://schemas.microsoft.com/office/drawing/2014/main" id="{6C48AB68-E61B-4416-A83A-C315E1CAD6BA}"/>
                  </a:ext>
                </a:extLst>
              </p:cNvPr>
              <p:cNvSpPr txBox="1"/>
              <p:nvPr/>
            </p:nvSpPr>
            <p:spPr>
              <a:xfrm>
                <a:off x="267286" y="3854548"/>
                <a:ext cx="54864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en-NZ" sz="2400" dirty="0"/>
              </a:p>
            </p:txBody>
          </p:sp>
        </p:grpSp>
      </p:grpSp>
      <p:grpSp>
        <p:nvGrpSpPr>
          <p:cNvPr id="121" name="Group 120">
            <a:extLst>
              <a:ext uri="{FF2B5EF4-FFF2-40B4-BE49-F238E27FC236}">
                <a16:creationId xmlns:a16="http://schemas.microsoft.com/office/drawing/2014/main" id="{BFF41E54-D72D-42F3-8E49-A89D04F49113}"/>
              </a:ext>
            </a:extLst>
          </p:cNvPr>
          <p:cNvGrpSpPr/>
          <p:nvPr/>
        </p:nvGrpSpPr>
        <p:grpSpPr>
          <a:xfrm>
            <a:off x="7793160" y="3407560"/>
            <a:ext cx="3437202" cy="906587"/>
            <a:chOff x="549553" y="3407278"/>
            <a:chExt cx="3437202" cy="906587"/>
          </a:xfrm>
        </p:grpSpPr>
        <p:grpSp>
          <p:nvGrpSpPr>
            <p:cNvPr id="122" name="Group 121">
              <a:extLst>
                <a:ext uri="{FF2B5EF4-FFF2-40B4-BE49-F238E27FC236}">
                  <a16:creationId xmlns:a16="http://schemas.microsoft.com/office/drawing/2014/main" id="{5A17DEB7-FD0E-42FD-A469-A87C2E3D40E3}"/>
                </a:ext>
              </a:extLst>
            </p:cNvPr>
            <p:cNvGrpSpPr/>
            <p:nvPr/>
          </p:nvGrpSpPr>
          <p:grpSpPr>
            <a:xfrm>
              <a:off x="549553" y="3419718"/>
              <a:ext cx="1825499" cy="894147"/>
              <a:chOff x="549553" y="3419718"/>
              <a:chExt cx="1825499" cy="894147"/>
            </a:xfrm>
          </p:grpSpPr>
          <p:grpSp>
            <p:nvGrpSpPr>
              <p:cNvPr id="139" name="Group 138">
                <a:extLst>
                  <a:ext uri="{FF2B5EF4-FFF2-40B4-BE49-F238E27FC236}">
                    <a16:creationId xmlns:a16="http://schemas.microsoft.com/office/drawing/2014/main" id="{69FBF3F3-B37A-4CDE-A26A-C6134D73A2D7}"/>
                  </a:ext>
                </a:extLst>
              </p:cNvPr>
              <p:cNvGrpSpPr/>
              <p:nvPr/>
            </p:nvGrpSpPr>
            <p:grpSpPr>
              <a:xfrm>
                <a:off x="549553" y="3426652"/>
                <a:ext cx="548640" cy="887213"/>
                <a:chOff x="267286" y="3429000"/>
                <a:chExt cx="548640" cy="887213"/>
              </a:xfrm>
            </p:grpSpPr>
            <p:cxnSp>
              <p:nvCxnSpPr>
                <p:cNvPr id="152" name="Straight Connector 151">
                  <a:extLst>
                    <a:ext uri="{FF2B5EF4-FFF2-40B4-BE49-F238E27FC236}">
                      <a16:creationId xmlns:a16="http://schemas.microsoft.com/office/drawing/2014/main" id="{2E062D8B-C990-40CC-B390-8AA0D9419B5B}"/>
                    </a:ext>
                  </a:extLst>
                </p:cNvPr>
                <p:cNvCxnSpPr/>
                <p:nvPr/>
              </p:nvCxnSpPr>
              <p:spPr>
                <a:xfrm>
                  <a:off x="534574" y="3429000"/>
                  <a:ext cx="0" cy="42554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53" name="TextBox 152">
                  <a:extLst>
                    <a:ext uri="{FF2B5EF4-FFF2-40B4-BE49-F238E27FC236}">
                      <a16:creationId xmlns:a16="http://schemas.microsoft.com/office/drawing/2014/main" id="{193408A3-89D3-40D7-8D48-EBE6AA7EBC2C}"/>
                    </a:ext>
                  </a:extLst>
                </p:cNvPr>
                <p:cNvSpPr txBox="1"/>
                <p:nvPr/>
              </p:nvSpPr>
              <p:spPr>
                <a:xfrm>
                  <a:off x="267286" y="3854548"/>
                  <a:ext cx="54864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endParaRPr lang="en-NZ" sz="2400" dirty="0"/>
                </a:p>
              </p:txBody>
            </p:sp>
          </p:grpSp>
          <p:grpSp>
            <p:nvGrpSpPr>
              <p:cNvPr id="140" name="Group 139">
                <a:extLst>
                  <a:ext uri="{FF2B5EF4-FFF2-40B4-BE49-F238E27FC236}">
                    <a16:creationId xmlns:a16="http://schemas.microsoft.com/office/drawing/2014/main" id="{BBC801A3-8AA2-461F-B8F4-2071589564D8}"/>
                  </a:ext>
                </a:extLst>
              </p:cNvPr>
              <p:cNvGrpSpPr/>
              <p:nvPr/>
            </p:nvGrpSpPr>
            <p:grpSpPr>
              <a:xfrm>
                <a:off x="1181301" y="3419718"/>
                <a:ext cx="548640" cy="887213"/>
                <a:chOff x="267286" y="3429000"/>
                <a:chExt cx="548640" cy="887213"/>
              </a:xfrm>
            </p:grpSpPr>
            <p:cxnSp>
              <p:nvCxnSpPr>
                <p:cNvPr id="150" name="Straight Connector 149">
                  <a:extLst>
                    <a:ext uri="{FF2B5EF4-FFF2-40B4-BE49-F238E27FC236}">
                      <a16:creationId xmlns:a16="http://schemas.microsoft.com/office/drawing/2014/main" id="{C42FA489-5611-4F3F-AADE-C2CDE9F39DDC}"/>
                    </a:ext>
                  </a:extLst>
                </p:cNvPr>
                <p:cNvCxnSpPr/>
                <p:nvPr/>
              </p:nvCxnSpPr>
              <p:spPr>
                <a:xfrm>
                  <a:off x="534574" y="3429000"/>
                  <a:ext cx="0" cy="42554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51" name="TextBox 150">
                  <a:extLst>
                    <a:ext uri="{FF2B5EF4-FFF2-40B4-BE49-F238E27FC236}">
                      <a16:creationId xmlns:a16="http://schemas.microsoft.com/office/drawing/2014/main" id="{8B64FE57-73A9-48DC-86C6-3ABBD1B9EC76}"/>
                    </a:ext>
                  </a:extLst>
                </p:cNvPr>
                <p:cNvSpPr txBox="1"/>
                <p:nvPr/>
              </p:nvSpPr>
              <p:spPr>
                <a:xfrm>
                  <a:off x="267286" y="3854548"/>
                  <a:ext cx="54864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endParaRPr lang="en-NZ" sz="2400" dirty="0"/>
                </a:p>
              </p:txBody>
            </p:sp>
          </p:grpSp>
          <p:grpSp>
            <p:nvGrpSpPr>
              <p:cNvPr id="141" name="Group 140">
                <a:extLst>
                  <a:ext uri="{FF2B5EF4-FFF2-40B4-BE49-F238E27FC236}">
                    <a16:creationId xmlns:a16="http://schemas.microsoft.com/office/drawing/2014/main" id="{D9B9737D-10F2-4AF2-9328-D8172566EECD}"/>
                  </a:ext>
                </a:extLst>
              </p:cNvPr>
              <p:cNvGrpSpPr/>
              <p:nvPr/>
            </p:nvGrpSpPr>
            <p:grpSpPr>
              <a:xfrm>
                <a:off x="877831" y="3424096"/>
                <a:ext cx="548640" cy="873356"/>
                <a:chOff x="280000" y="3429000"/>
                <a:chExt cx="548640" cy="873356"/>
              </a:xfrm>
            </p:grpSpPr>
            <p:cxnSp>
              <p:nvCxnSpPr>
                <p:cNvPr id="148" name="Straight Connector 147">
                  <a:extLst>
                    <a:ext uri="{FF2B5EF4-FFF2-40B4-BE49-F238E27FC236}">
                      <a16:creationId xmlns:a16="http://schemas.microsoft.com/office/drawing/2014/main" id="{584770F5-35D1-459C-BA05-7DACF3C82341}"/>
                    </a:ext>
                  </a:extLst>
                </p:cNvPr>
                <p:cNvCxnSpPr/>
                <p:nvPr/>
              </p:nvCxnSpPr>
              <p:spPr>
                <a:xfrm>
                  <a:off x="534574" y="3429000"/>
                  <a:ext cx="0" cy="42554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9" name="TextBox 148">
                  <a:extLst>
                    <a:ext uri="{FF2B5EF4-FFF2-40B4-BE49-F238E27FC236}">
                      <a16:creationId xmlns:a16="http://schemas.microsoft.com/office/drawing/2014/main" id="{C70EAC08-65E2-43C1-8FCC-75B3640E390B}"/>
                    </a:ext>
                  </a:extLst>
                </p:cNvPr>
                <p:cNvSpPr txBox="1"/>
                <p:nvPr/>
              </p:nvSpPr>
              <p:spPr>
                <a:xfrm>
                  <a:off x="280000" y="3840691"/>
                  <a:ext cx="54864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endParaRPr lang="en-NZ" sz="2400" dirty="0"/>
                </a:p>
              </p:txBody>
            </p:sp>
          </p:grpSp>
          <p:grpSp>
            <p:nvGrpSpPr>
              <p:cNvPr id="142" name="Group 141">
                <a:extLst>
                  <a:ext uri="{FF2B5EF4-FFF2-40B4-BE49-F238E27FC236}">
                    <a16:creationId xmlns:a16="http://schemas.microsoft.com/office/drawing/2014/main" id="{3BC2189A-DF59-4A8B-ABE8-A99F8E554B11}"/>
                  </a:ext>
                </a:extLst>
              </p:cNvPr>
              <p:cNvGrpSpPr/>
              <p:nvPr/>
            </p:nvGrpSpPr>
            <p:grpSpPr>
              <a:xfrm>
                <a:off x="1826412" y="3423587"/>
                <a:ext cx="548640" cy="887213"/>
                <a:chOff x="267286" y="3429000"/>
                <a:chExt cx="548640" cy="887213"/>
              </a:xfrm>
            </p:grpSpPr>
            <p:cxnSp>
              <p:nvCxnSpPr>
                <p:cNvPr id="146" name="Straight Connector 145">
                  <a:extLst>
                    <a:ext uri="{FF2B5EF4-FFF2-40B4-BE49-F238E27FC236}">
                      <a16:creationId xmlns:a16="http://schemas.microsoft.com/office/drawing/2014/main" id="{58ECF4B2-533D-4AAE-8006-DEA080755A3B}"/>
                    </a:ext>
                  </a:extLst>
                </p:cNvPr>
                <p:cNvCxnSpPr/>
                <p:nvPr/>
              </p:nvCxnSpPr>
              <p:spPr>
                <a:xfrm>
                  <a:off x="534574" y="3429000"/>
                  <a:ext cx="0" cy="42554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7" name="TextBox 146">
                  <a:extLst>
                    <a:ext uri="{FF2B5EF4-FFF2-40B4-BE49-F238E27FC236}">
                      <a16:creationId xmlns:a16="http://schemas.microsoft.com/office/drawing/2014/main" id="{5503315A-D925-41A3-9588-C32B8B789054}"/>
                    </a:ext>
                  </a:extLst>
                </p:cNvPr>
                <p:cNvSpPr txBox="1"/>
                <p:nvPr/>
              </p:nvSpPr>
              <p:spPr>
                <a:xfrm>
                  <a:off x="267286" y="3854548"/>
                  <a:ext cx="54864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NZ" sz="2400" dirty="0"/>
                    <a:t>25</a:t>
                  </a:r>
                </a:p>
              </p:txBody>
            </p:sp>
          </p:grpSp>
          <p:grpSp>
            <p:nvGrpSpPr>
              <p:cNvPr id="143" name="Group 142">
                <a:extLst>
                  <a:ext uri="{FF2B5EF4-FFF2-40B4-BE49-F238E27FC236}">
                    <a16:creationId xmlns:a16="http://schemas.microsoft.com/office/drawing/2014/main" id="{A0DBBF3D-9F94-4C54-BDE8-3E8B6E9CD0F7}"/>
                  </a:ext>
                </a:extLst>
              </p:cNvPr>
              <p:cNvGrpSpPr/>
              <p:nvPr/>
            </p:nvGrpSpPr>
            <p:grpSpPr>
              <a:xfrm>
                <a:off x="1506192" y="3421033"/>
                <a:ext cx="548640" cy="887213"/>
                <a:chOff x="267286" y="3429000"/>
                <a:chExt cx="548640" cy="887213"/>
              </a:xfrm>
            </p:grpSpPr>
            <p:cxnSp>
              <p:nvCxnSpPr>
                <p:cNvPr id="144" name="Straight Connector 143">
                  <a:extLst>
                    <a:ext uri="{FF2B5EF4-FFF2-40B4-BE49-F238E27FC236}">
                      <a16:creationId xmlns:a16="http://schemas.microsoft.com/office/drawing/2014/main" id="{0072BE39-4FC3-43C4-A43A-D889BCBA6571}"/>
                    </a:ext>
                  </a:extLst>
                </p:cNvPr>
                <p:cNvCxnSpPr/>
                <p:nvPr/>
              </p:nvCxnSpPr>
              <p:spPr>
                <a:xfrm>
                  <a:off x="534574" y="3429000"/>
                  <a:ext cx="0" cy="42554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5" name="TextBox 144">
                  <a:extLst>
                    <a:ext uri="{FF2B5EF4-FFF2-40B4-BE49-F238E27FC236}">
                      <a16:creationId xmlns:a16="http://schemas.microsoft.com/office/drawing/2014/main" id="{FF123FA4-9CA5-412E-98E3-F1964162B994}"/>
                    </a:ext>
                  </a:extLst>
                </p:cNvPr>
                <p:cNvSpPr txBox="1"/>
                <p:nvPr/>
              </p:nvSpPr>
              <p:spPr>
                <a:xfrm>
                  <a:off x="267286" y="3854548"/>
                  <a:ext cx="54864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endParaRPr lang="en-NZ" sz="2400" dirty="0"/>
                </a:p>
              </p:txBody>
            </p:sp>
          </p:grpSp>
        </p:grpSp>
        <p:grpSp>
          <p:nvGrpSpPr>
            <p:cNvPr id="123" name="Group 122">
              <a:extLst>
                <a:ext uri="{FF2B5EF4-FFF2-40B4-BE49-F238E27FC236}">
                  <a16:creationId xmlns:a16="http://schemas.microsoft.com/office/drawing/2014/main" id="{23F97D78-A53D-4C56-BDF9-2378B47192C4}"/>
                </a:ext>
              </a:extLst>
            </p:cNvPr>
            <p:cNvGrpSpPr/>
            <p:nvPr/>
          </p:nvGrpSpPr>
          <p:grpSpPr>
            <a:xfrm>
              <a:off x="2161256" y="3407278"/>
              <a:ext cx="1825499" cy="894147"/>
              <a:chOff x="549553" y="3419718"/>
              <a:chExt cx="1825499" cy="894147"/>
            </a:xfrm>
          </p:grpSpPr>
          <p:grpSp>
            <p:nvGrpSpPr>
              <p:cNvPr id="124" name="Group 123">
                <a:extLst>
                  <a:ext uri="{FF2B5EF4-FFF2-40B4-BE49-F238E27FC236}">
                    <a16:creationId xmlns:a16="http://schemas.microsoft.com/office/drawing/2014/main" id="{0DA82E14-49CD-4844-81D4-F639178BE7F2}"/>
                  </a:ext>
                </a:extLst>
              </p:cNvPr>
              <p:cNvGrpSpPr/>
              <p:nvPr/>
            </p:nvGrpSpPr>
            <p:grpSpPr>
              <a:xfrm>
                <a:off x="549553" y="3426652"/>
                <a:ext cx="548640" cy="887213"/>
                <a:chOff x="267286" y="3429000"/>
                <a:chExt cx="548640" cy="887213"/>
              </a:xfrm>
            </p:grpSpPr>
            <p:cxnSp>
              <p:nvCxnSpPr>
                <p:cNvPr id="137" name="Straight Connector 136">
                  <a:extLst>
                    <a:ext uri="{FF2B5EF4-FFF2-40B4-BE49-F238E27FC236}">
                      <a16:creationId xmlns:a16="http://schemas.microsoft.com/office/drawing/2014/main" id="{8F49527D-F27A-49D0-A042-784B9181A11F}"/>
                    </a:ext>
                  </a:extLst>
                </p:cNvPr>
                <p:cNvCxnSpPr/>
                <p:nvPr/>
              </p:nvCxnSpPr>
              <p:spPr>
                <a:xfrm>
                  <a:off x="534574" y="3429000"/>
                  <a:ext cx="0" cy="42554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38" name="TextBox 137">
                  <a:extLst>
                    <a:ext uri="{FF2B5EF4-FFF2-40B4-BE49-F238E27FC236}">
                      <a16:creationId xmlns:a16="http://schemas.microsoft.com/office/drawing/2014/main" id="{CF04EC80-AD94-4098-ABE3-6E7B202114E6}"/>
                    </a:ext>
                  </a:extLst>
                </p:cNvPr>
                <p:cNvSpPr txBox="1"/>
                <p:nvPr/>
              </p:nvSpPr>
              <p:spPr>
                <a:xfrm>
                  <a:off x="267286" y="3854548"/>
                  <a:ext cx="54864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endParaRPr lang="en-NZ" sz="2400" dirty="0"/>
                </a:p>
              </p:txBody>
            </p:sp>
          </p:grpSp>
          <p:grpSp>
            <p:nvGrpSpPr>
              <p:cNvPr id="125" name="Group 124">
                <a:extLst>
                  <a:ext uri="{FF2B5EF4-FFF2-40B4-BE49-F238E27FC236}">
                    <a16:creationId xmlns:a16="http://schemas.microsoft.com/office/drawing/2014/main" id="{410365C1-C74D-4FDF-81C4-1377B9B925CF}"/>
                  </a:ext>
                </a:extLst>
              </p:cNvPr>
              <p:cNvGrpSpPr/>
              <p:nvPr/>
            </p:nvGrpSpPr>
            <p:grpSpPr>
              <a:xfrm>
                <a:off x="1181301" y="3419718"/>
                <a:ext cx="548640" cy="887213"/>
                <a:chOff x="267286" y="3429000"/>
                <a:chExt cx="548640" cy="887213"/>
              </a:xfrm>
            </p:grpSpPr>
            <p:cxnSp>
              <p:nvCxnSpPr>
                <p:cNvPr id="135" name="Straight Connector 134">
                  <a:extLst>
                    <a:ext uri="{FF2B5EF4-FFF2-40B4-BE49-F238E27FC236}">
                      <a16:creationId xmlns:a16="http://schemas.microsoft.com/office/drawing/2014/main" id="{485AD59C-88A4-40C2-A89C-E041F2FEC38C}"/>
                    </a:ext>
                  </a:extLst>
                </p:cNvPr>
                <p:cNvCxnSpPr/>
                <p:nvPr/>
              </p:nvCxnSpPr>
              <p:spPr>
                <a:xfrm>
                  <a:off x="534574" y="3429000"/>
                  <a:ext cx="0" cy="42554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36" name="TextBox 135">
                  <a:extLst>
                    <a:ext uri="{FF2B5EF4-FFF2-40B4-BE49-F238E27FC236}">
                      <a16:creationId xmlns:a16="http://schemas.microsoft.com/office/drawing/2014/main" id="{B8D10F89-8E17-4F11-B3EA-7FA2CB791966}"/>
                    </a:ext>
                  </a:extLst>
                </p:cNvPr>
                <p:cNvSpPr txBox="1"/>
                <p:nvPr/>
              </p:nvSpPr>
              <p:spPr>
                <a:xfrm>
                  <a:off x="267286" y="3854548"/>
                  <a:ext cx="54864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endParaRPr lang="en-NZ" sz="2400" dirty="0"/>
                </a:p>
              </p:txBody>
            </p:sp>
          </p:grpSp>
          <p:grpSp>
            <p:nvGrpSpPr>
              <p:cNvPr id="126" name="Group 125">
                <a:extLst>
                  <a:ext uri="{FF2B5EF4-FFF2-40B4-BE49-F238E27FC236}">
                    <a16:creationId xmlns:a16="http://schemas.microsoft.com/office/drawing/2014/main" id="{05B2D774-BB94-41E6-9C8B-E92BC580C414}"/>
                  </a:ext>
                </a:extLst>
              </p:cNvPr>
              <p:cNvGrpSpPr/>
              <p:nvPr/>
            </p:nvGrpSpPr>
            <p:grpSpPr>
              <a:xfrm>
                <a:off x="865117" y="3424096"/>
                <a:ext cx="548640" cy="887213"/>
                <a:chOff x="267286" y="3429000"/>
                <a:chExt cx="548640" cy="887213"/>
              </a:xfrm>
            </p:grpSpPr>
            <p:cxnSp>
              <p:nvCxnSpPr>
                <p:cNvPr id="133" name="Straight Connector 132">
                  <a:extLst>
                    <a:ext uri="{FF2B5EF4-FFF2-40B4-BE49-F238E27FC236}">
                      <a16:creationId xmlns:a16="http://schemas.microsoft.com/office/drawing/2014/main" id="{DF3C5E5C-BC99-4328-98D7-15913B8DDF46}"/>
                    </a:ext>
                  </a:extLst>
                </p:cNvPr>
                <p:cNvCxnSpPr/>
                <p:nvPr/>
              </p:nvCxnSpPr>
              <p:spPr>
                <a:xfrm>
                  <a:off x="534574" y="3429000"/>
                  <a:ext cx="0" cy="42554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34" name="TextBox 133">
                  <a:extLst>
                    <a:ext uri="{FF2B5EF4-FFF2-40B4-BE49-F238E27FC236}">
                      <a16:creationId xmlns:a16="http://schemas.microsoft.com/office/drawing/2014/main" id="{488B8C46-D705-44CC-A4F7-17F6B4B7CA9A}"/>
                    </a:ext>
                  </a:extLst>
                </p:cNvPr>
                <p:cNvSpPr txBox="1"/>
                <p:nvPr/>
              </p:nvSpPr>
              <p:spPr>
                <a:xfrm>
                  <a:off x="267286" y="3854548"/>
                  <a:ext cx="54864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endParaRPr lang="en-NZ" sz="2400" dirty="0"/>
                </a:p>
              </p:txBody>
            </p:sp>
          </p:grpSp>
          <p:grpSp>
            <p:nvGrpSpPr>
              <p:cNvPr id="127" name="Group 126">
                <a:extLst>
                  <a:ext uri="{FF2B5EF4-FFF2-40B4-BE49-F238E27FC236}">
                    <a16:creationId xmlns:a16="http://schemas.microsoft.com/office/drawing/2014/main" id="{96B55A07-9BC3-4A8D-9619-00CA05E8066B}"/>
                  </a:ext>
                </a:extLst>
              </p:cNvPr>
              <p:cNvGrpSpPr/>
              <p:nvPr/>
            </p:nvGrpSpPr>
            <p:grpSpPr>
              <a:xfrm>
                <a:off x="1826412" y="3423587"/>
                <a:ext cx="548640" cy="887213"/>
                <a:chOff x="267286" y="3429000"/>
                <a:chExt cx="548640" cy="887213"/>
              </a:xfrm>
            </p:grpSpPr>
            <p:cxnSp>
              <p:nvCxnSpPr>
                <p:cNvPr id="131" name="Straight Connector 130">
                  <a:extLst>
                    <a:ext uri="{FF2B5EF4-FFF2-40B4-BE49-F238E27FC236}">
                      <a16:creationId xmlns:a16="http://schemas.microsoft.com/office/drawing/2014/main" id="{27378D9B-3833-4BBB-BCFC-398E48EB0A28}"/>
                    </a:ext>
                  </a:extLst>
                </p:cNvPr>
                <p:cNvCxnSpPr/>
                <p:nvPr/>
              </p:nvCxnSpPr>
              <p:spPr>
                <a:xfrm>
                  <a:off x="534574" y="3429000"/>
                  <a:ext cx="0" cy="42554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32" name="TextBox 131">
                  <a:extLst>
                    <a:ext uri="{FF2B5EF4-FFF2-40B4-BE49-F238E27FC236}">
                      <a16:creationId xmlns:a16="http://schemas.microsoft.com/office/drawing/2014/main" id="{8798EB76-D4FE-4B6F-8AF6-D267009EF6E7}"/>
                    </a:ext>
                  </a:extLst>
                </p:cNvPr>
                <p:cNvSpPr txBox="1"/>
                <p:nvPr/>
              </p:nvSpPr>
              <p:spPr>
                <a:xfrm>
                  <a:off x="267286" y="3854548"/>
                  <a:ext cx="54864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NZ" sz="2400" dirty="0"/>
                    <a:t>30</a:t>
                  </a:r>
                </a:p>
              </p:txBody>
            </p:sp>
          </p:grpSp>
          <p:grpSp>
            <p:nvGrpSpPr>
              <p:cNvPr id="128" name="Group 127">
                <a:extLst>
                  <a:ext uri="{FF2B5EF4-FFF2-40B4-BE49-F238E27FC236}">
                    <a16:creationId xmlns:a16="http://schemas.microsoft.com/office/drawing/2014/main" id="{AD50F8D2-D5F5-42F3-8FAD-3B216A1EC253}"/>
                  </a:ext>
                </a:extLst>
              </p:cNvPr>
              <p:cNvGrpSpPr/>
              <p:nvPr/>
            </p:nvGrpSpPr>
            <p:grpSpPr>
              <a:xfrm>
                <a:off x="1506192" y="3421033"/>
                <a:ext cx="548640" cy="887213"/>
                <a:chOff x="267286" y="3429000"/>
                <a:chExt cx="548640" cy="887213"/>
              </a:xfrm>
            </p:grpSpPr>
            <p:cxnSp>
              <p:nvCxnSpPr>
                <p:cNvPr id="129" name="Straight Connector 128">
                  <a:extLst>
                    <a:ext uri="{FF2B5EF4-FFF2-40B4-BE49-F238E27FC236}">
                      <a16:creationId xmlns:a16="http://schemas.microsoft.com/office/drawing/2014/main" id="{D6745E6B-73D6-408A-9C17-063AB913953F}"/>
                    </a:ext>
                  </a:extLst>
                </p:cNvPr>
                <p:cNvCxnSpPr/>
                <p:nvPr/>
              </p:nvCxnSpPr>
              <p:spPr>
                <a:xfrm>
                  <a:off x="534574" y="3429000"/>
                  <a:ext cx="0" cy="42554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30" name="TextBox 129">
                  <a:extLst>
                    <a:ext uri="{FF2B5EF4-FFF2-40B4-BE49-F238E27FC236}">
                      <a16:creationId xmlns:a16="http://schemas.microsoft.com/office/drawing/2014/main" id="{A13E183F-0FCB-4D18-ADE9-8CA611867DD3}"/>
                    </a:ext>
                  </a:extLst>
                </p:cNvPr>
                <p:cNvSpPr txBox="1"/>
                <p:nvPr/>
              </p:nvSpPr>
              <p:spPr>
                <a:xfrm>
                  <a:off x="267286" y="3854548"/>
                  <a:ext cx="54864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endParaRPr lang="en-NZ" sz="2400" dirty="0"/>
                </a:p>
              </p:txBody>
            </p:sp>
          </p:grpSp>
        </p:grpSp>
      </p:grpSp>
      <p:grpSp>
        <p:nvGrpSpPr>
          <p:cNvPr id="181" name="Group 180">
            <a:extLst>
              <a:ext uri="{FF2B5EF4-FFF2-40B4-BE49-F238E27FC236}">
                <a16:creationId xmlns:a16="http://schemas.microsoft.com/office/drawing/2014/main" id="{3BBCC8A2-A804-4863-A29F-16A1676C57A7}"/>
              </a:ext>
            </a:extLst>
          </p:cNvPr>
          <p:cNvGrpSpPr/>
          <p:nvPr/>
        </p:nvGrpSpPr>
        <p:grpSpPr>
          <a:xfrm>
            <a:off x="1419408" y="2781034"/>
            <a:ext cx="6296422" cy="311429"/>
            <a:chOff x="520505" y="3013509"/>
            <a:chExt cx="6296422" cy="311429"/>
          </a:xfrm>
        </p:grpSpPr>
        <p:grpSp>
          <p:nvGrpSpPr>
            <p:cNvPr id="167" name="Group 166">
              <a:extLst>
                <a:ext uri="{FF2B5EF4-FFF2-40B4-BE49-F238E27FC236}">
                  <a16:creationId xmlns:a16="http://schemas.microsoft.com/office/drawing/2014/main" id="{23DDD591-C8E1-44B0-8029-233AED68CB2D}"/>
                </a:ext>
              </a:extLst>
            </p:cNvPr>
            <p:cNvGrpSpPr/>
            <p:nvPr/>
          </p:nvGrpSpPr>
          <p:grpSpPr>
            <a:xfrm>
              <a:off x="520505" y="3013509"/>
              <a:ext cx="3146030" cy="307761"/>
              <a:chOff x="520505" y="3013509"/>
              <a:chExt cx="3146030" cy="307761"/>
            </a:xfrm>
          </p:grpSpPr>
          <p:grpSp>
            <p:nvGrpSpPr>
              <p:cNvPr id="160" name="Group 159">
                <a:extLst>
                  <a:ext uri="{FF2B5EF4-FFF2-40B4-BE49-F238E27FC236}">
                    <a16:creationId xmlns:a16="http://schemas.microsoft.com/office/drawing/2014/main" id="{1F8456C4-A57D-4E21-A80A-AC90CBB60F8D}"/>
                  </a:ext>
                </a:extLst>
              </p:cNvPr>
              <p:cNvGrpSpPr/>
              <p:nvPr/>
            </p:nvGrpSpPr>
            <p:grpSpPr>
              <a:xfrm>
                <a:off x="520505" y="3013509"/>
                <a:ext cx="1573191" cy="304940"/>
                <a:chOff x="520506" y="3019245"/>
                <a:chExt cx="1469775" cy="299204"/>
              </a:xfrm>
            </p:grpSpPr>
            <p:sp>
              <p:nvSpPr>
                <p:cNvPr id="155" name="Rectangle 154">
                  <a:extLst>
                    <a:ext uri="{FF2B5EF4-FFF2-40B4-BE49-F238E27FC236}">
                      <a16:creationId xmlns:a16="http://schemas.microsoft.com/office/drawing/2014/main" id="{8FB29128-D220-4D1D-B64D-A5A8F523BA6C}"/>
                    </a:ext>
                  </a:extLst>
                </p:cNvPr>
                <p:cNvSpPr/>
                <p:nvPr/>
              </p:nvSpPr>
              <p:spPr>
                <a:xfrm>
                  <a:off x="520506" y="3019245"/>
                  <a:ext cx="296329" cy="296329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156" name="Rectangle 155">
                  <a:extLst>
                    <a:ext uri="{FF2B5EF4-FFF2-40B4-BE49-F238E27FC236}">
                      <a16:creationId xmlns:a16="http://schemas.microsoft.com/office/drawing/2014/main" id="{AE9B4E1A-AB70-46B8-820C-395A573ECA73}"/>
                    </a:ext>
                  </a:extLst>
                </p:cNvPr>
                <p:cNvSpPr/>
                <p:nvPr/>
              </p:nvSpPr>
              <p:spPr>
                <a:xfrm>
                  <a:off x="814461" y="3019245"/>
                  <a:ext cx="296329" cy="296329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157" name="Rectangle 156">
                  <a:extLst>
                    <a:ext uri="{FF2B5EF4-FFF2-40B4-BE49-F238E27FC236}">
                      <a16:creationId xmlns:a16="http://schemas.microsoft.com/office/drawing/2014/main" id="{732295F6-341A-4D5B-9054-DFD65238C074}"/>
                    </a:ext>
                  </a:extLst>
                </p:cNvPr>
                <p:cNvSpPr/>
                <p:nvPr/>
              </p:nvSpPr>
              <p:spPr>
                <a:xfrm>
                  <a:off x="1108416" y="3019245"/>
                  <a:ext cx="296329" cy="296329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158" name="Rectangle 157">
                  <a:extLst>
                    <a:ext uri="{FF2B5EF4-FFF2-40B4-BE49-F238E27FC236}">
                      <a16:creationId xmlns:a16="http://schemas.microsoft.com/office/drawing/2014/main" id="{CB60B7DF-8751-46AC-9740-7A7FC3583184}"/>
                    </a:ext>
                  </a:extLst>
                </p:cNvPr>
                <p:cNvSpPr/>
                <p:nvPr/>
              </p:nvSpPr>
              <p:spPr>
                <a:xfrm>
                  <a:off x="1402371" y="3019245"/>
                  <a:ext cx="296329" cy="299204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159" name="Rectangle 158">
                  <a:extLst>
                    <a:ext uri="{FF2B5EF4-FFF2-40B4-BE49-F238E27FC236}">
                      <a16:creationId xmlns:a16="http://schemas.microsoft.com/office/drawing/2014/main" id="{63E1B302-B2B4-4C97-B386-821CBD2FE711}"/>
                    </a:ext>
                  </a:extLst>
                </p:cNvPr>
                <p:cNvSpPr/>
                <p:nvPr/>
              </p:nvSpPr>
              <p:spPr>
                <a:xfrm>
                  <a:off x="1693952" y="3020096"/>
                  <a:ext cx="296329" cy="296329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</p:grpSp>
          <p:grpSp>
            <p:nvGrpSpPr>
              <p:cNvPr id="161" name="Group 160">
                <a:extLst>
                  <a:ext uri="{FF2B5EF4-FFF2-40B4-BE49-F238E27FC236}">
                    <a16:creationId xmlns:a16="http://schemas.microsoft.com/office/drawing/2014/main" id="{283A3192-C752-4F05-BD8B-4B1C5300C3AB}"/>
                  </a:ext>
                </a:extLst>
              </p:cNvPr>
              <p:cNvGrpSpPr/>
              <p:nvPr/>
            </p:nvGrpSpPr>
            <p:grpSpPr>
              <a:xfrm>
                <a:off x="2093344" y="3016330"/>
                <a:ext cx="1573191" cy="304940"/>
                <a:chOff x="520506" y="3019245"/>
                <a:chExt cx="1469775" cy="299204"/>
              </a:xfrm>
            </p:grpSpPr>
            <p:sp>
              <p:nvSpPr>
                <p:cNvPr id="162" name="Rectangle 161">
                  <a:extLst>
                    <a:ext uri="{FF2B5EF4-FFF2-40B4-BE49-F238E27FC236}">
                      <a16:creationId xmlns:a16="http://schemas.microsoft.com/office/drawing/2014/main" id="{5BF2D2FD-58F7-4220-ADD2-44AD9544D9E4}"/>
                    </a:ext>
                  </a:extLst>
                </p:cNvPr>
                <p:cNvSpPr/>
                <p:nvPr/>
              </p:nvSpPr>
              <p:spPr>
                <a:xfrm>
                  <a:off x="520506" y="3019245"/>
                  <a:ext cx="296329" cy="296329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163" name="Rectangle 162">
                  <a:extLst>
                    <a:ext uri="{FF2B5EF4-FFF2-40B4-BE49-F238E27FC236}">
                      <a16:creationId xmlns:a16="http://schemas.microsoft.com/office/drawing/2014/main" id="{D239A75C-9C11-47CE-AC53-06F03CB0C246}"/>
                    </a:ext>
                  </a:extLst>
                </p:cNvPr>
                <p:cNvSpPr/>
                <p:nvPr/>
              </p:nvSpPr>
              <p:spPr>
                <a:xfrm>
                  <a:off x="814461" y="3019245"/>
                  <a:ext cx="296329" cy="296329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164" name="Rectangle 163">
                  <a:extLst>
                    <a:ext uri="{FF2B5EF4-FFF2-40B4-BE49-F238E27FC236}">
                      <a16:creationId xmlns:a16="http://schemas.microsoft.com/office/drawing/2014/main" id="{27B49A9E-29E9-40E3-BFB3-C7ACE07D5FB4}"/>
                    </a:ext>
                  </a:extLst>
                </p:cNvPr>
                <p:cNvSpPr/>
                <p:nvPr/>
              </p:nvSpPr>
              <p:spPr>
                <a:xfrm>
                  <a:off x="1108416" y="3019245"/>
                  <a:ext cx="296329" cy="296329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165" name="Rectangle 164">
                  <a:extLst>
                    <a:ext uri="{FF2B5EF4-FFF2-40B4-BE49-F238E27FC236}">
                      <a16:creationId xmlns:a16="http://schemas.microsoft.com/office/drawing/2014/main" id="{91012959-DA65-4598-881A-B54F88603E7D}"/>
                    </a:ext>
                  </a:extLst>
                </p:cNvPr>
                <p:cNvSpPr/>
                <p:nvPr/>
              </p:nvSpPr>
              <p:spPr>
                <a:xfrm>
                  <a:off x="1402371" y="3019245"/>
                  <a:ext cx="296329" cy="299204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166" name="Rectangle 165">
                  <a:extLst>
                    <a:ext uri="{FF2B5EF4-FFF2-40B4-BE49-F238E27FC236}">
                      <a16:creationId xmlns:a16="http://schemas.microsoft.com/office/drawing/2014/main" id="{6F5595E9-0F67-4C06-83CE-EC78EE81E610}"/>
                    </a:ext>
                  </a:extLst>
                </p:cNvPr>
                <p:cNvSpPr/>
                <p:nvPr/>
              </p:nvSpPr>
              <p:spPr>
                <a:xfrm>
                  <a:off x="1693952" y="3020096"/>
                  <a:ext cx="296329" cy="296329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</p:grpSp>
        </p:grpSp>
        <p:grpSp>
          <p:nvGrpSpPr>
            <p:cNvPr id="168" name="Group 167">
              <a:extLst>
                <a:ext uri="{FF2B5EF4-FFF2-40B4-BE49-F238E27FC236}">
                  <a16:creationId xmlns:a16="http://schemas.microsoft.com/office/drawing/2014/main" id="{0E295DE6-560F-4B78-91BD-294F2C5C9789}"/>
                </a:ext>
              </a:extLst>
            </p:cNvPr>
            <p:cNvGrpSpPr/>
            <p:nvPr/>
          </p:nvGrpSpPr>
          <p:grpSpPr>
            <a:xfrm>
              <a:off x="3670897" y="3017177"/>
              <a:ext cx="3146030" cy="307761"/>
              <a:chOff x="520505" y="3013509"/>
              <a:chExt cx="3146030" cy="307761"/>
            </a:xfrm>
          </p:grpSpPr>
          <p:grpSp>
            <p:nvGrpSpPr>
              <p:cNvPr id="169" name="Group 168">
                <a:extLst>
                  <a:ext uri="{FF2B5EF4-FFF2-40B4-BE49-F238E27FC236}">
                    <a16:creationId xmlns:a16="http://schemas.microsoft.com/office/drawing/2014/main" id="{12745187-5878-4678-A9F4-2DE817382463}"/>
                  </a:ext>
                </a:extLst>
              </p:cNvPr>
              <p:cNvGrpSpPr/>
              <p:nvPr/>
            </p:nvGrpSpPr>
            <p:grpSpPr>
              <a:xfrm>
                <a:off x="520505" y="3013509"/>
                <a:ext cx="1573191" cy="304940"/>
                <a:chOff x="520506" y="3019245"/>
                <a:chExt cx="1469775" cy="299204"/>
              </a:xfrm>
            </p:grpSpPr>
            <p:sp>
              <p:nvSpPr>
                <p:cNvPr id="176" name="Rectangle 175">
                  <a:extLst>
                    <a:ext uri="{FF2B5EF4-FFF2-40B4-BE49-F238E27FC236}">
                      <a16:creationId xmlns:a16="http://schemas.microsoft.com/office/drawing/2014/main" id="{0CCA90BE-336E-42BE-8191-15649602223A}"/>
                    </a:ext>
                  </a:extLst>
                </p:cNvPr>
                <p:cNvSpPr/>
                <p:nvPr/>
              </p:nvSpPr>
              <p:spPr>
                <a:xfrm>
                  <a:off x="520506" y="3019245"/>
                  <a:ext cx="296329" cy="296329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177" name="Rectangle 176">
                  <a:extLst>
                    <a:ext uri="{FF2B5EF4-FFF2-40B4-BE49-F238E27FC236}">
                      <a16:creationId xmlns:a16="http://schemas.microsoft.com/office/drawing/2014/main" id="{8D962E82-7A67-4A49-A91A-9DCC371161F4}"/>
                    </a:ext>
                  </a:extLst>
                </p:cNvPr>
                <p:cNvSpPr/>
                <p:nvPr/>
              </p:nvSpPr>
              <p:spPr>
                <a:xfrm>
                  <a:off x="814461" y="3019245"/>
                  <a:ext cx="296329" cy="296329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178" name="Rectangle 177">
                  <a:extLst>
                    <a:ext uri="{FF2B5EF4-FFF2-40B4-BE49-F238E27FC236}">
                      <a16:creationId xmlns:a16="http://schemas.microsoft.com/office/drawing/2014/main" id="{761EE64C-B67B-4824-B277-2E6A25606359}"/>
                    </a:ext>
                  </a:extLst>
                </p:cNvPr>
                <p:cNvSpPr/>
                <p:nvPr/>
              </p:nvSpPr>
              <p:spPr>
                <a:xfrm>
                  <a:off x="1108416" y="3019245"/>
                  <a:ext cx="296329" cy="296329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179" name="Rectangle 178">
                  <a:extLst>
                    <a:ext uri="{FF2B5EF4-FFF2-40B4-BE49-F238E27FC236}">
                      <a16:creationId xmlns:a16="http://schemas.microsoft.com/office/drawing/2014/main" id="{A57D4015-2BD5-41B2-97F3-FE50C6639A42}"/>
                    </a:ext>
                  </a:extLst>
                </p:cNvPr>
                <p:cNvSpPr/>
                <p:nvPr/>
              </p:nvSpPr>
              <p:spPr>
                <a:xfrm>
                  <a:off x="1402371" y="3019245"/>
                  <a:ext cx="296329" cy="299204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180" name="Rectangle 179">
                  <a:extLst>
                    <a:ext uri="{FF2B5EF4-FFF2-40B4-BE49-F238E27FC236}">
                      <a16:creationId xmlns:a16="http://schemas.microsoft.com/office/drawing/2014/main" id="{4F026FFE-070F-4592-96D2-2FBC9420B781}"/>
                    </a:ext>
                  </a:extLst>
                </p:cNvPr>
                <p:cNvSpPr/>
                <p:nvPr/>
              </p:nvSpPr>
              <p:spPr>
                <a:xfrm>
                  <a:off x="1693952" y="3020096"/>
                  <a:ext cx="296329" cy="296329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</p:grpSp>
          <p:grpSp>
            <p:nvGrpSpPr>
              <p:cNvPr id="170" name="Group 169">
                <a:extLst>
                  <a:ext uri="{FF2B5EF4-FFF2-40B4-BE49-F238E27FC236}">
                    <a16:creationId xmlns:a16="http://schemas.microsoft.com/office/drawing/2014/main" id="{883E48B9-EB92-497A-85D5-8748D00DEF88}"/>
                  </a:ext>
                </a:extLst>
              </p:cNvPr>
              <p:cNvGrpSpPr/>
              <p:nvPr/>
            </p:nvGrpSpPr>
            <p:grpSpPr>
              <a:xfrm>
                <a:off x="2093344" y="3016330"/>
                <a:ext cx="1573191" cy="304940"/>
                <a:chOff x="520506" y="3019245"/>
                <a:chExt cx="1469775" cy="299204"/>
              </a:xfrm>
            </p:grpSpPr>
            <p:sp>
              <p:nvSpPr>
                <p:cNvPr id="171" name="Rectangle 170">
                  <a:extLst>
                    <a:ext uri="{FF2B5EF4-FFF2-40B4-BE49-F238E27FC236}">
                      <a16:creationId xmlns:a16="http://schemas.microsoft.com/office/drawing/2014/main" id="{316B1556-3FE9-495D-A7CA-C63148518496}"/>
                    </a:ext>
                  </a:extLst>
                </p:cNvPr>
                <p:cNvSpPr/>
                <p:nvPr/>
              </p:nvSpPr>
              <p:spPr>
                <a:xfrm>
                  <a:off x="520506" y="3019245"/>
                  <a:ext cx="296329" cy="296329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172" name="Rectangle 171">
                  <a:extLst>
                    <a:ext uri="{FF2B5EF4-FFF2-40B4-BE49-F238E27FC236}">
                      <a16:creationId xmlns:a16="http://schemas.microsoft.com/office/drawing/2014/main" id="{8BEAF901-2D92-4952-81EA-476093DECA06}"/>
                    </a:ext>
                  </a:extLst>
                </p:cNvPr>
                <p:cNvSpPr/>
                <p:nvPr/>
              </p:nvSpPr>
              <p:spPr>
                <a:xfrm>
                  <a:off x="814461" y="3019245"/>
                  <a:ext cx="296329" cy="296329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173" name="Rectangle 172">
                  <a:extLst>
                    <a:ext uri="{FF2B5EF4-FFF2-40B4-BE49-F238E27FC236}">
                      <a16:creationId xmlns:a16="http://schemas.microsoft.com/office/drawing/2014/main" id="{1A2C3A2A-A616-4FD6-A301-68D7D4D47ECC}"/>
                    </a:ext>
                  </a:extLst>
                </p:cNvPr>
                <p:cNvSpPr/>
                <p:nvPr/>
              </p:nvSpPr>
              <p:spPr>
                <a:xfrm>
                  <a:off x="1108416" y="3019245"/>
                  <a:ext cx="296329" cy="296329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174" name="Rectangle 173">
                  <a:extLst>
                    <a:ext uri="{FF2B5EF4-FFF2-40B4-BE49-F238E27FC236}">
                      <a16:creationId xmlns:a16="http://schemas.microsoft.com/office/drawing/2014/main" id="{8F6D7319-3325-4E6F-A8C4-5220D72FFD37}"/>
                    </a:ext>
                  </a:extLst>
                </p:cNvPr>
                <p:cNvSpPr/>
                <p:nvPr/>
              </p:nvSpPr>
              <p:spPr>
                <a:xfrm>
                  <a:off x="1402371" y="3019245"/>
                  <a:ext cx="296329" cy="299204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175" name="Rectangle 174">
                  <a:extLst>
                    <a:ext uri="{FF2B5EF4-FFF2-40B4-BE49-F238E27FC236}">
                      <a16:creationId xmlns:a16="http://schemas.microsoft.com/office/drawing/2014/main" id="{8C6B4EA3-E158-429D-9110-829EC4C79B5A}"/>
                    </a:ext>
                  </a:extLst>
                </p:cNvPr>
                <p:cNvSpPr/>
                <p:nvPr/>
              </p:nvSpPr>
              <p:spPr>
                <a:xfrm>
                  <a:off x="1693952" y="3020096"/>
                  <a:ext cx="296329" cy="296329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</p:grpSp>
        </p:grp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DC53DB42-0B62-48BD-A5AE-715F33F5C29A}"/>
              </a:ext>
            </a:extLst>
          </p:cNvPr>
          <p:cNvGrpSpPr/>
          <p:nvPr/>
        </p:nvGrpSpPr>
        <p:grpSpPr>
          <a:xfrm>
            <a:off x="1405098" y="2090069"/>
            <a:ext cx="2534244" cy="309293"/>
            <a:chOff x="1405098" y="2090069"/>
            <a:chExt cx="2534244" cy="309293"/>
          </a:xfrm>
          <a:solidFill>
            <a:srgbClr val="FFC000"/>
          </a:solidFill>
        </p:grpSpPr>
        <p:grpSp>
          <p:nvGrpSpPr>
            <p:cNvPr id="209" name="Group 208">
              <a:extLst>
                <a:ext uri="{FF2B5EF4-FFF2-40B4-BE49-F238E27FC236}">
                  <a16:creationId xmlns:a16="http://schemas.microsoft.com/office/drawing/2014/main" id="{C24716B7-0984-4009-BACB-EF2EF9EFD92C}"/>
                </a:ext>
              </a:extLst>
            </p:cNvPr>
            <p:cNvGrpSpPr/>
            <p:nvPr/>
          </p:nvGrpSpPr>
          <p:grpSpPr>
            <a:xfrm>
              <a:off x="1405098" y="2094422"/>
              <a:ext cx="1261094" cy="304940"/>
              <a:chOff x="506195" y="2094422"/>
              <a:chExt cx="1261094" cy="304940"/>
            </a:xfrm>
            <a:grpFill/>
          </p:grpSpPr>
          <p:sp>
            <p:nvSpPr>
              <p:cNvPr id="204" name="Rectangle 203">
                <a:extLst>
                  <a:ext uri="{FF2B5EF4-FFF2-40B4-BE49-F238E27FC236}">
                    <a16:creationId xmlns:a16="http://schemas.microsoft.com/office/drawing/2014/main" id="{B2F76B94-1C3A-4B97-9D5A-EEED50E958E0}"/>
                  </a:ext>
                </a:extLst>
              </p:cNvPr>
              <p:cNvSpPr/>
              <p:nvPr/>
            </p:nvSpPr>
            <p:spPr>
              <a:xfrm>
                <a:off x="506195" y="2094422"/>
                <a:ext cx="317179" cy="30201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05" name="Rectangle 204">
                <a:extLst>
                  <a:ext uri="{FF2B5EF4-FFF2-40B4-BE49-F238E27FC236}">
                    <a16:creationId xmlns:a16="http://schemas.microsoft.com/office/drawing/2014/main" id="{0262C484-9725-4C32-8A81-7D89E58D2BD4}"/>
                  </a:ext>
                </a:extLst>
              </p:cNvPr>
              <p:cNvSpPr/>
              <p:nvPr/>
            </p:nvSpPr>
            <p:spPr>
              <a:xfrm>
                <a:off x="820833" y="2094422"/>
                <a:ext cx="317179" cy="30201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06" name="Rectangle 205">
                <a:extLst>
                  <a:ext uri="{FF2B5EF4-FFF2-40B4-BE49-F238E27FC236}">
                    <a16:creationId xmlns:a16="http://schemas.microsoft.com/office/drawing/2014/main" id="{B93B1610-D80B-4278-8B57-201BED7342B0}"/>
                  </a:ext>
                </a:extLst>
              </p:cNvPr>
              <p:cNvSpPr/>
              <p:nvPr/>
            </p:nvSpPr>
            <p:spPr>
              <a:xfrm>
                <a:off x="1135471" y="2094422"/>
                <a:ext cx="317179" cy="30201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07" name="Rectangle 206">
                <a:extLst>
                  <a:ext uri="{FF2B5EF4-FFF2-40B4-BE49-F238E27FC236}">
                    <a16:creationId xmlns:a16="http://schemas.microsoft.com/office/drawing/2014/main" id="{32C66A80-FA2C-40F9-B626-07E1DD1029DF}"/>
                  </a:ext>
                </a:extLst>
              </p:cNvPr>
              <p:cNvSpPr/>
              <p:nvPr/>
            </p:nvSpPr>
            <p:spPr>
              <a:xfrm>
                <a:off x="1450110" y="2094422"/>
                <a:ext cx="317179" cy="30494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210" name="Group 209">
              <a:extLst>
                <a:ext uri="{FF2B5EF4-FFF2-40B4-BE49-F238E27FC236}">
                  <a16:creationId xmlns:a16="http://schemas.microsoft.com/office/drawing/2014/main" id="{EC72D2B0-F9DA-4CCC-A9AD-01C8E2803D59}"/>
                </a:ext>
              </a:extLst>
            </p:cNvPr>
            <p:cNvGrpSpPr/>
            <p:nvPr/>
          </p:nvGrpSpPr>
          <p:grpSpPr>
            <a:xfrm>
              <a:off x="2678248" y="2090069"/>
              <a:ext cx="1261094" cy="304940"/>
              <a:chOff x="506195" y="2094422"/>
              <a:chExt cx="1261094" cy="304940"/>
            </a:xfrm>
            <a:grpFill/>
          </p:grpSpPr>
          <p:sp>
            <p:nvSpPr>
              <p:cNvPr id="211" name="Rectangle 210">
                <a:extLst>
                  <a:ext uri="{FF2B5EF4-FFF2-40B4-BE49-F238E27FC236}">
                    <a16:creationId xmlns:a16="http://schemas.microsoft.com/office/drawing/2014/main" id="{7357425F-AE68-4095-A926-2C9E1A2218E3}"/>
                  </a:ext>
                </a:extLst>
              </p:cNvPr>
              <p:cNvSpPr/>
              <p:nvPr/>
            </p:nvSpPr>
            <p:spPr>
              <a:xfrm>
                <a:off x="506195" y="2094422"/>
                <a:ext cx="317179" cy="30201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12" name="Rectangle 211">
                <a:extLst>
                  <a:ext uri="{FF2B5EF4-FFF2-40B4-BE49-F238E27FC236}">
                    <a16:creationId xmlns:a16="http://schemas.microsoft.com/office/drawing/2014/main" id="{AC46C180-00CE-4012-95FD-055B443F6F41}"/>
                  </a:ext>
                </a:extLst>
              </p:cNvPr>
              <p:cNvSpPr/>
              <p:nvPr/>
            </p:nvSpPr>
            <p:spPr>
              <a:xfrm>
                <a:off x="820833" y="2094422"/>
                <a:ext cx="317179" cy="30201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13" name="Rectangle 212">
                <a:extLst>
                  <a:ext uri="{FF2B5EF4-FFF2-40B4-BE49-F238E27FC236}">
                    <a16:creationId xmlns:a16="http://schemas.microsoft.com/office/drawing/2014/main" id="{025B3396-2759-4FAB-8E49-44D03FFD3204}"/>
                  </a:ext>
                </a:extLst>
              </p:cNvPr>
              <p:cNvSpPr/>
              <p:nvPr/>
            </p:nvSpPr>
            <p:spPr>
              <a:xfrm>
                <a:off x="1135471" y="2094422"/>
                <a:ext cx="317179" cy="30201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14" name="Rectangle 213">
                <a:extLst>
                  <a:ext uri="{FF2B5EF4-FFF2-40B4-BE49-F238E27FC236}">
                    <a16:creationId xmlns:a16="http://schemas.microsoft.com/office/drawing/2014/main" id="{A4C9CDD6-73D9-4579-915C-319C73C621CF}"/>
                  </a:ext>
                </a:extLst>
              </p:cNvPr>
              <p:cNvSpPr/>
              <p:nvPr/>
            </p:nvSpPr>
            <p:spPr>
              <a:xfrm>
                <a:off x="1450110" y="2094422"/>
                <a:ext cx="317179" cy="30494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31B092F9-7E43-41FC-B7C2-7377A900FBD0}"/>
              </a:ext>
            </a:extLst>
          </p:cNvPr>
          <p:cNvGrpSpPr/>
          <p:nvPr/>
        </p:nvGrpSpPr>
        <p:grpSpPr>
          <a:xfrm>
            <a:off x="3943223" y="2089468"/>
            <a:ext cx="2515786" cy="309894"/>
            <a:chOff x="3943223" y="2089468"/>
            <a:chExt cx="2515786" cy="309894"/>
          </a:xfrm>
          <a:solidFill>
            <a:srgbClr val="00B0F0"/>
          </a:solidFill>
        </p:grpSpPr>
        <p:grpSp>
          <p:nvGrpSpPr>
            <p:cNvPr id="215" name="Group 214">
              <a:extLst>
                <a:ext uri="{FF2B5EF4-FFF2-40B4-BE49-F238E27FC236}">
                  <a16:creationId xmlns:a16="http://schemas.microsoft.com/office/drawing/2014/main" id="{57FF6AA1-902A-4094-9C7B-4501CA56133F}"/>
                </a:ext>
              </a:extLst>
            </p:cNvPr>
            <p:cNvGrpSpPr/>
            <p:nvPr/>
          </p:nvGrpSpPr>
          <p:grpSpPr>
            <a:xfrm>
              <a:off x="3943223" y="2094422"/>
              <a:ext cx="1261094" cy="304940"/>
              <a:chOff x="506195" y="2094422"/>
              <a:chExt cx="1261094" cy="304940"/>
            </a:xfrm>
            <a:grpFill/>
          </p:grpSpPr>
          <p:sp>
            <p:nvSpPr>
              <p:cNvPr id="216" name="Rectangle 215">
                <a:extLst>
                  <a:ext uri="{FF2B5EF4-FFF2-40B4-BE49-F238E27FC236}">
                    <a16:creationId xmlns:a16="http://schemas.microsoft.com/office/drawing/2014/main" id="{FDC29867-E5FE-43CD-BC21-6C512296BF12}"/>
                  </a:ext>
                </a:extLst>
              </p:cNvPr>
              <p:cNvSpPr/>
              <p:nvPr/>
            </p:nvSpPr>
            <p:spPr>
              <a:xfrm>
                <a:off x="506195" y="2094422"/>
                <a:ext cx="317179" cy="30201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17" name="Rectangle 216">
                <a:extLst>
                  <a:ext uri="{FF2B5EF4-FFF2-40B4-BE49-F238E27FC236}">
                    <a16:creationId xmlns:a16="http://schemas.microsoft.com/office/drawing/2014/main" id="{CA815AD7-88F7-4277-B1DA-128BF1B712B5}"/>
                  </a:ext>
                </a:extLst>
              </p:cNvPr>
              <p:cNvSpPr/>
              <p:nvPr/>
            </p:nvSpPr>
            <p:spPr>
              <a:xfrm>
                <a:off x="820833" y="2094422"/>
                <a:ext cx="317179" cy="30201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18" name="Rectangle 217">
                <a:extLst>
                  <a:ext uri="{FF2B5EF4-FFF2-40B4-BE49-F238E27FC236}">
                    <a16:creationId xmlns:a16="http://schemas.microsoft.com/office/drawing/2014/main" id="{469DDCBF-B89D-4BB0-A7F2-0FB9A95F271D}"/>
                  </a:ext>
                </a:extLst>
              </p:cNvPr>
              <p:cNvSpPr/>
              <p:nvPr/>
            </p:nvSpPr>
            <p:spPr>
              <a:xfrm>
                <a:off x="1135471" y="2094422"/>
                <a:ext cx="317179" cy="30201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19" name="Rectangle 218">
                <a:extLst>
                  <a:ext uri="{FF2B5EF4-FFF2-40B4-BE49-F238E27FC236}">
                    <a16:creationId xmlns:a16="http://schemas.microsoft.com/office/drawing/2014/main" id="{FCB562C3-036D-46B0-A388-E22C8E7E5B9E}"/>
                  </a:ext>
                </a:extLst>
              </p:cNvPr>
              <p:cNvSpPr/>
              <p:nvPr/>
            </p:nvSpPr>
            <p:spPr>
              <a:xfrm>
                <a:off x="1450110" y="2094422"/>
                <a:ext cx="317179" cy="30494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220" name="Group 219">
              <a:extLst>
                <a:ext uri="{FF2B5EF4-FFF2-40B4-BE49-F238E27FC236}">
                  <a16:creationId xmlns:a16="http://schemas.microsoft.com/office/drawing/2014/main" id="{C92AA57E-234A-40AC-B48E-0546F180888E}"/>
                </a:ext>
              </a:extLst>
            </p:cNvPr>
            <p:cNvGrpSpPr/>
            <p:nvPr/>
          </p:nvGrpSpPr>
          <p:grpSpPr>
            <a:xfrm>
              <a:off x="5197915" y="2089468"/>
              <a:ext cx="1261094" cy="304940"/>
              <a:chOff x="506195" y="2094422"/>
              <a:chExt cx="1261094" cy="304940"/>
            </a:xfrm>
            <a:grpFill/>
          </p:grpSpPr>
          <p:sp>
            <p:nvSpPr>
              <p:cNvPr id="221" name="Rectangle 220">
                <a:extLst>
                  <a:ext uri="{FF2B5EF4-FFF2-40B4-BE49-F238E27FC236}">
                    <a16:creationId xmlns:a16="http://schemas.microsoft.com/office/drawing/2014/main" id="{9F07FCE3-3CD6-48FA-A470-14A6532E2081}"/>
                  </a:ext>
                </a:extLst>
              </p:cNvPr>
              <p:cNvSpPr/>
              <p:nvPr/>
            </p:nvSpPr>
            <p:spPr>
              <a:xfrm>
                <a:off x="506195" y="2094422"/>
                <a:ext cx="317179" cy="30201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22" name="Rectangle 221">
                <a:extLst>
                  <a:ext uri="{FF2B5EF4-FFF2-40B4-BE49-F238E27FC236}">
                    <a16:creationId xmlns:a16="http://schemas.microsoft.com/office/drawing/2014/main" id="{F73B5B2D-D42A-4492-8B32-0B3228AF4485}"/>
                  </a:ext>
                </a:extLst>
              </p:cNvPr>
              <p:cNvSpPr/>
              <p:nvPr/>
            </p:nvSpPr>
            <p:spPr>
              <a:xfrm>
                <a:off x="820833" y="2094422"/>
                <a:ext cx="317179" cy="30201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23" name="Rectangle 222">
                <a:extLst>
                  <a:ext uri="{FF2B5EF4-FFF2-40B4-BE49-F238E27FC236}">
                    <a16:creationId xmlns:a16="http://schemas.microsoft.com/office/drawing/2014/main" id="{F96344A0-8DA4-429A-B977-8A741F0296BA}"/>
                  </a:ext>
                </a:extLst>
              </p:cNvPr>
              <p:cNvSpPr/>
              <p:nvPr/>
            </p:nvSpPr>
            <p:spPr>
              <a:xfrm>
                <a:off x="1135471" y="2094422"/>
                <a:ext cx="317179" cy="30201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24" name="Rectangle 223">
                <a:extLst>
                  <a:ext uri="{FF2B5EF4-FFF2-40B4-BE49-F238E27FC236}">
                    <a16:creationId xmlns:a16="http://schemas.microsoft.com/office/drawing/2014/main" id="{66EDA213-074F-484C-9B7D-D31EF75F1FBC}"/>
                  </a:ext>
                </a:extLst>
              </p:cNvPr>
              <p:cNvSpPr/>
              <p:nvPr/>
            </p:nvSpPr>
            <p:spPr>
              <a:xfrm>
                <a:off x="1450110" y="2094422"/>
                <a:ext cx="317179" cy="30494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</p:grpSp>
      <p:sp>
        <p:nvSpPr>
          <p:cNvPr id="230" name="TextBox 229">
            <a:extLst>
              <a:ext uri="{FF2B5EF4-FFF2-40B4-BE49-F238E27FC236}">
                <a16:creationId xmlns:a16="http://schemas.microsoft.com/office/drawing/2014/main" id="{1D955ECC-22C1-416D-A873-CF96D5DAF22E}"/>
              </a:ext>
            </a:extLst>
          </p:cNvPr>
          <p:cNvSpPr txBox="1"/>
          <p:nvPr/>
        </p:nvSpPr>
        <p:spPr>
          <a:xfrm>
            <a:off x="111254" y="1906290"/>
            <a:ext cx="10408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200" dirty="0"/>
              <a:t>Sue</a:t>
            </a:r>
          </a:p>
        </p:txBody>
      </p:sp>
      <p:sp>
        <p:nvSpPr>
          <p:cNvPr id="231" name="TextBox 230">
            <a:extLst>
              <a:ext uri="{FF2B5EF4-FFF2-40B4-BE49-F238E27FC236}">
                <a16:creationId xmlns:a16="http://schemas.microsoft.com/office/drawing/2014/main" id="{25464848-C274-4D20-883D-703A12CCF972}"/>
              </a:ext>
            </a:extLst>
          </p:cNvPr>
          <p:cNvSpPr txBox="1"/>
          <p:nvPr/>
        </p:nvSpPr>
        <p:spPr>
          <a:xfrm>
            <a:off x="59963" y="2582248"/>
            <a:ext cx="12409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200" dirty="0"/>
              <a:t>Carlos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0021D715-1B3E-436A-8A5E-D7AF8CA1E575}"/>
              </a:ext>
            </a:extLst>
          </p:cNvPr>
          <p:cNvGrpSpPr/>
          <p:nvPr/>
        </p:nvGrpSpPr>
        <p:grpSpPr>
          <a:xfrm>
            <a:off x="7717651" y="2786058"/>
            <a:ext cx="1261094" cy="304940"/>
            <a:chOff x="1538778" y="4943765"/>
            <a:chExt cx="1261094" cy="304940"/>
          </a:xfrm>
        </p:grpSpPr>
        <p:sp>
          <p:nvSpPr>
            <p:cNvPr id="208" name="Rectangle 207">
              <a:extLst>
                <a:ext uri="{FF2B5EF4-FFF2-40B4-BE49-F238E27FC236}">
                  <a16:creationId xmlns:a16="http://schemas.microsoft.com/office/drawing/2014/main" id="{925B42A1-2002-4088-B48D-5338DDFA6D53}"/>
                </a:ext>
              </a:extLst>
            </p:cNvPr>
            <p:cNvSpPr/>
            <p:nvPr/>
          </p:nvSpPr>
          <p:spPr>
            <a:xfrm>
              <a:off x="1538778" y="4943765"/>
              <a:ext cx="317179" cy="30201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32" name="Rectangle 231">
              <a:extLst>
                <a:ext uri="{FF2B5EF4-FFF2-40B4-BE49-F238E27FC236}">
                  <a16:creationId xmlns:a16="http://schemas.microsoft.com/office/drawing/2014/main" id="{F27D21D1-7647-4809-9E8E-290CDA8CB4C9}"/>
                </a:ext>
              </a:extLst>
            </p:cNvPr>
            <p:cNvSpPr/>
            <p:nvPr/>
          </p:nvSpPr>
          <p:spPr>
            <a:xfrm>
              <a:off x="1853416" y="4943765"/>
              <a:ext cx="317179" cy="30201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33" name="Rectangle 232">
              <a:extLst>
                <a:ext uri="{FF2B5EF4-FFF2-40B4-BE49-F238E27FC236}">
                  <a16:creationId xmlns:a16="http://schemas.microsoft.com/office/drawing/2014/main" id="{061F2218-AB69-4904-9E5B-64F1A9107020}"/>
                </a:ext>
              </a:extLst>
            </p:cNvPr>
            <p:cNvSpPr/>
            <p:nvPr/>
          </p:nvSpPr>
          <p:spPr>
            <a:xfrm>
              <a:off x="2168054" y="4943765"/>
              <a:ext cx="317179" cy="30201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34" name="Rectangle 233">
              <a:extLst>
                <a:ext uri="{FF2B5EF4-FFF2-40B4-BE49-F238E27FC236}">
                  <a16:creationId xmlns:a16="http://schemas.microsoft.com/office/drawing/2014/main" id="{F6AFB96B-797A-49DE-BD1D-02C9A733E18E}"/>
                </a:ext>
              </a:extLst>
            </p:cNvPr>
            <p:cNvSpPr/>
            <p:nvPr/>
          </p:nvSpPr>
          <p:spPr>
            <a:xfrm>
              <a:off x="2482693" y="4943765"/>
              <a:ext cx="317179" cy="30494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19DABE1A-CBC6-4179-BC81-A03F50C6AE01}"/>
              </a:ext>
            </a:extLst>
          </p:cNvPr>
          <p:cNvGrpSpPr/>
          <p:nvPr/>
        </p:nvGrpSpPr>
        <p:grpSpPr>
          <a:xfrm>
            <a:off x="6456467" y="2094280"/>
            <a:ext cx="2524546" cy="305082"/>
            <a:chOff x="6456467" y="2094280"/>
            <a:chExt cx="2524546" cy="305082"/>
          </a:xfrm>
        </p:grpSpPr>
        <p:grpSp>
          <p:nvGrpSpPr>
            <p:cNvPr id="225" name="Group 224">
              <a:extLst>
                <a:ext uri="{FF2B5EF4-FFF2-40B4-BE49-F238E27FC236}">
                  <a16:creationId xmlns:a16="http://schemas.microsoft.com/office/drawing/2014/main" id="{38E68E7C-9A0A-472A-8B03-7141A8AFD591}"/>
                </a:ext>
              </a:extLst>
            </p:cNvPr>
            <p:cNvGrpSpPr/>
            <p:nvPr/>
          </p:nvGrpSpPr>
          <p:grpSpPr>
            <a:xfrm>
              <a:off x="6456467" y="2094280"/>
              <a:ext cx="1261094" cy="304940"/>
              <a:chOff x="506195" y="2094422"/>
              <a:chExt cx="1261094" cy="304940"/>
            </a:xfrm>
            <a:solidFill>
              <a:srgbClr val="FFC000"/>
            </a:solidFill>
          </p:grpSpPr>
          <p:sp>
            <p:nvSpPr>
              <p:cNvPr id="226" name="Rectangle 225">
                <a:extLst>
                  <a:ext uri="{FF2B5EF4-FFF2-40B4-BE49-F238E27FC236}">
                    <a16:creationId xmlns:a16="http://schemas.microsoft.com/office/drawing/2014/main" id="{082A0520-FD87-48E0-BB32-94F4C07E1BCA}"/>
                  </a:ext>
                </a:extLst>
              </p:cNvPr>
              <p:cNvSpPr/>
              <p:nvPr/>
            </p:nvSpPr>
            <p:spPr>
              <a:xfrm>
                <a:off x="506195" y="2094422"/>
                <a:ext cx="317179" cy="30201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27" name="Rectangle 226">
                <a:extLst>
                  <a:ext uri="{FF2B5EF4-FFF2-40B4-BE49-F238E27FC236}">
                    <a16:creationId xmlns:a16="http://schemas.microsoft.com/office/drawing/2014/main" id="{716DE235-F276-472B-9943-D8884EDE4625}"/>
                  </a:ext>
                </a:extLst>
              </p:cNvPr>
              <p:cNvSpPr/>
              <p:nvPr/>
            </p:nvSpPr>
            <p:spPr>
              <a:xfrm>
                <a:off x="820833" y="2094422"/>
                <a:ext cx="317179" cy="30201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28" name="Rectangle 227">
                <a:extLst>
                  <a:ext uri="{FF2B5EF4-FFF2-40B4-BE49-F238E27FC236}">
                    <a16:creationId xmlns:a16="http://schemas.microsoft.com/office/drawing/2014/main" id="{272A8115-944D-4595-B542-EB0EC3FCF5D8}"/>
                  </a:ext>
                </a:extLst>
              </p:cNvPr>
              <p:cNvSpPr/>
              <p:nvPr/>
            </p:nvSpPr>
            <p:spPr>
              <a:xfrm>
                <a:off x="1135471" y="2094422"/>
                <a:ext cx="317179" cy="30201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29" name="Rectangle 228">
                <a:extLst>
                  <a:ext uri="{FF2B5EF4-FFF2-40B4-BE49-F238E27FC236}">
                    <a16:creationId xmlns:a16="http://schemas.microsoft.com/office/drawing/2014/main" id="{D1F9534E-DDD6-4938-903B-BDB80D235261}"/>
                  </a:ext>
                </a:extLst>
              </p:cNvPr>
              <p:cNvSpPr/>
              <p:nvPr/>
            </p:nvSpPr>
            <p:spPr>
              <a:xfrm>
                <a:off x="1450110" y="2094422"/>
                <a:ext cx="317179" cy="30494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236" name="Group 235">
              <a:extLst>
                <a:ext uri="{FF2B5EF4-FFF2-40B4-BE49-F238E27FC236}">
                  <a16:creationId xmlns:a16="http://schemas.microsoft.com/office/drawing/2014/main" id="{E23E75B0-435B-4D89-9419-92079FAA34FB}"/>
                </a:ext>
              </a:extLst>
            </p:cNvPr>
            <p:cNvGrpSpPr/>
            <p:nvPr/>
          </p:nvGrpSpPr>
          <p:grpSpPr>
            <a:xfrm>
              <a:off x="7719919" y="2094422"/>
              <a:ext cx="1261094" cy="304940"/>
              <a:chOff x="506195" y="2094422"/>
              <a:chExt cx="1261094" cy="304940"/>
            </a:xfrm>
            <a:solidFill>
              <a:srgbClr val="FFC000"/>
            </a:solidFill>
          </p:grpSpPr>
          <p:sp>
            <p:nvSpPr>
              <p:cNvPr id="237" name="Rectangle 236">
                <a:extLst>
                  <a:ext uri="{FF2B5EF4-FFF2-40B4-BE49-F238E27FC236}">
                    <a16:creationId xmlns:a16="http://schemas.microsoft.com/office/drawing/2014/main" id="{D12FA4E8-BC54-4476-8BD0-2150F2B50AEE}"/>
                  </a:ext>
                </a:extLst>
              </p:cNvPr>
              <p:cNvSpPr/>
              <p:nvPr/>
            </p:nvSpPr>
            <p:spPr>
              <a:xfrm>
                <a:off x="506195" y="2094422"/>
                <a:ext cx="317179" cy="30201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38" name="Rectangle 237">
                <a:extLst>
                  <a:ext uri="{FF2B5EF4-FFF2-40B4-BE49-F238E27FC236}">
                    <a16:creationId xmlns:a16="http://schemas.microsoft.com/office/drawing/2014/main" id="{D8A67AB9-5381-425D-AFE4-51F212555AEA}"/>
                  </a:ext>
                </a:extLst>
              </p:cNvPr>
              <p:cNvSpPr/>
              <p:nvPr/>
            </p:nvSpPr>
            <p:spPr>
              <a:xfrm>
                <a:off x="820833" y="2094422"/>
                <a:ext cx="317179" cy="30201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39" name="Rectangle 238">
                <a:extLst>
                  <a:ext uri="{FF2B5EF4-FFF2-40B4-BE49-F238E27FC236}">
                    <a16:creationId xmlns:a16="http://schemas.microsoft.com/office/drawing/2014/main" id="{D844C098-906E-41CA-8633-9F43E9CF0AF4}"/>
                  </a:ext>
                </a:extLst>
              </p:cNvPr>
              <p:cNvSpPr/>
              <p:nvPr/>
            </p:nvSpPr>
            <p:spPr>
              <a:xfrm>
                <a:off x="1135471" y="2094422"/>
                <a:ext cx="317179" cy="30201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40" name="Rectangle 239">
                <a:extLst>
                  <a:ext uri="{FF2B5EF4-FFF2-40B4-BE49-F238E27FC236}">
                    <a16:creationId xmlns:a16="http://schemas.microsoft.com/office/drawing/2014/main" id="{D059B4E4-A990-4665-921A-64E73F5B65A3}"/>
                  </a:ext>
                </a:extLst>
              </p:cNvPr>
              <p:cNvSpPr/>
              <p:nvPr/>
            </p:nvSpPr>
            <p:spPr>
              <a:xfrm>
                <a:off x="1450110" y="2094422"/>
                <a:ext cx="317179" cy="30494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74257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22FC479C-8737-4392-A2CC-EC2060FDF93F}"/>
              </a:ext>
            </a:extLst>
          </p:cNvPr>
          <p:cNvSpPr txBox="1"/>
          <p:nvPr/>
        </p:nvSpPr>
        <p:spPr>
          <a:xfrm>
            <a:off x="1470074" y="6037280"/>
            <a:ext cx="18991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Ana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57A82AB-9879-4D6F-8CD7-B8A894213BCA}"/>
              </a:ext>
            </a:extLst>
          </p:cNvPr>
          <p:cNvSpPr txBox="1"/>
          <p:nvPr/>
        </p:nvSpPr>
        <p:spPr>
          <a:xfrm>
            <a:off x="9373773" y="6037280"/>
            <a:ext cx="18991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Ricky</a:t>
            </a:r>
          </a:p>
        </p:txBody>
      </p:sp>
      <p:pic>
        <p:nvPicPr>
          <p:cNvPr id="13" name="Picture 12" descr="A person posing for the camera&#10;&#10;Description automatically generated">
            <a:extLst>
              <a:ext uri="{FF2B5EF4-FFF2-40B4-BE49-F238E27FC236}">
                <a16:creationId xmlns:a16="http://schemas.microsoft.com/office/drawing/2014/main" id="{8426BB24-E5BC-430F-AC6C-7AD7DD6708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0631" y="3242280"/>
            <a:ext cx="4206284" cy="2786663"/>
          </a:xfrm>
          <a:prstGeom prst="rect">
            <a:avLst/>
          </a:prstGeom>
        </p:spPr>
      </p:pic>
      <p:pic>
        <p:nvPicPr>
          <p:cNvPr id="14" name="Picture 13" descr="A close up of a person&#10;&#10;Description automatically generated">
            <a:extLst>
              <a:ext uri="{FF2B5EF4-FFF2-40B4-BE49-F238E27FC236}">
                <a16:creationId xmlns:a16="http://schemas.microsoft.com/office/drawing/2014/main" id="{8FB03636-80D9-4D70-A3E5-50F6519CBCF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9317"/>
          <a:stretch/>
        </p:blipFill>
        <p:spPr>
          <a:xfrm>
            <a:off x="555893" y="2840699"/>
            <a:ext cx="3874680" cy="3196581"/>
          </a:xfrm>
          <a:prstGeom prst="rect">
            <a:avLst/>
          </a:prstGeom>
        </p:spPr>
      </p:pic>
      <p:sp>
        <p:nvSpPr>
          <p:cNvPr id="4" name="Speech Bubble: Rectangle with Corners Rounded 3">
            <a:extLst>
              <a:ext uri="{FF2B5EF4-FFF2-40B4-BE49-F238E27FC236}">
                <a16:creationId xmlns:a16="http://schemas.microsoft.com/office/drawing/2014/main" id="{22B9C06A-E4D7-442E-B8D1-39204072251E}"/>
              </a:ext>
            </a:extLst>
          </p:cNvPr>
          <p:cNvSpPr/>
          <p:nvPr/>
        </p:nvSpPr>
        <p:spPr>
          <a:xfrm>
            <a:off x="2913965" y="1271039"/>
            <a:ext cx="2897945" cy="1569660"/>
          </a:xfrm>
          <a:prstGeom prst="wedgeRoundRectCallout">
            <a:avLst>
              <a:gd name="adj1" fmla="val -38866"/>
              <a:gd name="adj2" fmla="val 92295"/>
              <a:gd name="adj3" fmla="val 1666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EEE7722-9191-4728-A035-E34C57CB3549}"/>
              </a:ext>
            </a:extLst>
          </p:cNvPr>
          <p:cNvSpPr txBox="1"/>
          <p:nvPr/>
        </p:nvSpPr>
        <p:spPr>
          <a:xfrm>
            <a:off x="3199650" y="1603717"/>
            <a:ext cx="246184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800" dirty="0"/>
              <a:t>I have six points so far.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EC1696A0-01AB-47E6-AAF1-85FF476D38EC}"/>
              </a:ext>
            </a:extLst>
          </p:cNvPr>
          <p:cNvGrpSpPr/>
          <p:nvPr/>
        </p:nvGrpSpPr>
        <p:grpSpPr>
          <a:xfrm>
            <a:off x="6111892" y="1295940"/>
            <a:ext cx="3392510" cy="1569660"/>
            <a:chOff x="6111892" y="1295940"/>
            <a:chExt cx="3392510" cy="1569660"/>
          </a:xfrm>
        </p:grpSpPr>
        <p:sp>
          <p:nvSpPr>
            <p:cNvPr id="7" name="Speech Bubble: Rectangle with Corners Rounded 6">
              <a:extLst>
                <a:ext uri="{FF2B5EF4-FFF2-40B4-BE49-F238E27FC236}">
                  <a16:creationId xmlns:a16="http://schemas.microsoft.com/office/drawing/2014/main" id="{B2BC39A8-2807-4BDE-8E8C-4805FF77ECE8}"/>
                </a:ext>
              </a:extLst>
            </p:cNvPr>
            <p:cNvSpPr/>
            <p:nvPr/>
          </p:nvSpPr>
          <p:spPr>
            <a:xfrm>
              <a:off x="6111892" y="1295940"/>
              <a:ext cx="3384805" cy="1569660"/>
            </a:xfrm>
            <a:prstGeom prst="wedgeRoundRectCallout">
              <a:avLst>
                <a:gd name="adj1" fmla="val 46086"/>
                <a:gd name="adj2" fmla="val 94984"/>
                <a:gd name="adj3" fmla="val 16667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A0610EE4-D5CB-4B62-BBF2-1F76272FC534}"/>
                </a:ext>
              </a:extLst>
            </p:cNvPr>
            <p:cNvSpPr txBox="1"/>
            <p:nvPr/>
          </p:nvSpPr>
          <p:spPr>
            <a:xfrm>
              <a:off x="6287277" y="1361255"/>
              <a:ext cx="3217125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2800" dirty="0"/>
                <a:t>I have two and one half times as many points as Ana.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362391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4CF47263-39F2-44B1-B41E-884C74F365ED}"/>
              </a:ext>
            </a:extLst>
          </p:cNvPr>
          <p:cNvGrpSpPr/>
          <p:nvPr/>
        </p:nvGrpSpPr>
        <p:grpSpPr>
          <a:xfrm>
            <a:off x="1152121" y="3429000"/>
            <a:ext cx="548640" cy="887213"/>
            <a:chOff x="267286" y="3429000"/>
            <a:chExt cx="548640" cy="887213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8A486456-4182-4D77-B365-5986158D610E}"/>
                </a:ext>
              </a:extLst>
            </p:cNvPr>
            <p:cNvCxnSpPr/>
            <p:nvPr/>
          </p:nvCxnSpPr>
          <p:spPr>
            <a:xfrm>
              <a:off x="534574" y="3429000"/>
              <a:ext cx="0" cy="42554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B0777003-BA8B-4C61-A150-F3B55F0FC7E2}"/>
                </a:ext>
              </a:extLst>
            </p:cNvPr>
            <p:cNvSpPr txBox="1"/>
            <p:nvPr/>
          </p:nvSpPr>
          <p:spPr>
            <a:xfrm>
              <a:off x="267286" y="3854548"/>
              <a:ext cx="5486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Z" sz="2400" dirty="0"/>
                <a:t>0</a:t>
              </a:r>
            </a:p>
          </p:txBody>
        </p:sp>
      </p:grp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B8062936-A7A7-413D-9626-534F6DCEDDDB}"/>
              </a:ext>
            </a:extLst>
          </p:cNvPr>
          <p:cNvCxnSpPr/>
          <p:nvPr/>
        </p:nvCxnSpPr>
        <p:spPr>
          <a:xfrm>
            <a:off x="436098" y="3643532"/>
            <a:ext cx="11422967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7" name="Group 36">
            <a:extLst>
              <a:ext uri="{FF2B5EF4-FFF2-40B4-BE49-F238E27FC236}">
                <a16:creationId xmlns:a16="http://schemas.microsoft.com/office/drawing/2014/main" id="{D5660910-A4AE-43CE-9DDF-BF8353637E62}"/>
              </a:ext>
            </a:extLst>
          </p:cNvPr>
          <p:cNvGrpSpPr/>
          <p:nvPr/>
        </p:nvGrpSpPr>
        <p:grpSpPr>
          <a:xfrm>
            <a:off x="1448456" y="3419718"/>
            <a:ext cx="1825499" cy="894147"/>
            <a:chOff x="549553" y="3419718"/>
            <a:chExt cx="1825499" cy="894147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492D910B-E1E0-43B1-803E-543BD60BDAE2}"/>
                </a:ext>
              </a:extLst>
            </p:cNvPr>
            <p:cNvGrpSpPr/>
            <p:nvPr/>
          </p:nvGrpSpPr>
          <p:grpSpPr>
            <a:xfrm>
              <a:off x="549553" y="3426652"/>
              <a:ext cx="548640" cy="887213"/>
              <a:chOff x="267286" y="3429000"/>
              <a:chExt cx="548640" cy="887213"/>
            </a:xfrm>
          </p:grpSpPr>
          <p:cxnSp>
            <p:nvCxnSpPr>
              <p:cNvPr id="9" name="Straight Connector 8">
                <a:extLst>
                  <a:ext uri="{FF2B5EF4-FFF2-40B4-BE49-F238E27FC236}">
                    <a16:creationId xmlns:a16="http://schemas.microsoft.com/office/drawing/2014/main" id="{175C8EA3-16C1-459C-8AAA-6E00339A657D}"/>
                  </a:ext>
                </a:extLst>
              </p:cNvPr>
              <p:cNvCxnSpPr/>
              <p:nvPr/>
            </p:nvCxnSpPr>
            <p:spPr>
              <a:xfrm>
                <a:off x="534574" y="3429000"/>
                <a:ext cx="0" cy="42554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EF7661CB-CEAD-41E2-B251-A86E42871544}"/>
                  </a:ext>
                </a:extLst>
              </p:cNvPr>
              <p:cNvSpPr txBox="1"/>
              <p:nvPr/>
            </p:nvSpPr>
            <p:spPr>
              <a:xfrm>
                <a:off x="267286" y="3854548"/>
                <a:ext cx="54864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en-NZ" sz="2400" dirty="0"/>
              </a:p>
            </p:txBody>
          </p:sp>
        </p:grp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5E2E634D-3C32-4A59-A7EC-56DC960A4ECB}"/>
                </a:ext>
              </a:extLst>
            </p:cNvPr>
            <p:cNvGrpSpPr/>
            <p:nvPr/>
          </p:nvGrpSpPr>
          <p:grpSpPr>
            <a:xfrm>
              <a:off x="1181301" y="3419718"/>
              <a:ext cx="548640" cy="887213"/>
              <a:chOff x="267286" y="3429000"/>
              <a:chExt cx="548640" cy="887213"/>
            </a:xfrm>
          </p:grpSpPr>
          <p:cxnSp>
            <p:nvCxnSpPr>
              <p:cNvPr id="12" name="Straight Connector 11">
                <a:extLst>
                  <a:ext uri="{FF2B5EF4-FFF2-40B4-BE49-F238E27FC236}">
                    <a16:creationId xmlns:a16="http://schemas.microsoft.com/office/drawing/2014/main" id="{8F988748-0C33-4E78-A948-59D2402163F8}"/>
                  </a:ext>
                </a:extLst>
              </p:cNvPr>
              <p:cNvCxnSpPr/>
              <p:nvPr/>
            </p:nvCxnSpPr>
            <p:spPr>
              <a:xfrm>
                <a:off x="534574" y="3429000"/>
                <a:ext cx="0" cy="42554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39AF5E1-D4BB-4DD9-B4F7-0A76441E5A8E}"/>
                  </a:ext>
                </a:extLst>
              </p:cNvPr>
              <p:cNvSpPr txBox="1"/>
              <p:nvPr/>
            </p:nvSpPr>
            <p:spPr>
              <a:xfrm>
                <a:off x="267286" y="3854548"/>
                <a:ext cx="54864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en-NZ" sz="2400" dirty="0"/>
              </a:p>
            </p:txBody>
          </p: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1034A959-43E4-47DC-9ACC-30CC987E5EB1}"/>
                </a:ext>
              </a:extLst>
            </p:cNvPr>
            <p:cNvGrpSpPr/>
            <p:nvPr/>
          </p:nvGrpSpPr>
          <p:grpSpPr>
            <a:xfrm>
              <a:off x="877831" y="3424096"/>
              <a:ext cx="548640" cy="873356"/>
              <a:chOff x="280000" y="3429000"/>
              <a:chExt cx="548640" cy="873356"/>
            </a:xfrm>
          </p:grpSpPr>
          <p:cxnSp>
            <p:nvCxnSpPr>
              <p:cNvPr id="15" name="Straight Connector 14">
                <a:extLst>
                  <a:ext uri="{FF2B5EF4-FFF2-40B4-BE49-F238E27FC236}">
                    <a16:creationId xmlns:a16="http://schemas.microsoft.com/office/drawing/2014/main" id="{D5D4A327-4CE0-4A8B-8F35-E996480BF3A8}"/>
                  </a:ext>
                </a:extLst>
              </p:cNvPr>
              <p:cNvCxnSpPr/>
              <p:nvPr/>
            </p:nvCxnSpPr>
            <p:spPr>
              <a:xfrm>
                <a:off x="534574" y="3429000"/>
                <a:ext cx="0" cy="42554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D267E3B1-0647-4062-8467-D9DF678D8E76}"/>
                  </a:ext>
                </a:extLst>
              </p:cNvPr>
              <p:cNvSpPr txBox="1"/>
              <p:nvPr/>
            </p:nvSpPr>
            <p:spPr>
              <a:xfrm>
                <a:off x="280000" y="3840691"/>
                <a:ext cx="54864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en-NZ" sz="2400" dirty="0"/>
              </a:p>
            </p:txBody>
          </p:sp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201A59E6-CA80-4207-84C9-0BD2BBF9A35B}"/>
                </a:ext>
              </a:extLst>
            </p:cNvPr>
            <p:cNvGrpSpPr/>
            <p:nvPr/>
          </p:nvGrpSpPr>
          <p:grpSpPr>
            <a:xfrm>
              <a:off x="1826412" y="3423587"/>
              <a:ext cx="548640" cy="887213"/>
              <a:chOff x="267286" y="3429000"/>
              <a:chExt cx="548640" cy="887213"/>
            </a:xfrm>
          </p:grpSpPr>
          <p:cxnSp>
            <p:nvCxnSpPr>
              <p:cNvPr id="18" name="Straight Connector 17">
                <a:extLst>
                  <a:ext uri="{FF2B5EF4-FFF2-40B4-BE49-F238E27FC236}">
                    <a16:creationId xmlns:a16="http://schemas.microsoft.com/office/drawing/2014/main" id="{2D1A416A-0F66-4ECD-A3DE-E04088BBE10C}"/>
                  </a:ext>
                </a:extLst>
              </p:cNvPr>
              <p:cNvCxnSpPr/>
              <p:nvPr/>
            </p:nvCxnSpPr>
            <p:spPr>
              <a:xfrm>
                <a:off x="534574" y="3429000"/>
                <a:ext cx="0" cy="42554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4500DC1-3102-41A8-9C17-99441FAD6ACC}"/>
                  </a:ext>
                </a:extLst>
              </p:cNvPr>
              <p:cNvSpPr txBox="1"/>
              <p:nvPr/>
            </p:nvSpPr>
            <p:spPr>
              <a:xfrm>
                <a:off x="267286" y="3854548"/>
                <a:ext cx="54864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NZ" sz="2400" dirty="0"/>
                  <a:t>5</a:t>
                </a:r>
              </a:p>
            </p:txBody>
          </p:sp>
        </p:grp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A353C668-0DBE-443B-ACE2-C89D9476AA52}"/>
                </a:ext>
              </a:extLst>
            </p:cNvPr>
            <p:cNvGrpSpPr/>
            <p:nvPr/>
          </p:nvGrpSpPr>
          <p:grpSpPr>
            <a:xfrm>
              <a:off x="1506192" y="3421033"/>
              <a:ext cx="548640" cy="887213"/>
              <a:chOff x="267286" y="3429000"/>
              <a:chExt cx="548640" cy="887213"/>
            </a:xfrm>
          </p:grpSpPr>
          <p:cxnSp>
            <p:nvCxnSpPr>
              <p:cNvPr id="21" name="Straight Connector 20">
                <a:extLst>
                  <a:ext uri="{FF2B5EF4-FFF2-40B4-BE49-F238E27FC236}">
                    <a16:creationId xmlns:a16="http://schemas.microsoft.com/office/drawing/2014/main" id="{A4AE40C2-57EE-4FBB-AB7E-C57323DECF6D}"/>
                  </a:ext>
                </a:extLst>
              </p:cNvPr>
              <p:cNvCxnSpPr/>
              <p:nvPr/>
            </p:nvCxnSpPr>
            <p:spPr>
              <a:xfrm>
                <a:off x="534574" y="3429000"/>
                <a:ext cx="0" cy="42554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B12D15FA-3F30-4084-97D6-1C2581D8B946}"/>
                  </a:ext>
                </a:extLst>
              </p:cNvPr>
              <p:cNvSpPr txBox="1"/>
              <p:nvPr/>
            </p:nvSpPr>
            <p:spPr>
              <a:xfrm>
                <a:off x="267286" y="3854548"/>
                <a:ext cx="54864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en-NZ" sz="2400" dirty="0"/>
              </a:p>
            </p:txBody>
          </p:sp>
        </p:grp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60D0D1F7-D655-4BEA-980E-830472987284}"/>
              </a:ext>
            </a:extLst>
          </p:cNvPr>
          <p:cNvGrpSpPr/>
          <p:nvPr/>
        </p:nvGrpSpPr>
        <p:grpSpPr>
          <a:xfrm>
            <a:off x="3037155" y="3407278"/>
            <a:ext cx="1825499" cy="894147"/>
            <a:chOff x="549553" y="3419718"/>
            <a:chExt cx="1825499" cy="894147"/>
          </a:xfrm>
        </p:grpSpPr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A8E6166B-636D-4D8C-9024-5DD76CD0C9BA}"/>
                </a:ext>
              </a:extLst>
            </p:cNvPr>
            <p:cNvGrpSpPr/>
            <p:nvPr/>
          </p:nvGrpSpPr>
          <p:grpSpPr>
            <a:xfrm>
              <a:off x="549553" y="3426652"/>
              <a:ext cx="548640" cy="887213"/>
              <a:chOff x="267286" y="3429000"/>
              <a:chExt cx="548640" cy="887213"/>
            </a:xfrm>
          </p:grpSpPr>
          <p:cxnSp>
            <p:nvCxnSpPr>
              <p:cNvPr id="52" name="Straight Connector 51">
                <a:extLst>
                  <a:ext uri="{FF2B5EF4-FFF2-40B4-BE49-F238E27FC236}">
                    <a16:creationId xmlns:a16="http://schemas.microsoft.com/office/drawing/2014/main" id="{65F73DB3-A857-429F-8F78-A7000F88F0A8}"/>
                  </a:ext>
                </a:extLst>
              </p:cNvPr>
              <p:cNvCxnSpPr/>
              <p:nvPr/>
            </p:nvCxnSpPr>
            <p:spPr>
              <a:xfrm>
                <a:off x="534574" y="3429000"/>
                <a:ext cx="0" cy="42554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FCB5572B-676C-4B5D-B4C5-2849A36B59E0}"/>
                  </a:ext>
                </a:extLst>
              </p:cNvPr>
              <p:cNvSpPr txBox="1"/>
              <p:nvPr/>
            </p:nvSpPr>
            <p:spPr>
              <a:xfrm>
                <a:off x="267286" y="3854548"/>
                <a:ext cx="54864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en-NZ" sz="2400" dirty="0"/>
              </a:p>
            </p:txBody>
          </p:sp>
        </p:grpSp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C25705C4-6726-4DF1-842A-F732781921BD}"/>
                </a:ext>
              </a:extLst>
            </p:cNvPr>
            <p:cNvGrpSpPr/>
            <p:nvPr/>
          </p:nvGrpSpPr>
          <p:grpSpPr>
            <a:xfrm>
              <a:off x="1181301" y="3419718"/>
              <a:ext cx="548640" cy="887213"/>
              <a:chOff x="267286" y="3429000"/>
              <a:chExt cx="548640" cy="887213"/>
            </a:xfrm>
          </p:grpSpPr>
          <p:cxnSp>
            <p:nvCxnSpPr>
              <p:cNvPr id="50" name="Straight Connector 49">
                <a:extLst>
                  <a:ext uri="{FF2B5EF4-FFF2-40B4-BE49-F238E27FC236}">
                    <a16:creationId xmlns:a16="http://schemas.microsoft.com/office/drawing/2014/main" id="{94325DB7-FDD8-436E-9C52-D23E74858604}"/>
                  </a:ext>
                </a:extLst>
              </p:cNvPr>
              <p:cNvCxnSpPr/>
              <p:nvPr/>
            </p:nvCxnSpPr>
            <p:spPr>
              <a:xfrm>
                <a:off x="534574" y="3429000"/>
                <a:ext cx="0" cy="42554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33DB7E09-1570-401E-A9B8-1890C672AEAB}"/>
                  </a:ext>
                </a:extLst>
              </p:cNvPr>
              <p:cNvSpPr txBox="1"/>
              <p:nvPr/>
            </p:nvSpPr>
            <p:spPr>
              <a:xfrm>
                <a:off x="267286" y="3854548"/>
                <a:ext cx="54864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en-NZ" sz="2400" dirty="0"/>
              </a:p>
            </p:txBody>
          </p:sp>
        </p:grpSp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69F514CC-3F7D-4D82-BF76-23AC68EC67C0}"/>
                </a:ext>
              </a:extLst>
            </p:cNvPr>
            <p:cNvGrpSpPr/>
            <p:nvPr/>
          </p:nvGrpSpPr>
          <p:grpSpPr>
            <a:xfrm>
              <a:off x="865117" y="3424096"/>
              <a:ext cx="548640" cy="887213"/>
              <a:chOff x="267286" y="3429000"/>
              <a:chExt cx="548640" cy="887213"/>
            </a:xfrm>
          </p:grpSpPr>
          <p:cxnSp>
            <p:nvCxnSpPr>
              <p:cNvPr id="48" name="Straight Connector 47">
                <a:extLst>
                  <a:ext uri="{FF2B5EF4-FFF2-40B4-BE49-F238E27FC236}">
                    <a16:creationId xmlns:a16="http://schemas.microsoft.com/office/drawing/2014/main" id="{174A2E22-2FC6-47EE-9C6F-39B73498FC17}"/>
                  </a:ext>
                </a:extLst>
              </p:cNvPr>
              <p:cNvCxnSpPr/>
              <p:nvPr/>
            </p:nvCxnSpPr>
            <p:spPr>
              <a:xfrm>
                <a:off x="534574" y="3429000"/>
                <a:ext cx="0" cy="42554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9287BAC0-58B7-49A7-A335-8CCE75644CB0}"/>
                  </a:ext>
                </a:extLst>
              </p:cNvPr>
              <p:cNvSpPr txBox="1"/>
              <p:nvPr/>
            </p:nvSpPr>
            <p:spPr>
              <a:xfrm>
                <a:off x="267286" y="3854548"/>
                <a:ext cx="54864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en-NZ" sz="2400" dirty="0"/>
              </a:p>
            </p:txBody>
          </p:sp>
        </p:grpSp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id="{07D242EF-0388-490D-BCAB-9AD2CC13A60D}"/>
                </a:ext>
              </a:extLst>
            </p:cNvPr>
            <p:cNvGrpSpPr/>
            <p:nvPr/>
          </p:nvGrpSpPr>
          <p:grpSpPr>
            <a:xfrm>
              <a:off x="1826412" y="3423587"/>
              <a:ext cx="548640" cy="887213"/>
              <a:chOff x="267286" y="3429000"/>
              <a:chExt cx="548640" cy="887213"/>
            </a:xfrm>
          </p:grpSpPr>
          <p:cxnSp>
            <p:nvCxnSpPr>
              <p:cNvPr id="46" name="Straight Connector 45">
                <a:extLst>
                  <a:ext uri="{FF2B5EF4-FFF2-40B4-BE49-F238E27FC236}">
                    <a16:creationId xmlns:a16="http://schemas.microsoft.com/office/drawing/2014/main" id="{8EBA9432-B045-42E3-83DB-1622CBCF6828}"/>
                  </a:ext>
                </a:extLst>
              </p:cNvPr>
              <p:cNvCxnSpPr/>
              <p:nvPr/>
            </p:nvCxnSpPr>
            <p:spPr>
              <a:xfrm>
                <a:off x="534574" y="3429000"/>
                <a:ext cx="0" cy="42554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34446DE4-1784-466D-9DF2-7218139B2F86}"/>
                  </a:ext>
                </a:extLst>
              </p:cNvPr>
              <p:cNvSpPr txBox="1"/>
              <p:nvPr/>
            </p:nvSpPr>
            <p:spPr>
              <a:xfrm>
                <a:off x="267286" y="3854548"/>
                <a:ext cx="54864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NZ" sz="2400" dirty="0"/>
                  <a:t>10</a:t>
                </a:r>
              </a:p>
            </p:txBody>
          </p:sp>
        </p:grpSp>
        <p:grpSp>
          <p:nvGrpSpPr>
            <p:cNvPr id="43" name="Group 42">
              <a:extLst>
                <a:ext uri="{FF2B5EF4-FFF2-40B4-BE49-F238E27FC236}">
                  <a16:creationId xmlns:a16="http://schemas.microsoft.com/office/drawing/2014/main" id="{AD34D184-418E-41C4-B1EF-CA525B03FF4D}"/>
                </a:ext>
              </a:extLst>
            </p:cNvPr>
            <p:cNvGrpSpPr/>
            <p:nvPr/>
          </p:nvGrpSpPr>
          <p:grpSpPr>
            <a:xfrm>
              <a:off x="1506192" y="3421033"/>
              <a:ext cx="548640" cy="887213"/>
              <a:chOff x="267286" y="3429000"/>
              <a:chExt cx="548640" cy="887213"/>
            </a:xfrm>
          </p:grpSpPr>
          <p:cxnSp>
            <p:nvCxnSpPr>
              <p:cNvPr id="44" name="Straight Connector 43">
                <a:extLst>
                  <a:ext uri="{FF2B5EF4-FFF2-40B4-BE49-F238E27FC236}">
                    <a16:creationId xmlns:a16="http://schemas.microsoft.com/office/drawing/2014/main" id="{495695B8-B011-4CF2-BF07-133681C6DE03}"/>
                  </a:ext>
                </a:extLst>
              </p:cNvPr>
              <p:cNvCxnSpPr/>
              <p:nvPr/>
            </p:nvCxnSpPr>
            <p:spPr>
              <a:xfrm>
                <a:off x="534574" y="3429000"/>
                <a:ext cx="0" cy="42554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AA246EF3-1435-4F67-8A9E-1EE9C5C01DAA}"/>
                  </a:ext>
                </a:extLst>
              </p:cNvPr>
              <p:cNvSpPr txBox="1"/>
              <p:nvPr/>
            </p:nvSpPr>
            <p:spPr>
              <a:xfrm>
                <a:off x="267286" y="3854548"/>
                <a:ext cx="54864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en-NZ" sz="2400" dirty="0"/>
              </a:p>
            </p:txBody>
          </p:sp>
        </p:grpSp>
      </p:grpSp>
      <p:grpSp>
        <p:nvGrpSpPr>
          <p:cNvPr id="89" name="Group 88">
            <a:extLst>
              <a:ext uri="{FF2B5EF4-FFF2-40B4-BE49-F238E27FC236}">
                <a16:creationId xmlns:a16="http://schemas.microsoft.com/office/drawing/2014/main" id="{79D09C51-06D8-4179-86A6-A7E930DF5481}"/>
              </a:ext>
            </a:extLst>
          </p:cNvPr>
          <p:cNvGrpSpPr/>
          <p:nvPr/>
        </p:nvGrpSpPr>
        <p:grpSpPr>
          <a:xfrm>
            <a:off x="4624447" y="3401183"/>
            <a:ext cx="1825499" cy="894147"/>
            <a:chOff x="549553" y="3419718"/>
            <a:chExt cx="1825499" cy="894147"/>
          </a:xfrm>
        </p:grpSpPr>
        <p:grpSp>
          <p:nvGrpSpPr>
            <p:cNvPr id="106" name="Group 105">
              <a:extLst>
                <a:ext uri="{FF2B5EF4-FFF2-40B4-BE49-F238E27FC236}">
                  <a16:creationId xmlns:a16="http://schemas.microsoft.com/office/drawing/2014/main" id="{E66CBEC7-959E-417B-938F-06F46144E58D}"/>
                </a:ext>
              </a:extLst>
            </p:cNvPr>
            <p:cNvGrpSpPr/>
            <p:nvPr/>
          </p:nvGrpSpPr>
          <p:grpSpPr>
            <a:xfrm>
              <a:off x="549553" y="3426652"/>
              <a:ext cx="548640" cy="887213"/>
              <a:chOff x="267286" y="3429000"/>
              <a:chExt cx="548640" cy="887213"/>
            </a:xfrm>
          </p:grpSpPr>
          <p:cxnSp>
            <p:nvCxnSpPr>
              <p:cNvPr id="119" name="Straight Connector 118">
                <a:extLst>
                  <a:ext uri="{FF2B5EF4-FFF2-40B4-BE49-F238E27FC236}">
                    <a16:creationId xmlns:a16="http://schemas.microsoft.com/office/drawing/2014/main" id="{B4B17436-5E94-492F-B568-DBFB851E77F1}"/>
                  </a:ext>
                </a:extLst>
              </p:cNvPr>
              <p:cNvCxnSpPr/>
              <p:nvPr/>
            </p:nvCxnSpPr>
            <p:spPr>
              <a:xfrm>
                <a:off x="534574" y="3429000"/>
                <a:ext cx="0" cy="42554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0" name="TextBox 119">
                <a:extLst>
                  <a:ext uri="{FF2B5EF4-FFF2-40B4-BE49-F238E27FC236}">
                    <a16:creationId xmlns:a16="http://schemas.microsoft.com/office/drawing/2014/main" id="{79FE2750-120F-4D8F-991B-98258F6AE699}"/>
                  </a:ext>
                </a:extLst>
              </p:cNvPr>
              <p:cNvSpPr txBox="1"/>
              <p:nvPr/>
            </p:nvSpPr>
            <p:spPr>
              <a:xfrm>
                <a:off x="267286" y="3854548"/>
                <a:ext cx="54864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en-NZ" sz="2400" dirty="0"/>
              </a:p>
            </p:txBody>
          </p:sp>
        </p:grpSp>
        <p:grpSp>
          <p:nvGrpSpPr>
            <p:cNvPr id="107" name="Group 106">
              <a:extLst>
                <a:ext uri="{FF2B5EF4-FFF2-40B4-BE49-F238E27FC236}">
                  <a16:creationId xmlns:a16="http://schemas.microsoft.com/office/drawing/2014/main" id="{609CA8CD-A9F0-46D6-BBCE-A51D31C0E2F2}"/>
                </a:ext>
              </a:extLst>
            </p:cNvPr>
            <p:cNvGrpSpPr/>
            <p:nvPr/>
          </p:nvGrpSpPr>
          <p:grpSpPr>
            <a:xfrm>
              <a:off x="1181301" y="3419718"/>
              <a:ext cx="548640" cy="887213"/>
              <a:chOff x="267286" y="3429000"/>
              <a:chExt cx="548640" cy="887213"/>
            </a:xfrm>
          </p:grpSpPr>
          <p:cxnSp>
            <p:nvCxnSpPr>
              <p:cNvPr id="117" name="Straight Connector 116">
                <a:extLst>
                  <a:ext uri="{FF2B5EF4-FFF2-40B4-BE49-F238E27FC236}">
                    <a16:creationId xmlns:a16="http://schemas.microsoft.com/office/drawing/2014/main" id="{BFBAC0A5-BA4C-46FC-AED8-767934598A6B}"/>
                  </a:ext>
                </a:extLst>
              </p:cNvPr>
              <p:cNvCxnSpPr/>
              <p:nvPr/>
            </p:nvCxnSpPr>
            <p:spPr>
              <a:xfrm>
                <a:off x="534574" y="3429000"/>
                <a:ext cx="0" cy="42554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8" name="TextBox 117">
                <a:extLst>
                  <a:ext uri="{FF2B5EF4-FFF2-40B4-BE49-F238E27FC236}">
                    <a16:creationId xmlns:a16="http://schemas.microsoft.com/office/drawing/2014/main" id="{813FC38B-97D3-4E6B-A773-3FA4C02753EA}"/>
                  </a:ext>
                </a:extLst>
              </p:cNvPr>
              <p:cNvSpPr txBox="1"/>
              <p:nvPr/>
            </p:nvSpPr>
            <p:spPr>
              <a:xfrm>
                <a:off x="267286" y="3854548"/>
                <a:ext cx="54864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en-NZ" sz="2400" dirty="0"/>
              </a:p>
            </p:txBody>
          </p:sp>
        </p:grpSp>
        <p:grpSp>
          <p:nvGrpSpPr>
            <p:cNvPr id="108" name="Group 107">
              <a:extLst>
                <a:ext uri="{FF2B5EF4-FFF2-40B4-BE49-F238E27FC236}">
                  <a16:creationId xmlns:a16="http://schemas.microsoft.com/office/drawing/2014/main" id="{441EFF11-D6CD-4DC0-AEC0-21DB1C1A7C4F}"/>
                </a:ext>
              </a:extLst>
            </p:cNvPr>
            <p:cNvGrpSpPr/>
            <p:nvPr/>
          </p:nvGrpSpPr>
          <p:grpSpPr>
            <a:xfrm>
              <a:off x="877831" y="3424096"/>
              <a:ext cx="548640" cy="873356"/>
              <a:chOff x="280000" y="3429000"/>
              <a:chExt cx="548640" cy="873356"/>
            </a:xfrm>
          </p:grpSpPr>
          <p:cxnSp>
            <p:nvCxnSpPr>
              <p:cNvPr id="115" name="Straight Connector 114">
                <a:extLst>
                  <a:ext uri="{FF2B5EF4-FFF2-40B4-BE49-F238E27FC236}">
                    <a16:creationId xmlns:a16="http://schemas.microsoft.com/office/drawing/2014/main" id="{D60A1C42-83BC-44DD-A2E6-2BFB6EA64E41}"/>
                  </a:ext>
                </a:extLst>
              </p:cNvPr>
              <p:cNvCxnSpPr/>
              <p:nvPr/>
            </p:nvCxnSpPr>
            <p:spPr>
              <a:xfrm>
                <a:off x="534574" y="3429000"/>
                <a:ext cx="0" cy="42554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6" name="TextBox 115">
                <a:extLst>
                  <a:ext uri="{FF2B5EF4-FFF2-40B4-BE49-F238E27FC236}">
                    <a16:creationId xmlns:a16="http://schemas.microsoft.com/office/drawing/2014/main" id="{D84B5891-C278-464E-91CD-F2509BA4F1AA}"/>
                  </a:ext>
                </a:extLst>
              </p:cNvPr>
              <p:cNvSpPr txBox="1"/>
              <p:nvPr/>
            </p:nvSpPr>
            <p:spPr>
              <a:xfrm>
                <a:off x="280000" y="3840691"/>
                <a:ext cx="54864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en-NZ" sz="2400" dirty="0"/>
              </a:p>
            </p:txBody>
          </p:sp>
        </p:grpSp>
        <p:grpSp>
          <p:nvGrpSpPr>
            <p:cNvPr id="109" name="Group 108">
              <a:extLst>
                <a:ext uri="{FF2B5EF4-FFF2-40B4-BE49-F238E27FC236}">
                  <a16:creationId xmlns:a16="http://schemas.microsoft.com/office/drawing/2014/main" id="{12DC70F4-0E03-4ADE-8389-B0039E7F89FD}"/>
                </a:ext>
              </a:extLst>
            </p:cNvPr>
            <p:cNvGrpSpPr/>
            <p:nvPr/>
          </p:nvGrpSpPr>
          <p:grpSpPr>
            <a:xfrm>
              <a:off x="1826412" y="3423587"/>
              <a:ext cx="548640" cy="887213"/>
              <a:chOff x="267286" y="3429000"/>
              <a:chExt cx="548640" cy="887213"/>
            </a:xfrm>
          </p:grpSpPr>
          <p:cxnSp>
            <p:nvCxnSpPr>
              <p:cNvPr id="113" name="Straight Connector 112">
                <a:extLst>
                  <a:ext uri="{FF2B5EF4-FFF2-40B4-BE49-F238E27FC236}">
                    <a16:creationId xmlns:a16="http://schemas.microsoft.com/office/drawing/2014/main" id="{CB88C169-4599-4E4E-B1C7-B196EFF27D7E}"/>
                  </a:ext>
                </a:extLst>
              </p:cNvPr>
              <p:cNvCxnSpPr/>
              <p:nvPr/>
            </p:nvCxnSpPr>
            <p:spPr>
              <a:xfrm>
                <a:off x="534574" y="3429000"/>
                <a:ext cx="0" cy="42554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4" name="TextBox 113">
                <a:extLst>
                  <a:ext uri="{FF2B5EF4-FFF2-40B4-BE49-F238E27FC236}">
                    <a16:creationId xmlns:a16="http://schemas.microsoft.com/office/drawing/2014/main" id="{1D657A85-12B8-45B4-BE6D-280A4D3AA0A4}"/>
                  </a:ext>
                </a:extLst>
              </p:cNvPr>
              <p:cNvSpPr txBox="1"/>
              <p:nvPr/>
            </p:nvSpPr>
            <p:spPr>
              <a:xfrm>
                <a:off x="267286" y="3854548"/>
                <a:ext cx="54864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NZ" sz="2400" dirty="0"/>
                  <a:t>15</a:t>
                </a:r>
              </a:p>
            </p:txBody>
          </p:sp>
        </p:grpSp>
        <p:grpSp>
          <p:nvGrpSpPr>
            <p:cNvPr id="110" name="Group 109">
              <a:extLst>
                <a:ext uri="{FF2B5EF4-FFF2-40B4-BE49-F238E27FC236}">
                  <a16:creationId xmlns:a16="http://schemas.microsoft.com/office/drawing/2014/main" id="{E25B8BB0-A400-4A42-A0DD-8B744BE5B3B9}"/>
                </a:ext>
              </a:extLst>
            </p:cNvPr>
            <p:cNvGrpSpPr/>
            <p:nvPr/>
          </p:nvGrpSpPr>
          <p:grpSpPr>
            <a:xfrm>
              <a:off x="1506192" y="3421033"/>
              <a:ext cx="548640" cy="887213"/>
              <a:chOff x="267286" y="3429000"/>
              <a:chExt cx="548640" cy="887213"/>
            </a:xfrm>
          </p:grpSpPr>
          <p:cxnSp>
            <p:nvCxnSpPr>
              <p:cNvPr id="111" name="Straight Connector 110">
                <a:extLst>
                  <a:ext uri="{FF2B5EF4-FFF2-40B4-BE49-F238E27FC236}">
                    <a16:creationId xmlns:a16="http://schemas.microsoft.com/office/drawing/2014/main" id="{92B46289-70BD-477B-9C31-B03C80E7984B}"/>
                  </a:ext>
                </a:extLst>
              </p:cNvPr>
              <p:cNvCxnSpPr/>
              <p:nvPr/>
            </p:nvCxnSpPr>
            <p:spPr>
              <a:xfrm>
                <a:off x="534574" y="3429000"/>
                <a:ext cx="0" cy="42554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2" name="TextBox 111">
                <a:extLst>
                  <a:ext uri="{FF2B5EF4-FFF2-40B4-BE49-F238E27FC236}">
                    <a16:creationId xmlns:a16="http://schemas.microsoft.com/office/drawing/2014/main" id="{D108C460-C7F6-4BED-9F72-B54C659B417A}"/>
                  </a:ext>
                </a:extLst>
              </p:cNvPr>
              <p:cNvSpPr txBox="1"/>
              <p:nvPr/>
            </p:nvSpPr>
            <p:spPr>
              <a:xfrm>
                <a:off x="267286" y="3854548"/>
                <a:ext cx="54864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en-NZ" sz="2400" dirty="0"/>
              </a:p>
            </p:txBody>
          </p:sp>
        </p:grpSp>
      </p:grpSp>
      <p:grpSp>
        <p:nvGrpSpPr>
          <p:cNvPr id="90" name="Group 89">
            <a:extLst>
              <a:ext uri="{FF2B5EF4-FFF2-40B4-BE49-F238E27FC236}">
                <a16:creationId xmlns:a16="http://schemas.microsoft.com/office/drawing/2014/main" id="{C686E961-860A-450F-9AF2-95890C806212}"/>
              </a:ext>
            </a:extLst>
          </p:cNvPr>
          <p:cNvGrpSpPr/>
          <p:nvPr/>
        </p:nvGrpSpPr>
        <p:grpSpPr>
          <a:xfrm>
            <a:off x="6184391" y="3388743"/>
            <a:ext cx="1825499" cy="894147"/>
            <a:chOff x="549553" y="3419718"/>
            <a:chExt cx="1825499" cy="894147"/>
          </a:xfrm>
        </p:grpSpPr>
        <p:grpSp>
          <p:nvGrpSpPr>
            <p:cNvPr id="91" name="Group 90">
              <a:extLst>
                <a:ext uri="{FF2B5EF4-FFF2-40B4-BE49-F238E27FC236}">
                  <a16:creationId xmlns:a16="http://schemas.microsoft.com/office/drawing/2014/main" id="{2B0C3428-4E3E-4B4D-9413-EFB4AA59781A}"/>
                </a:ext>
              </a:extLst>
            </p:cNvPr>
            <p:cNvGrpSpPr/>
            <p:nvPr/>
          </p:nvGrpSpPr>
          <p:grpSpPr>
            <a:xfrm>
              <a:off x="549553" y="3426652"/>
              <a:ext cx="548640" cy="887213"/>
              <a:chOff x="267286" y="3429000"/>
              <a:chExt cx="548640" cy="887213"/>
            </a:xfrm>
          </p:grpSpPr>
          <p:cxnSp>
            <p:nvCxnSpPr>
              <p:cNvPr id="104" name="Straight Connector 103">
                <a:extLst>
                  <a:ext uri="{FF2B5EF4-FFF2-40B4-BE49-F238E27FC236}">
                    <a16:creationId xmlns:a16="http://schemas.microsoft.com/office/drawing/2014/main" id="{57703B85-B50D-42A1-BA1F-24909F5044E6}"/>
                  </a:ext>
                </a:extLst>
              </p:cNvPr>
              <p:cNvCxnSpPr/>
              <p:nvPr/>
            </p:nvCxnSpPr>
            <p:spPr>
              <a:xfrm>
                <a:off x="534574" y="3429000"/>
                <a:ext cx="0" cy="42554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5" name="TextBox 104">
                <a:extLst>
                  <a:ext uri="{FF2B5EF4-FFF2-40B4-BE49-F238E27FC236}">
                    <a16:creationId xmlns:a16="http://schemas.microsoft.com/office/drawing/2014/main" id="{922B31BF-F973-4FEE-93F1-14DDB5A6C646}"/>
                  </a:ext>
                </a:extLst>
              </p:cNvPr>
              <p:cNvSpPr txBox="1"/>
              <p:nvPr/>
            </p:nvSpPr>
            <p:spPr>
              <a:xfrm>
                <a:off x="267286" y="3854548"/>
                <a:ext cx="54864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en-NZ" sz="2400" dirty="0"/>
              </a:p>
            </p:txBody>
          </p:sp>
        </p:grpSp>
        <p:grpSp>
          <p:nvGrpSpPr>
            <p:cNvPr id="92" name="Group 91">
              <a:extLst>
                <a:ext uri="{FF2B5EF4-FFF2-40B4-BE49-F238E27FC236}">
                  <a16:creationId xmlns:a16="http://schemas.microsoft.com/office/drawing/2014/main" id="{5C00B483-A4A1-4EEC-9648-705B7670EAEB}"/>
                </a:ext>
              </a:extLst>
            </p:cNvPr>
            <p:cNvGrpSpPr/>
            <p:nvPr/>
          </p:nvGrpSpPr>
          <p:grpSpPr>
            <a:xfrm>
              <a:off x="1181301" y="3419718"/>
              <a:ext cx="548640" cy="887213"/>
              <a:chOff x="267286" y="3429000"/>
              <a:chExt cx="548640" cy="887213"/>
            </a:xfrm>
          </p:grpSpPr>
          <p:cxnSp>
            <p:nvCxnSpPr>
              <p:cNvPr id="102" name="Straight Connector 101">
                <a:extLst>
                  <a:ext uri="{FF2B5EF4-FFF2-40B4-BE49-F238E27FC236}">
                    <a16:creationId xmlns:a16="http://schemas.microsoft.com/office/drawing/2014/main" id="{58F8D99F-81DA-4C5E-AAFE-C7488D62E5B1}"/>
                  </a:ext>
                </a:extLst>
              </p:cNvPr>
              <p:cNvCxnSpPr/>
              <p:nvPr/>
            </p:nvCxnSpPr>
            <p:spPr>
              <a:xfrm>
                <a:off x="534574" y="3429000"/>
                <a:ext cx="0" cy="42554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3" name="TextBox 102">
                <a:extLst>
                  <a:ext uri="{FF2B5EF4-FFF2-40B4-BE49-F238E27FC236}">
                    <a16:creationId xmlns:a16="http://schemas.microsoft.com/office/drawing/2014/main" id="{002EFE8F-FDC4-4B4A-9D06-0343619681BC}"/>
                  </a:ext>
                </a:extLst>
              </p:cNvPr>
              <p:cNvSpPr txBox="1"/>
              <p:nvPr/>
            </p:nvSpPr>
            <p:spPr>
              <a:xfrm>
                <a:off x="267286" y="3854548"/>
                <a:ext cx="54864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en-NZ" sz="2400" dirty="0"/>
              </a:p>
            </p:txBody>
          </p:sp>
        </p:grpSp>
        <p:grpSp>
          <p:nvGrpSpPr>
            <p:cNvPr id="93" name="Group 92">
              <a:extLst>
                <a:ext uri="{FF2B5EF4-FFF2-40B4-BE49-F238E27FC236}">
                  <a16:creationId xmlns:a16="http://schemas.microsoft.com/office/drawing/2014/main" id="{64EA9D36-892B-4A88-A5E6-9C4F86FAFB09}"/>
                </a:ext>
              </a:extLst>
            </p:cNvPr>
            <p:cNvGrpSpPr/>
            <p:nvPr/>
          </p:nvGrpSpPr>
          <p:grpSpPr>
            <a:xfrm>
              <a:off x="865117" y="3424096"/>
              <a:ext cx="548640" cy="887213"/>
              <a:chOff x="267286" y="3429000"/>
              <a:chExt cx="548640" cy="887213"/>
            </a:xfrm>
          </p:grpSpPr>
          <p:cxnSp>
            <p:nvCxnSpPr>
              <p:cNvPr id="100" name="Straight Connector 99">
                <a:extLst>
                  <a:ext uri="{FF2B5EF4-FFF2-40B4-BE49-F238E27FC236}">
                    <a16:creationId xmlns:a16="http://schemas.microsoft.com/office/drawing/2014/main" id="{391582CB-59B6-4DB5-9063-55ABF3FA610D}"/>
                  </a:ext>
                </a:extLst>
              </p:cNvPr>
              <p:cNvCxnSpPr/>
              <p:nvPr/>
            </p:nvCxnSpPr>
            <p:spPr>
              <a:xfrm>
                <a:off x="534574" y="3429000"/>
                <a:ext cx="0" cy="42554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1" name="TextBox 100">
                <a:extLst>
                  <a:ext uri="{FF2B5EF4-FFF2-40B4-BE49-F238E27FC236}">
                    <a16:creationId xmlns:a16="http://schemas.microsoft.com/office/drawing/2014/main" id="{A611D09C-A877-4AE0-BB4F-0DAF3304A198}"/>
                  </a:ext>
                </a:extLst>
              </p:cNvPr>
              <p:cNvSpPr txBox="1"/>
              <p:nvPr/>
            </p:nvSpPr>
            <p:spPr>
              <a:xfrm>
                <a:off x="267286" y="3854548"/>
                <a:ext cx="54864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en-NZ" sz="2400" dirty="0"/>
              </a:p>
            </p:txBody>
          </p:sp>
        </p:grpSp>
        <p:grpSp>
          <p:nvGrpSpPr>
            <p:cNvPr id="94" name="Group 93">
              <a:extLst>
                <a:ext uri="{FF2B5EF4-FFF2-40B4-BE49-F238E27FC236}">
                  <a16:creationId xmlns:a16="http://schemas.microsoft.com/office/drawing/2014/main" id="{26424EE7-987A-4CAA-BD9A-6F85109E983A}"/>
                </a:ext>
              </a:extLst>
            </p:cNvPr>
            <p:cNvGrpSpPr/>
            <p:nvPr/>
          </p:nvGrpSpPr>
          <p:grpSpPr>
            <a:xfrm>
              <a:off x="1826412" y="3423587"/>
              <a:ext cx="548640" cy="887213"/>
              <a:chOff x="267286" y="3429000"/>
              <a:chExt cx="548640" cy="887213"/>
            </a:xfrm>
          </p:grpSpPr>
          <p:cxnSp>
            <p:nvCxnSpPr>
              <p:cNvPr id="98" name="Straight Connector 97">
                <a:extLst>
                  <a:ext uri="{FF2B5EF4-FFF2-40B4-BE49-F238E27FC236}">
                    <a16:creationId xmlns:a16="http://schemas.microsoft.com/office/drawing/2014/main" id="{269EDF55-B368-4B56-83AE-50F43E33402F}"/>
                  </a:ext>
                </a:extLst>
              </p:cNvPr>
              <p:cNvCxnSpPr/>
              <p:nvPr/>
            </p:nvCxnSpPr>
            <p:spPr>
              <a:xfrm>
                <a:off x="534574" y="3429000"/>
                <a:ext cx="0" cy="42554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9" name="TextBox 98">
                <a:extLst>
                  <a:ext uri="{FF2B5EF4-FFF2-40B4-BE49-F238E27FC236}">
                    <a16:creationId xmlns:a16="http://schemas.microsoft.com/office/drawing/2014/main" id="{DE3C2830-3E31-4A64-BC1A-01C3EEE4DA6E}"/>
                  </a:ext>
                </a:extLst>
              </p:cNvPr>
              <p:cNvSpPr txBox="1"/>
              <p:nvPr/>
            </p:nvSpPr>
            <p:spPr>
              <a:xfrm>
                <a:off x="267286" y="3854548"/>
                <a:ext cx="54864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NZ" sz="2400" dirty="0"/>
                  <a:t>20</a:t>
                </a:r>
              </a:p>
            </p:txBody>
          </p:sp>
        </p:grpSp>
        <p:grpSp>
          <p:nvGrpSpPr>
            <p:cNvPr id="95" name="Group 94">
              <a:extLst>
                <a:ext uri="{FF2B5EF4-FFF2-40B4-BE49-F238E27FC236}">
                  <a16:creationId xmlns:a16="http://schemas.microsoft.com/office/drawing/2014/main" id="{2EA559ED-EFB4-4155-9B41-A4F30296B96C}"/>
                </a:ext>
              </a:extLst>
            </p:cNvPr>
            <p:cNvGrpSpPr/>
            <p:nvPr/>
          </p:nvGrpSpPr>
          <p:grpSpPr>
            <a:xfrm>
              <a:off x="1506192" y="3421033"/>
              <a:ext cx="548640" cy="887213"/>
              <a:chOff x="267286" y="3429000"/>
              <a:chExt cx="548640" cy="887213"/>
            </a:xfrm>
          </p:grpSpPr>
          <p:cxnSp>
            <p:nvCxnSpPr>
              <p:cNvPr id="96" name="Straight Connector 95">
                <a:extLst>
                  <a:ext uri="{FF2B5EF4-FFF2-40B4-BE49-F238E27FC236}">
                    <a16:creationId xmlns:a16="http://schemas.microsoft.com/office/drawing/2014/main" id="{B458A620-99F4-4AB9-BEDD-DD16A7EF3C79}"/>
                  </a:ext>
                </a:extLst>
              </p:cNvPr>
              <p:cNvCxnSpPr/>
              <p:nvPr/>
            </p:nvCxnSpPr>
            <p:spPr>
              <a:xfrm>
                <a:off x="534574" y="3429000"/>
                <a:ext cx="0" cy="42554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7" name="TextBox 96">
                <a:extLst>
                  <a:ext uri="{FF2B5EF4-FFF2-40B4-BE49-F238E27FC236}">
                    <a16:creationId xmlns:a16="http://schemas.microsoft.com/office/drawing/2014/main" id="{6C48AB68-E61B-4416-A83A-C315E1CAD6BA}"/>
                  </a:ext>
                </a:extLst>
              </p:cNvPr>
              <p:cNvSpPr txBox="1"/>
              <p:nvPr/>
            </p:nvSpPr>
            <p:spPr>
              <a:xfrm>
                <a:off x="267286" y="3854548"/>
                <a:ext cx="54864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en-NZ" sz="2400" dirty="0"/>
              </a:p>
            </p:txBody>
          </p:sp>
        </p:grpSp>
      </p:grpSp>
      <p:grpSp>
        <p:nvGrpSpPr>
          <p:cNvPr id="121" name="Group 120">
            <a:extLst>
              <a:ext uri="{FF2B5EF4-FFF2-40B4-BE49-F238E27FC236}">
                <a16:creationId xmlns:a16="http://schemas.microsoft.com/office/drawing/2014/main" id="{BFF41E54-D72D-42F3-8E49-A89D04F49113}"/>
              </a:ext>
            </a:extLst>
          </p:cNvPr>
          <p:cNvGrpSpPr/>
          <p:nvPr/>
        </p:nvGrpSpPr>
        <p:grpSpPr>
          <a:xfrm>
            <a:off x="7793160" y="3407560"/>
            <a:ext cx="3437202" cy="906587"/>
            <a:chOff x="549553" y="3407278"/>
            <a:chExt cx="3437202" cy="906587"/>
          </a:xfrm>
        </p:grpSpPr>
        <p:grpSp>
          <p:nvGrpSpPr>
            <p:cNvPr id="122" name="Group 121">
              <a:extLst>
                <a:ext uri="{FF2B5EF4-FFF2-40B4-BE49-F238E27FC236}">
                  <a16:creationId xmlns:a16="http://schemas.microsoft.com/office/drawing/2014/main" id="{5A17DEB7-FD0E-42FD-A469-A87C2E3D40E3}"/>
                </a:ext>
              </a:extLst>
            </p:cNvPr>
            <p:cNvGrpSpPr/>
            <p:nvPr/>
          </p:nvGrpSpPr>
          <p:grpSpPr>
            <a:xfrm>
              <a:off x="549553" y="3419718"/>
              <a:ext cx="1825499" cy="894147"/>
              <a:chOff x="549553" y="3419718"/>
              <a:chExt cx="1825499" cy="894147"/>
            </a:xfrm>
          </p:grpSpPr>
          <p:grpSp>
            <p:nvGrpSpPr>
              <p:cNvPr id="139" name="Group 138">
                <a:extLst>
                  <a:ext uri="{FF2B5EF4-FFF2-40B4-BE49-F238E27FC236}">
                    <a16:creationId xmlns:a16="http://schemas.microsoft.com/office/drawing/2014/main" id="{69FBF3F3-B37A-4CDE-A26A-C6134D73A2D7}"/>
                  </a:ext>
                </a:extLst>
              </p:cNvPr>
              <p:cNvGrpSpPr/>
              <p:nvPr/>
            </p:nvGrpSpPr>
            <p:grpSpPr>
              <a:xfrm>
                <a:off x="549553" y="3426652"/>
                <a:ext cx="548640" cy="887213"/>
                <a:chOff x="267286" y="3429000"/>
                <a:chExt cx="548640" cy="887213"/>
              </a:xfrm>
            </p:grpSpPr>
            <p:cxnSp>
              <p:nvCxnSpPr>
                <p:cNvPr id="152" name="Straight Connector 151">
                  <a:extLst>
                    <a:ext uri="{FF2B5EF4-FFF2-40B4-BE49-F238E27FC236}">
                      <a16:creationId xmlns:a16="http://schemas.microsoft.com/office/drawing/2014/main" id="{2E062D8B-C990-40CC-B390-8AA0D9419B5B}"/>
                    </a:ext>
                  </a:extLst>
                </p:cNvPr>
                <p:cNvCxnSpPr/>
                <p:nvPr/>
              </p:nvCxnSpPr>
              <p:spPr>
                <a:xfrm>
                  <a:off x="534574" y="3429000"/>
                  <a:ext cx="0" cy="42554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53" name="TextBox 152">
                  <a:extLst>
                    <a:ext uri="{FF2B5EF4-FFF2-40B4-BE49-F238E27FC236}">
                      <a16:creationId xmlns:a16="http://schemas.microsoft.com/office/drawing/2014/main" id="{193408A3-89D3-40D7-8D48-EBE6AA7EBC2C}"/>
                    </a:ext>
                  </a:extLst>
                </p:cNvPr>
                <p:cNvSpPr txBox="1"/>
                <p:nvPr/>
              </p:nvSpPr>
              <p:spPr>
                <a:xfrm>
                  <a:off x="267286" y="3854548"/>
                  <a:ext cx="54864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endParaRPr lang="en-NZ" sz="2400" dirty="0"/>
                </a:p>
              </p:txBody>
            </p:sp>
          </p:grpSp>
          <p:grpSp>
            <p:nvGrpSpPr>
              <p:cNvPr id="140" name="Group 139">
                <a:extLst>
                  <a:ext uri="{FF2B5EF4-FFF2-40B4-BE49-F238E27FC236}">
                    <a16:creationId xmlns:a16="http://schemas.microsoft.com/office/drawing/2014/main" id="{BBC801A3-8AA2-461F-B8F4-2071589564D8}"/>
                  </a:ext>
                </a:extLst>
              </p:cNvPr>
              <p:cNvGrpSpPr/>
              <p:nvPr/>
            </p:nvGrpSpPr>
            <p:grpSpPr>
              <a:xfrm>
                <a:off x="1181301" y="3419718"/>
                <a:ext cx="548640" cy="887213"/>
                <a:chOff x="267286" y="3429000"/>
                <a:chExt cx="548640" cy="887213"/>
              </a:xfrm>
            </p:grpSpPr>
            <p:cxnSp>
              <p:nvCxnSpPr>
                <p:cNvPr id="150" name="Straight Connector 149">
                  <a:extLst>
                    <a:ext uri="{FF2B5EF4-FFF2-40B4-BE49-F238E27FC236}">
                      <a16:creationId xmlns:a16="http://schemas.microsoft.com/office/drawing/2014/main" id="{C42FA489-5611-4F3F-AADE-C2CDE9F39DDC}"/>
                    </a:ext>
                  </a:extLst>
                </p:cNvPr>
                <p:cNvCxnSpPr/>
                <p:nvPr/>
              </p:nvCxnSpPr>
              <p:spPr>
                <a:xfrm>
                  <a:off x="534574" y="3429000"/>
                  <a:ext cx="0" cy="42554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51" name="TextBox 150">
                  <a:extLst>
                    <a:ext uri="{FF2B5EF4-FFF2-40B4-BE49-F238E27FC236}">
                      <a16:creationId xmlns:a16="http://schemas.microsoft.com/office/drawing/2014/main" id="{8B64FE57-73A9-48DC-86C6-3ABBD1B9EC76}"/>
                    </a:ext>
                  </a:extLst>
                </p:cNvPr>
                <p:cNvSpPr txBox="1"/>
                <p:nvPr/>
              </p:nvSpPr>
              <p:spPr>
                <a:xfrm>
                  <a:off x="267286" y="3854548"/>
                  <a:ext cx="54864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endParaRPr lang="en-NZ" sz="2400" dirty="0"/>
                </a:p>
              </p:txBody>
            </p:sp>
          </p:grpSp>
          <p:grpSp>
            <p:nvGrpSpPr>
              <p:cNvPr id="141" name="Group 140">
                <a:extLst>
                  <a:ext uri="{FF2B5EF4-FFF2-40B4-BE49-F238E27FC236}">
                    <a16:creationId xmlns:a16="http://schemas.microsoft.com/office/drawing/2014/main" id="{D9B9737D-10F2-4AF2-9328-D8172566EECD}"/>
                  </a:ext>
                </a:extLst>
              </p:cNvPr>
              <p:cNvGrpSpPr/>
              <p:nvPr/>
            </p:nvGrpSpPr>
            <p:grpSpPr>
              <a:xfrm>
                <a:off x="877831" y="3424096"/>
                <a:ext cx="548640" cy="873356"/>
                <a:chOff x="280000" y="3429000"/>
                <a:chExt cx="548640" cy="873356"/>
              </a:xfrm>
            </p:grpSpPr>
            <p:cxnSp>
              <p:nvCxnSpPr>
                <p:cNvPr id="148" name="Straight Connector 147">
                  <a:extLst>
                    <a:ext uri="{FF2B5EF4-FFF2-40B4-BE49-F238E27FC236}">
                      <a16:creationId xmlns:a16="http://schemas.microsoft.com/office/drawing/2014/main" id="{584770F5-35D1-459C-BA05-7DACF3C82341}"/>
                    </a:ext>
                  </a:extLst>
                </p:cNvPr>
                <p:cNvCxnSpPr/>
                <p:nvPr/>
              </p:nvCxnSpPr>
              <p:spPr>
                <a:xfrm>
                  <a:off x="534574" y="3429000"/>
                  <a:ext cx="0" cy="42554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9" name="TextBox 148">
                  <a:extLst>
                    <a:ext uri="{FF2B5EF4-FFF2-40B4-BE49-F238E27FC236}">
                      <a16:creationId xmlns:a16="http://schemas.microsoft.com/office/drawing/2014/main" id="{C70EAC08-65E2-43C1-8FCC-75B3640E390B}"/>
                    </a:ext>
                  </a:extLst>
                </p:cNvPr>
                <p:cNvSpPr txBox="1"/>
                <p:nvPr/>
              </p:nvSpPr>
              <p:spPr>
                <a:xfrm>
                  <a:off x="280000" y="3840691"/>
                  <a:ext cx="54864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endParaRPr lang="en-NZ" sz="2400" dirty="0"/>
                </a:p>
              </p:txBody>
            </p:sp>
          </p:grpSp>
          <p:grpSp>
            <p:nvGrpSpPr>
              <p:cNvPr id="142" name="Group 141">
                <a:extLst>
                  <a:ext uri="{FF2B5EF4-FFF2-40B4-BE49-F238E27FC236}">
                    <a16:creationId xmlns:a16="http://schemas.microsoft.com/office/drawing/2014/main" id="{3BC2189A-DF59-4A8B-ABE8-A99F8E554B11}"/>
                  </a:ext>
                </a:extLst>
              </p:cNvPr>
              <p:cNvGrpSpPr/>
              <p:nvPr/>
            </p:nvGrpSpPr>
            <p:grpSpPr>
              <a:xfrm>
                <a:off x="1826412" y="3423587"/>
                <a:ext cx="548640" cy="887213"/>
                <a:chOff x="267286" y="3429000"/>
                <a:chExt cx="548640" cy="887213"/>
              </a:xfrm>
            </p:grpSpPr>
            <p:cxnSp>
              <p:nvCxnSpPr>
                <p:cNvPr id="146" name="Straight Connector 145">
                  <a:extLst>
                    <a:ext uri="{FF2B5EF4-FFF2-40B4-BE49-F238E27FC236}">
                      <a16:creationId xmlns:a16="http://schemas.microsoft.com/office/drawing/2014/main" id="{58ECF4B2-533D-4AAE-8006-DEA080755A3B}"/>
                    </a:ext>
                  </a:extLst>
                </p:cNvPr>
                <p:cNvCxnSpPr/>
                <p:nvPr/>
              </p:nvCxnSpPr>
              <p:spPr>
                <a:xfrm>
                  <a:off x="534574" y="3429000"/>
                  <a:ext cx="0" cy="42554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7" name="TextBox 146">
                  <a:extLst>
                    <a:ext uri="{FF2B5EF4-FFF2-40B4-BE49-F238E27FC236}">
                      <a16:creationId xmlns:a16="http://schemas.microsoft.com/office/drawing/2014/main" id="{5503315A-D925-41A3-9588-C32B8B789054}"/>
                    </a:ext>
                  </a:extLst>
                </p:cNvPr>
                <p:cNvSpPr txBox="1"/>
                <p:nvPr/>
              </p:nvSpPr>
              <p:spPr>
                <a:xfrm>
                  <a:off x="267286" y="3854548"/>
                  <a:ext cx="54864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NZ" sz="2400" dirty="0"/>
                    <a:t>25</a:t>
                  </a:r>
                </a:p>
              </p:txBody>
            </p:sp>
          </p:grpSp>
          <p:grpSp>
            <p:nvGrpSpPr>
              <p:cNvPr id="143" name="Group 142">
                <a:extLst>
                  <a:ext uri="{FF2B5EF4-FFF2-40B4-BE49-F238E27FC236}">
                    <a16:creationId xmlns:a16="http://schemas.microsoft.com/office/drawing/2014/main" id="{A0DBBF3D-9F94-4C54-BDE8-3E8B6E9CD0F7}"/>
                  </a:ext>
                </a:extLst>
              </p:cNvPr>
              <p:cNvGrpSpPr/>
              <p:nvPr/>
            </p:nvGrpSpPr>
            <p:grpSpPr>
              <a:xfrm>
                <a:off x="1506192" y="3421033"/>
                <a:ext cx="548640" cy="887213"/>
                <a:chOff x="267286" y="3429000"/>
                <a:chExt cx="548640" cy="887213"/>
              </a:xfrm>
            </p:grpSpPr>
            <p:cxnSp>
              <p:nvCxnSpPr>
                <p:cNvPr id="144" name="Straight Connector 143">
                  <a:extLst>
                    <a:ext uri="{FF2B5EF4-FFF2-40B4-BE49-F238E27FC236}">
                      <a16:creationId xmlns:a16="http://schemas.microsoft.com/office/drawing/2014/main" id="{0072BE39-4FC3-43C4-A43A-D889BCBA6571}"/>
                    </a:ext>
                  </a:extLst>
                </p:cNvPr>
                <p:cNvCxnSpPr/>
                <p:nvPr/>
              </p:nvCxnSpPr>
              <p:spPr>
                <a:xfrm>
                  <a:off x="534574" y="3429000"/>
                  <a:ext cx="0" cy="42554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5" name="TextBox 144">
                  <a:extLst>
                    <a:ext uri="{FF2B5EF4-FFF2-40B4-BE49-F238E27FC236}">
                      <a16:creationId xmlns:a16="http://schemas.microsoft.com/office/drawing/2014/main" id="{FF123FA4-9CA5-412E-98E3-F1964162B994}"/>
                    </a:ext>
                  </a:extLst>
                </p:cNvPr>
                <p:cNvSpPr txBox="1"/>
                <p:nvPr/>
              </p:nvSpPr>
              <p:spPr>
                <a:xfrm>
                  <a:off x="267286" y="3854548"/>
                  <a:ext cx="54864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endParaRPr lang="en-NZ" sz="2400" dirty="0"/>
                </a:p>
              </p:txBody>
            </p:sp>
          </p:grpSp>
        </p:grpSp>
        <p:grpSp>
          <p:nvGrpSpPr>
            <p:cNvPr id="123" name="Group 122">
              <a:extLst>
                <a:ext uri="{FF2B5EF4-FFF2-40B4-BE49-F238E27FC236}">
                  <a16:creationId xmlns:a16="http://schemas.microsoft.com/office/drawing/2014/main" id="{23F97D78-A53D-4C56-BDF9-2378B47192C4}"/>
                </a:ext>
              </a:extLst>
            </p:cNvPr>
            <p:cNvGrpSpPr/>
            <p:nvPr/>
          </p:nvGrpSpPr>
          <p:grpSpPr>
            <a:xfrm>
              <a:off x="2161256" y="3407278"/>
              <a:ext cx="1825499" cy="894147"/>
              <a:chOff x="549553" y="3419718"/>
              <a:chExt cx="1825499" cy="894147"/>
            </a:xfrm>
          </p:grpSpPr>
          <p:grpSp>
            <p:nvGrpSpPr>
              <p:cNvPr id="124" name="Group 123">
                <a:extLst>
                  <a:ext uri="{FF2B5EF4-FFF2-40B4-BE49-F238E27FC236}">
                    <a16:creationId xmlns:a16="http://schemas.microsoft.com/office/drawing/2014/main" id="{0DA82E14-49CD-4844-81D4-F639178BE7F2}"/>
                  </a:ext>
                </a:extLst>
              </p:cNvPr>
              <p:cNvGrpSpPr/>
              <p:nvPr/>
            </p:nvGrpSpPr>
            <p:grpSpPr>
              <a:xfrm>
                <a:off x="549553" y="3426652"/>
                <a:ext cx="548640" cy="887213"/>
                <a:chOff x="267286" y="3429000"/>
                <a:chExt cx="548640" cy="887213"/>
              </a:xfrm>
            </p:grpSpPr>
            <p:cxnSp>
              <p:nvCxnSpPr>
                <p:cNvPr id="137" name="Straight Connector 136">
                  <a:extLst>
                    <a:ext uri="{FF2B5EF4-FFF2-40B4-BE49-F238E27FC236}">
                      <a16:creationId xmlns:a16="http://schemas.microsoft.com/office/drawing/2014/main" id="{8F49527D-F27A-49D0-A042-784B9181A11F}"/>
                    </a:ext>
                  </a:extLst>
                </p:cNvPr>
                <p:cNvCxnSpPr/>
                <p:nvPr/>
              </p:nvCxnSpPr>
              <p:spPr>
                <a:xfrm>
                  <a:off x="534574" y="3429000"/>
                  <a:ext cx="0" cy="42554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38" name="TextBox 137">
                  <a:extLst>
                    <a:ext uri="{FF2B5EF4-FFF2-40B4-BE49-F238E27FC236}">
                      <a16:creationId xmlns:a16="http://schemas.microsoft.com/office/drawing/2014/main" id="{CF04EC80-AD94-4098-ABE3-6E7B202114E6}"/>
                    </a:ext>
                  </a:extLst>
                </p:cNvPr>
                <p:cNvSpPr txBox="1"/>
                <p:nvPr/>
              </p:nvSpPr>
              <p:spPr>
                <a:xfrm>
                  <a:off x="267286" y="3854548"/>
                  <a:ext cx="54864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endParaRPr lang="en-NZ" sz="2400" dirty="0"/>
                </a:p>
              </p:txBody>
            </p:sp>
          </p:grpSp>
          <p:grpSp>
            <p:nvGrpSpPr>
              <p:cNvPr id="125" name="Group 124">
                <a:extLst>
                  <a:ext uri="{FF2B5EF4-FFF2-40B4-BE49-F238E27FC236}">
                    <a16:creationId xmlns:a16="http://schemas.microsoft.com/office/drawing/2014/main" id="{410365C1-C74D-4FDF-81C4-1377B9B925CF}"/>
                  </a:ext>
                </a:extLst>
              </p:cNvPr>
              <p:cNvGrpSpPr/>
              <p:nvPr/>
            </p:nvGrpSpPr>
            <p:grpSpPr>
              <a:xfrm>
                <a:off x="1181301" y="3419718"/>
                <a:ext cx="548640" cy="887213"/>
                <a:chOff x="267286" y="3429000"/>
                <a:chExt cx="548640" cy="887213"/>
              </a:xfrm>
            </p:grpSpPr>
            <p:cxnSp>
              <p:nvCxnSpPr>
                <p:cNvPr id="135" name="Straight Connector 134">
                  <a:extLst>
                    <a:ext uri="{FF2B5EF4-FFF2-40B4-BE49-F238E27FC236}">
                      <a16:creationId xmlns:a16="http://schemas.microsoft.com/office/drawing/2014/main" id="{485AD59C-88A4-40C2-A89C-E041F2FEC38C}"/>
                    </a:ext>
                  </a:extLst>
                </p:cNvPr>
                <p:cNvCxnSpPr/>
                <p:nvPr/>
              </p:nvCxnSpPr>
              <p:spPr>
                <a:xfrm>
                  <a:off x="534574" y="3429000"/>
                  <a:ext cx="0" cy="42554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36" name="TextBox 135">
                  <a:extLst>
                    <a:ext uri="{FF2B5EF4-FFF2-40B4-BE49-F238E27FC236}">
                      <a16:creationId xmlns:a16="http://schemas.microsoft.com/office/drawing/2014/main" id="{B8D10F89-8E17-4F11-B3EA-7FA2CB791966}"/>
                    </a:ext>
                  </a:extLst>
                </p:cNvPr>
                <p:cNvSpPr txBox="1"/>
                <p:nvPr/>
              </p:nvSpPr>
              <p:spPr>
                <a:xfrm>
                  <a:off x="267286" y="3854548"/>
                  <a:ext cx="54864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endParaRPr lang="en-NZ" sz="2400" dirty="0"/>
                </a:p>
              </p:txBody>
            </p:sp>
          </p:grpSp>
          <p:grpSp>
            <p:nvGrpSpPr>
              <p:cNvPr id="126" name="Group 125">
                <a:extLst>
                  <a:ext uri="{FF2B5EF4-FFF2-40B4-BE49-F238E27FC236}">
                    <a16:creationId xmlns:a16="http://schemas.microsoft.com/office/drawing/2014/main" id="{05B2D774-BB94-41E6-9C8B-E92BC580C414}"/>
                  </a:ext>
                </a:extLst>
              </p:cNvPr>
              <p:cNvGrpSpPr/>
              <p:nvPr/>
            </p:nvGrpSpPr>
            <p:grpSpPr>
              <a:xfrm>
                <a:off x="865117" y="3424096"/>
                <a:ext cx="548640" cy="887213"/>
                <a:chOff x="267286" y="3429000"/>
                <a:chExt cx="548640" cy="887213"/>
              </a:xfrm>
            </p:grpSpPr>
            <p:cxnSp>
              <p:nvCxnSpPr>
                <p:cNvPr id="133" name="Straight Connector 132">
                  <a:extLst>
                    <a:ext uri="{FF2B5EF4-FFF2-40B4-BE49-F238E27FC236}">
                      <a16:creationId xmlns:a16="http://schemas.microsoft.com/office/drawing/2014/main" id="{DF3C5E5C-BC99-4328-98D7-15913B8DDF46}"/>
                    </a:ext>
                  </a:extLst>
                </p:cNvPr>
                <p:cNvCxnSpPr/>
                <p:nvPr/>
              </p:nvCxnSpPr>
              <p:spPr>
                <a:xfrm>
                  <a:off x="534574" y="3429000"/>
                  <a:ext cx="0" cy="42554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34" name="TextBox 133">
                  <a:extLst>
                    <a:ext uri="{FF2B5EF4-FFF2-40B4-BE49-F238E27FC236}">
                      <a16:creationId xmlns:a16="http://schemas.microsoft.com/office/drawing/2014/main" id="{488B8C46-D705-44CC-A4F7-17F6B4B7CA9A}"/>
                    </a:ext>
                  </a:extLst>
                </p:cNvPr>
                <p:cNvSpPr txBox="1"/>
                <p:nvPr/>
              </p:nvSpPr>
              <p:spPr>
                <a:xfrm>
                  <a:off x="267286" y="3854548"/>
                  <a:ext cx="54864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endParaRPr lang="en-NZ" sz="2400" dirty="0"/>
                </a:p>
              </p:txBody>
            </p:sp>
          </p:grpSp>
          <p:grpSp>
            <p:nvGrpSpPr>
              <p:cNvPr id="127" name="Group 126">
                <a:extLst>
                  <a:ext uri="{FF2B5EF4-FFF2-40B4-BE49-F238E27FC236}">
                    <a16:creationId xmlns:a16="http://schemas.microsoft.com/office/drawing/2014/main" id="{96B55A07-9BC3-4A8D-9619-00CA05E8066B}"/>
                  </a:ext>
                </a:extLst>
              </p:cNvPr>
              <p:cNvGrpSpPr/>
              <p:nvPr/>
            </p:nvGrpSpPr>
            <p:grpSpPr>
              <a:xfrm>
                <a:off x="1826412" y="3423587"/>
                <a:ext cx="548640" cy="887213"/>
                <a:chOff x="267286" y="3429000"/>
                <a:chExt cx="548640" cy="887213"/>
              </a:xfrm>
            </p:grpSpPr>
            <p:cxnSp>
              <p:nvCxnSpPr>
                <p:cNvPr id="131" name="Straight Connector 130">
                  <a:extLst>
                    <a:ext uri="{FF2B5EF4-FFF2-40B4-BE49-F238E27FC236}">
                      <a16:creationId xmlns:a16="http://schemas.microsoft.com/office/drawing/2014/main" id="{27378D9B-3833-4BBB-BCFC-398E48EB0A28}"/>
                    </a:ext>
                  </a:extLst>
                </p:cNvPr>
                <p:cNvCxnSpPr/>
                <p:nvPr/>
              </p:nvCxnSpPr>
              <p:spPr>
                <a:xfrm>
                  <a:off x="534574" y="3429000"/>
                  <a:ext cx="0" cy="42554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32" name="TextBox 131">
                  <a:extLst>
                    <a:ext uri="{FF2B5EF4-FFF2-40B4-BE49-F238E27FC236}">
                      <a16:creationId xmlns:a16="http://schemas.microsoft.com/office/drawing/2014/main" id="{8798EB76-D4FE-4B6F-8AF6-D267009EF6E7}"/>
                    </a:ext>
                  </a:extLst>
                </p:cNvPr>
                <p:cNvSpPr txBox="1"/>
                <p:nvPr/>
              </p:nvSpPr>
              <p:spPr>
                <a:xfrm>
                  <a:off x="267286" y="3854548"/>
                  <a:ext cx="54864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NZ" sz="2400" dirty="0"/>
                    <a:t>30</a:t>
                  </a:r>
                </a:p>
              </p:txBody>
            </p:sp>
          </p:grpSp>
          <p:grpSp>
            <p:nvGrpSpPr>
              <p:cNvPr id="128" name="Group 127">
                <a:extLst>
                  <a:ext uri="{FF2B5EF4-FFF2-40B4-BE49-F238E27FC236}">
                    <a16:creationId xmlns:a16="http://schemas.microsoft.com/office/drawing/2014/main" id="{AD50F8D2-D5F5-42F3-8FAD-3B216A1EC253}"/>
                  </a:ext>
                </a:extLst>
              </p:cNvPr>
              <p:cNvGrpSpPr/>
              <p:nvPr/>
            </p:nvGrpSpPr>
            <p:grpSpPr>
              <a:xfrm>
                <a:off x="1506192" y="3421033"/>
                <a:ext cx="548640" cy="887213"/>
                <a:chOff x="267286" y="3429000"/>
                <a:chExt cx="548640" cy="887213"/>
              </a:xfrm>
            </p:grpSpPr>
            <p:cxnSp>
              <p:nvCxnSpPr>
                <p:cNvPr id="129" name="Straight Connector 128">
                  <a:extLst>
                    <a:ext uri="{FF2B5EF4-FFF2-40B4-BE49-F238E27FC236}">
                      <a16:creationId xmlns:a16="http://schemas.microsoft.com/office/drawing/2014/main" id="{D6745E6B-73D6-408A-9C17-063AB913953F}"/>
                    </a:ext>
                  </a:extLst>
                </p:cNvPr>
                <p:cNvCxnSpPr/>
                <p:nvPr/>
              </p:nvCxnSpPr>
              <p:spPr>
                <a:xfrm>
                  <a:off x="534574" y="3429000"/>
                  <a:ext cx="0" cy="42554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30" name="TextBox 129">
                  <a:extLst>
                    <a:ext uri="{FF2B5EF4-FFF2-40B4-BE49-F238E27FC236}">
                      <a16:creationId xmlns:a16="http://schemas.microsoft.com/office/drawing/2014/main" id="{A13E183F-0FCB-4D18-ADE9-8CA611867DD3}"/>
                    </a:ext>
                  </a:extLst>
                </p:cNvPr>
                <p:cNvSpPr txBox="1"/>
                <p:nvPr/>
              </p:nvSpPr>
              <p:spPr>
                <a:xfrm>
                  <a:off x="267286" y="3854548"/>
                  <a:ext cx="54864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endParaRPr lang="en-NZ" sz="2400" dirty="0"/>
                </a:p>
              </p:txBody>
            </p:sp>
          </p:grpSp>
        </p:grpSp>
      </p:grpSp>
      <p:grpSp>
        <p:nvGrpSpPr>
          <p:cNvPr id="181" name="Group 180">
            <a:extLst>
              <a:ext uri="{FF2B5EF4-FFF2-40B4-BE49-F238E27FC236}">
                <a16:creationId xmlns:a16="http://schemas.microsoft.com/office/drawing/2014/main" id="{3BBCC8A2-A804-4863-A29F-16A1676C57A7}"/>
              </a:ext>
            </a:extLst>
          </p:cNvPr>
          <p:cNvGrpSpPr/>
          <p:nvPr/>
        </p:nvGrpSpPr>
        <p:grpSpPr>
          <a:xfrm>
            <a:off x="1419408" y="2781034"/>
            <a:ext cx="4723583" cy="308608"/>
            <a:chOff x="520505" y="3013509"/>
            <a:chExt cx="4723583" cy="308608"/>
          </a:xfrm>
        </p:grpSpPr>
        <p:grpSp>
          <p:nvGrpSpPr>
            <p:cNvPr id="167" name="Group 166">
              <a:extLst>
                <a:ext uri="{FF2B5EF4-FFF2-40B4-BE49-F238E27FC236}">
                  <a16:creationId xmlns:a16="http://schemas.microsoft.com/office/drawing/2014/main" id="{23DDD591-C8E1-44B0-8029-233AED68CB2D}"/>
                </a:ext>
              </a:extLst>
            </p:cNvPr>
            <p:cNvGrpSpPr/>
            <p:nvPr/>
          </p:nvGrpSpPr>
          <p:grpSpPr>
            <a:xfrm>
              <a:off x="520505" y="3013509"/>
              <a:ext cx="3146030" cy="307761"/>
              <a:chOff x="520505" y="3013509"/>
              <a:chExt cx="3146030" cy="307761"/>
            </a:xfrm>
          </p:grpSpPr>
          <p:grpSp>
            <p:nvGrpSpPr>
              <p:cNvPr id="160" name="Group 159">
                <a:extLst>
                  <a:ext uri="{FF2B5EF4-FFF2-40B4-BE49-F238E27FC236}">
                    <a16:creationId xmlns:a16="http://schemas.microsoft.com/office/drawing/2014/main" id="{1F8456C4-A57D-4E21-A80A-AC90CBB60F8D}"/>
                  </a:ext>
                </a:extLst>
              </p:cNvPr>
              <p:cNvGrpSpPr/>
              <p:nvPr/>
            </p:nvGrpSpPr>
            <p:grpSpPr>
              <a:xfrm>
                <a:off x="520505" y="3013509"/>
                <a:ext cx="1573191" cy="304940"/>
                <a:chOff x="520506" y="3019245"/>
                <a:chExt cx="1469775" cy="299204"/>
              </a:xfrm>
            </p:grpSpPr>
            <p:sp>
              <p:nvSpPr>
                <p:cNvPr id="155" name="Rectangle 154">
                  <a:extLst>
                    <a:ext uri="{FF2B5EF4-FFF2-40B4-BE49-F238E27FC236}">
                      <a16:creationId xmlns:a16="http://schemas.microsoft.com/office/drawing/2014/main" id="{8FB29128-D220-4D1D-B64D-A5A8F523BA6C}"/>
                    </a:ext>
                  </a:extLst>
                </p:cNvPr>
                <p:cNvSpPr/>
                <p:nvPr/>
              </p:nvSpPr>
              <p:spPr>
                <a:xfrm>
                  <a:off x="520506" y="3019245"/>
                  <a:ext cx="296329" cy="296329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156" name="Rectangle 155">
                  <a:extLst>
                    <a:ext uri="{FF2B5EF4-FFF2-40B4-BE49-F238E27FC236}">
                      <a16:creationId xmlns:a16="http://schemas.microsoft.com/office/drawing/2014/main" id="{AE9B4E1A-AB70-46B8-820C-395A573ECA73}"/>
                    </a:ext>
                  </a:extLst>
                </p:cNvPr>
                <p:cNvSpPr/>
                <p:nvPr/>
              </p:nvSpPr>
              <p:spPr>
                <a:xfrm>
                  <a:off x="814461" y="3019245"/>
                  <a:ext cx="296329" cy="296329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157" name="Rectangle 156">
                  <a:extLst>
                    <a:ext uri="{FF2B5EF4-FFF2-40B4-BE49-F238E27FC236}">
                      <a16:creationId xmlns:a16="http://schemas.microsoft.com/office/drawing/2014/main" id="{732295F6-341A-4D5B-9054-DFD65238C074}"/>
                    </a:ext>
                  </a:extLst>
                </p:cNvPr>
                <p:cNvSpPr/>
                <p:nvPr/>
              </p:nvSpPr>
              <p:spPr>
                <a:xfrm>
                  <a:off x="1108416" y="3019245"/>
                  <a:ext cx="296329" cy="296329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158" name="Rectangle 157">
                  <a:extLst>
                    <a:ext uri="{FF2B5EF4-FFF2-40B4-BE49-F238E27FC236}">
                      <a16:creationId xmlns:a16="http://schemas.microsoft.com/office/drawing/2014/main" id="{CB60B7DF-8751-46AC-9740-7A7FC3583184}"/>
                    </a:ext>
                  </a:extLst>
                </p:cNvPr>
                <p:cNvSpPr/>
                <p:nvPr/>
              </p:nvSpPr>
              <p:spPr>
                <a:xfrm>
                  <a:off x="1402371" y="3019245"/>
                  <a:ext cx="296329" cy="299204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159" name="Rectangle 158">
                  <a:extLst>
                    <a:ext uri="{FF2B5EF4-FFF2-40B4-BE49-F238E27FC236}">
                      <a16:creationId xmlns:a16="http://schemas.microsoft.com/office/drawing/2014/main" id="{63E1B302-B2B4-4C97-B386-821CBD2FE711}"/>
                    </a:ext>
                  </a:extLst>
                </p:cNvPr>
                <p:cNvSpPr/>
                <p:nvPr/>
              </p:nvSpPr>
              <p:spPr>
                <a:xfrm>
                  <a:off x="1693952" y="3020096"/>
                  <a:ext cx="296329" cy="296329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</p:grpSp>
          <p:grpSp>
            <p:nvGrpSpPr>
              <p:cNvPr id="161" name="Group 160">
                <a:extLst>
                  <a:ext uri="{FF2B5EF4-FFF2-40B4-BE49-F238E27FC236}">
                    <a16:creationId xmlns:a16="http://schemas.microsoft.com/office/drawing/2014/main" id="{283A3192-C752-4F05-BD8B-4B1C5300C3AB}"/>
                  </a:ext>
                </a:extLst>
              </p:cNvPr>
              <p:cNvGrpSpPr/>
              <p:nvPr/>
            </p:nvGrpSpPr>
            <p:grpSpPr>
              <a:xfrm>
                <a:off x="2093344" y="3016330"/>
                <a:ext cx="1573191" cy="304940"/>
                <a:chOff x="520506" y="3019245"/>
                <a:chExt cx="1469775" cy="299204"/>
              </a:xfrm>
            </p:grpSpPr>
            <p:sp>
              <p:nvSpPr>
                <p:cNvPr id="162" name="Rectangle 161">
                  <a:extLst>
                    <a:ext uri="{FF2B5EF4-FFF2-40B4-BE49-F238E27FC236}">
                      <a16:creationId xmlns:a16="http://schemas.microsoft.com/office/drawing/2014/main" id="{5BF2D2FD-58F7-4220-ADD2-44AD9544D9E4}"/>
                    </a:ext>
                  </a:extLst>
                </p:cNvPr>
                <p:cNvSpPr/>
                <p:nvPr/>
              </p:nvSpPr>
              <p:spPr>
                <a:xfrm>
                  <a:off x="520506" y="3019245"/>
                  <a:ext cx="296329" cy="296329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163" name="Rectangle 162">
                  <a:extLst>
                    <a:ext uri="{FF2B5EF4-FFF2-40B4-BE49-F238E27FC236}">
                      <a16:creationId xmlns:a16="http://schemas.microsoft.com/office/drawing/2014/main" id="{D239A75C-9C11-47CE-AC53-06F03CB0C246}"/>
                    </a:ext>
                  </a:extLst>
                </p:cNvPr>
                <p:cNvSpPr/>
                <p:nvPr/>
              </p:nvSpPr>
              <p:spPr>
                <a:xfrm>
                  <a:off x="814461" y="3019245"/>
                  <a:ext cx="296329" cy="296329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164" name="Rectangle 163">
                  <a:extLst>
                    <a:ext uri="{FF2B5EF4-FFF2-40B4-BE49-F238E27FC236}">
                      <a16:creationId xmlns:a16="http://schemas.microsoft.com/office/drawing/2014/main" id="{27B49A9E-29E9-40E3-BFB3-C7ACE07D5FB4}"/>
                    </a:ext>
                  </a:extLst>
                </p:cNvPr>
                <p:cNvSpPr/>
                <p:nvPr/>
              </p:nvSpPr>
              <p:spPr>
                <a:xfrm>
                  <a:off x="1108416" y="3019245"/>
                  <a:ext cx="296329" cy="296329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165" name="Rectangle 164">
                  <a:extLst>
                    <a:ext uri="{FF2B5EF4-FFF2-40B4-BE49-F238E27FC236}">
                      <a16:creationId xmlns:a16="http://schemas.microsoft.com/office/drawing/2014/main" id="{91012959-DA65-4598-881A-B54F88603E7D}"/>
                    </a:ext>
                  </a:extLst>
                </p:cNvPr>
                <p:cNvSpPr/>
                <p:nvPr/>
              </p:nvSpPr>
              <p:spPr>
                <a:xfrm>
                  <a:off x="1402371" y="3019245"/>
                  <a:ext cx="296329" cy="299204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166" name="Rectangle 165">
                  <a:extLst>
                    <a:ext uri="{FF2B5EF4-FFF2-40B4-BE49-F238E27FC236}">
                      <a16:creationId xmlns:a16="http://schemas.microsoft.com/office/drawing/2014/main" id="{6F5595E9-0F67-4C06-83CE-EC78EE81E610}"/>
                    </a:ext>
                  </a:extLst>
                </p:cNvPr>
                <p:cNvSpPr/>
                <p:nvPr/>
              </p:nvSpPr>
              <p:spPr>
                <a:xfrm>
                  <a:off x="1693952" y="3020096"/>
                  <a:ext cx="296329" cy="296329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</p:grpSp>
        </p:grpSp>
        <p:grpSp>
          <p:nvGrpSpPr>
            <p:cNvPr id="169" name="Group 168">
              <a:extLst>
                <a:ext uri="{FF2B5EF4-FFF2-40B4-BE49-F238E27FC236}">
                  <a16:creationId xmlns:a16="http://schemas.microsoft.com/office/drawing/2014/main" id="{12745187-5878-4678-A9F4-2DE817382463}"/>
                </a:ext>
              </a:extLst>
            </p:cNvPr>
            <p:cNvGrpSpPr/>
            <p:nvPr/>
          </p:nvGrpSpPr>
          <p:grpSpPr>
            <a:xfrm>
              <a:off x="3670897" y="3017177"/>
              <a:ext cx="1573191" cy="304940"/>
              <a:chOff x="520506" y="3019245"/>
              <a:chExt cx="1469775" cy="299204"/>
            </a:xfrm>
          </p:grpSpPr>
          <p:sp>
            <p:nvSpPr>
              <p:cNvPr id="176" name="Rectangle 175">
                <a:extLst>
                  <a:ext uri="{FF2B5EF4-FFF2-40B4-BE49-F238E27FC236}">
                    <a16:creationId xmlns:a16="http://schemas.microsoft.com/office/drawing/2014/main" id="{0CCA90BE-336E-42BE-8191-15649602223A}"/>
                  </a:ext>
                </a:extLst>
              </p:cNvPr>
              <p:cNvSpPr/>
              <p:nvPr/>
            </p:nvSpPr>
            <p:spPr>
              <a:xfrm>
                <a:off x="520506" y="3019245"/>
                <a:ext cx="296329" cy="296329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77" name="Rectangle 176">
                <a:extLst>
                  <a:ext uri="{FF2B5EF4-FFF2-40B4-BE49-F238E27FC236}">
                    <a16:creationId xmlns:a16="http://schemas.microsoft.com/office/drawing/2014/main" id="{8D962E82-7A67-4A49-A91A-9DCC371161F4}"/>
                  </a:ext>
                </a:extLst>
              </p:cNvPr>
              <p:cNvSpPr/>
              <p:nvPr/>
            </p:nvSpPr>
            <p:spPr>
              <a:xfrm>
                <a:off x="814461" y="3019245"/>
                <a:ext cx="296329" cy="296329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78" name="Rectangle 177">
                <a:extLst>
                  <a:ext uri="{FF2B5EF4-FFF2-40B4-BE49-F238E27FC236}">
                    <a16:creationId xmlns:a16="http://schemas.microsoft.com/office/drawing/2014/main" id="{761EE64C-B67B-4824-B277-2E6A25606359}"/>
                  </a:ext>
                </a:extLst>
              </p:cNvPr>
              <p:cNvSpPr/>
              <p:nvPr/>
            </p:nvSpPr>
            <p:spPr>
              <a:xfrm>
                <a:off x="1108416" y="3019245"/>
                <a:ext cx="296329" cy="296329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79" name="Rectangle 178">
                <a:extLst>
                  <a:ext uri="{FF2B5EF4-FFF2-40B4-BE49-F238E27FC236}">
                    <a16:creationId xmlns:a16="http://schemas.microsoft.com/office/drawing/2014/main" id="{A57D4015-2BD5-41B2-97F3-FE50C6639A42}"/>
                  </a:ext>
                </a:extLst>
              </p:cNvPr>
              <p:cNvSpPr/>
              <p:nvPr/>
            </p:nvSpPr>
            <p:spPr>
              <a:xfrm>
                <a:off x="1402371" y="3019245"/>
                <a:ext cx="296329" cy="299204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80" name="Rectangle 179">
                <a:extLst>
                  <a:ext uri="{FF2B5EF4-FFF2-40B4-BE49-F238E27FC236}">
                    <a16:creationId xmlns:a16="http://schemas.microsoft.com/office/drawing/2014/main" id="{4F026FFE-070F-4592-96D2-2FBC9420B781}"/>
                  </a:ext>
                </a:extLst>
              </p:cNvPr>
              <p:cNvSpPr/>
              <p:nvPr/>
            </p:nvSpPr>
            <p:spPr>
              <a:xfrm>
                <a:off x="1693952" y="3020096"/>
                <a:ext cx="296329" cy="296329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F58279FE-E861-4A48-92B9-1A74347A20B1}"/>
              </a:ext>
            </a:extLst>
          </p:cNvPr>
          <p:cNvGrpSpPr/>
          <p:nvPr/>
        </p:nvGrpSpPr>
        <p:grpSpPr>
          <a:xfrm>
            <a:off x="1405098" y="2047407"/>
            <a:ext cx="1904967" cy="309293"/>
            <a:chOff x="1405098" y="2125785"/>
            <a:chExt cx="1904967" cy="309293"/>
          </a:xfrm>
        </p:grpSpPr>
        <p:grpSp>
          <p:nvGrpSpPr>
            <p:cNvPr id="209" name="Group 208">
              <a:extLst>
                <a:ext uri="{FF2B5EF4-FFF2-40B4-BE49-F238E27FC236}">
                  <a16:creationId xmlns:a16="http://schemas.microsoft.com/office/drawing/2014/main" id="{C24716B7-0984-4009-BACB-EF2EF9EFD92C}"/>
                </a:ext>
              </a:extLst>
            </p:cNvPr>
            <p:cNvGrpSpPr/>
            <p:nvPr/>
          </p:nvGrpSpPr>
          <p:grpSpPr>
            <a:xfrm>
              <a:off x="1405098" y="2130138"/>
              <a:ext cx="1261094" cy="304940"/>
              <a:chOff x="506195" y="2094422"/>
              <a:chExt cx="1261094" cy="304940"/>
            </a:xfrm>
            <a:solidFill>
              <a:srgbClr val="FFC000"/>
            </a:solidFill>
          </p:grpSpPr>
          <p:sp>
            <p:nvSpPr>
              <p:cNvPr id="204" name="Rectangle 203">
                <a:extLst>
                  <a:ext uri="{FF2B5EF4-FFF2-40B4-BE49-F238E27FC236}">
                    <a16:creationId xmlns:a16="http://schemas.microsoft.com/office/drawing/2014/main" id="{B2F76B94-1C3A-4B97-9D5A-EEED50E958E0}"/>
                  </a:ext>
                </a:extLst>
              </p:cNvPr>
              <p:cNvSpPr/>
              <p:nvPr/>
            </p:nvSpPr>
            <p:spPr>
              <a:xfrm>
                <a:off x="506195" y="2094422"/>
                <a:ext cx="317179" cy="30201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05" name="Rectangle 204">
                <a:extLst>
                  <a:ext uri="{FF2B5EF4-FFF2-40B4-BE49-F238E27FC236}">
                    <a16:creationId xmlns:a16="http://schemas.microsoft.com/office/drawing/2014/main" id="{0262C484-9725-4C32-8A81-7D89E58D2BD4}"/>
                  </a:ext>
                </a:extLst>
              </p:cNvPr>
              <p:cNvSpPr/>
              <p:nvPr/>
            </p:nvSpPr>
            <p:spPr>
              <a:xfrm>
                <a:off x="820833" y="2094422"/>
                <a:ext cx="317179" cy="30201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06" name="Rectangle 205">
                <a:extLst>
                  <a:ext uri="{FF2B5EF4-FFF2-40B4-BE49-F238E27FC236}">
                    <a16:creationId xmlns:a16="http://schemas.microsoft.com/office/drawing/2014/main" id="{B93B1610-D80B-4278-8B57-201BED7342B0}"/>
                  </a:ext>
                </a:extLst>
              </p:cNvPr>
              <p:cNvSpPr/>
              <p:nvPr/>
            </p:nvSpPr>
            <p:spPr>
              <a:xfrm>
                <a:off x="1135471" y="2094422"/>
                <a:ext cx="317179" cy="30201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07" name="Rectangle 206">
                <a:extLst>
                  <a:ext uri="{FF2B5EF4-FFF2-40B4-BE49-F238E27FC236}">
                    <a16:creationId xmlns:a16="http://schemas.microsoft.com/office/drawing/2014/main" id="{32C66A80-FA2C-40F9-B626-07E1DD1029DF}"/>
                  </a:ext>
                </a:extLst>
              </p:cNvPr>
              <p:cNvSpPr/>
              <p:nvPr/>
            </p:nvSpPr>
            <p:spPr>
              <a:xfrm>
                <a:off x="1450110" y="2094422"/>
                <a:ext cx="317179" cy="30494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sp>
          <p:nvSpPr>
            <p:cNvPr id="211" name="Rectangle 210">
              <a:extLst>
                <a:ext uri="{FF2B5EF4-FFF2-40B4-BE49-F238E27FC236}">
                  <a16:creationId xmlns:a16="http://schemas.microsoft.com/office/drawing/2014/main" id="{7357425F-AE68-4095-A926-2C9E1A2218E3}"/>
                </a:ext>
              </a:extLst>
            </p:cNvPr>
            <p:cNvSpPr/>
            <p:nvPr/>
          </p:nvSpPr>
          <p:spPr>
            <a:xfrm>
              <a:off x="2678248" y="2125785"/>
              <a:ext cx="317179" cy="302010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12" name="Rectangle 211">
              <a:extLst>
                <a:ext uri="{FF2B5EF4-FFF2-40B4-BE49-F238E27FC236}">
                  <a16:creationId xmlns:a16="http://schemas.microsoft.com/office/drawing/2014/main" id="{AC46C180-00CE-4012-95FD-055B443F6F41}"/>
                </a:ext>
              </a:extLst>
            </p:cNvPr>
            <p:cNvSpPr/>
            <p:nvPr/>
          </p:nvSpPr>
          <p:spPr>
            <a:xfrm>
              <a:off x="2992886" y="2125785"/>
              <a:ext cx="317179" cy="302010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sp>
        <p:nvSpPr>
          <p:cNvPr id="230" name="TextBox 229">
            <a:extLst>
              <a:ext uri="{FF2B5EF4-FFF2-40B4-BE49-F238E27FC236}">
                <a16:creationId xmlns:a16="http://schemas.microsoft.com/office/drawing/2014/main" id="{1D955ECC-22C1-416D-A873-CF96D5DAF22E}"/>
              </a:ext>
            </a:extLst>
          </p:cNvPr>
          <p:cNvSpPr txBox="1"/>
          <p:nvPr/>
        </p:nvSpPr>
        <p:spPr>
          <a:xfrm>
            <a:off x="111254" y="1906290"/>
            <a:ext cx="10408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200" dirty="0"/>
              <a:t>Ana</a:t>
            </a:r>
          </a:p>
        </p:txBody>
      </p:sp>
      <p:sp>
        <p:nvSpPr>
          <p:cNvPr id="231" name="TextBox 230">
            <a:extLst>
              <a:ext uri="{FF2B5EF4-FFF2-40B4-BE49-F238E27FC236}">
                <a16:creationId xmlns:a16="http://schemas.microsoft.com/office/drawing/2014/main" id="{25464848-C274-4D20-883D-703A12CCF972}"/>
              </a:ext>
            </a:extLst>
          </p:cNvPr>
          <p:cNvSpPr txBox="1"/>
          <p:nvPr/>
        </p:nvSpPr>
        <p:spPr>
          <a:xfrm>
            <a:off x="59963" y="2582248"/>
            <a:ext cx="12409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200" dirty="0"/>
              <a:t>Ricky</a:t>
            </a:r>
          </a:p>
        </p:txBody>
      </p:sp>
      <p:grpSp>
        <p:nvGrpSpPr>
          <p:cNvPr id="182" name="Group 181">
            <a:extLst>
              <a:ext uri="{FF2B5EF4-FFF2-40B4-BE49-F238E27FC236}">
                <a16:creationId xmlns:a16="http://schemas.microsoft.com/office/drawing/2014/main" id="{7FA340A6-7FC2-40C8-A909-70D19FBF61D1}"/>
              </a:ext>
            </a:extLst>
          </p:cNvPr>
          <p:cNvGrpSpPr/>
          <p:nvPr/>
        </p:nvGrpSpPr>
        <p:grpSpPr>
          <a:xfrm>
            <a:off x="3308598" y="2044377"/>
            <a:ext cx="1904967" cy="309293"/>
            <a:chOff x="1405098" y="2125785"/>
            <a:chExt cx="1904967" cy="309293"/>
          </a:xfrm>
          <a:solidFill>
            <a:srgbClr val="00B0F0"/>
          </a:solidFill>
        </p:grpSpPr>
        <p:grpSp>
          <p:nvGrpSpPr>
            <p:cNvPr id="183" name="Group 182">
              <a:extLst>
                <a:ext uri="{FF2B5EF4-FFF2-40B4-BE49-F238E27FC236}">
                  <a16:creationId xmlns:a16="http://schemas.microsoft.com/office/drawing/2014/main" id="{0D1E14E5-1454-4FEE-8BA9-6AB007BD7DA1}"/>
                </a:ext>
              </a:extLst>
            </p:cNvPr>
            <p:cNvGrpSpPr/>
            <p:nvPr/>
          </p:nvGrpSpPr>
          <p:grpSpPr>
            <a:xfrm>
              <a:off x="1405098" y="2130138"/>
              <a:ext cx="1261094" cy="304940"/>
              <a:chOff x="506195" y="2094422"/>
              <a:chExt cx="1261094" cy="304940"/>
            </a:xfrm>
            <a:grpFill/>
          </p:grpSpPr>
          <p:sp>
            <p:nvSpPr>
              <p:cNvPr id="186" name="Rectangle 185">
                <a:extLst>
                  <a:ext uri="{FF2B5EF4-FFF2-40B4-BE49-F238E27FC236}">
                    <a16:creationId xmlns:a16="http://schemas.microsoft.com/office/drawing/2014/main" id="{B67FD16E-7AD8-46AE-9EDB-31E352D38F7C}"/>
                  </a:ext>
                </a:extLst>
              </p:cNvPr>
              <p:cNvSpPr/>
              <p:nvPr/>
            </p:nvSpPr>
            <p:spPr>
              <a:xfrm>
                <a:off x="506195" y="2094422"/>
                <a:ext cx="317179" cy="30201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87" name="Rectangle 186">
                <a:extLst>
                  <a:ext uri="{FF2B5EF4-FFF2-40B4-BE49-F238E27FC236}">
                    <a16:creationId xmlns:a16="http://schemas.microsoft.com/office/drawing/2014/main" id="{70BD44FA-8EA2-4899-9540-246A50DBA0A3}"/>
                  </a:ext>
                </a:extLst>
              </p:cNvPr>
              <p:cNvSpPr/>
              <p:nvPr/>
            </p:nvSpPr>
            <p:spPr>
              <a:xfrm>
                <a:off x="820833" y="2094422"/>
                <a:ext cx="317179" cy="30201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88" name="Rectangle 187">
                <a:extLst>
                  <a:ext uri="{FF2B5EF4-FFF2-40B4-BE49-F238E27FC236}">
                    <a16:creationId xmlns:a16="http://schemas.microsoft.com/office/drawing/2014/main" id="{B38DE6A6-06EA-403A-BE3A-175ABE7CA1A4}"/>
                  </a:ext>
                </a:extLst>
              </p:cNvPr>
              <p:cNvSpPr/>
              <p:nvPr/>
            </p:nvSpPr>
            <p:spPr>
              <a:xfrm>
                <a:off x="1135471" y="2094422"/>
                <a:ext cx="317179" cy="30201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89" name="Rectangle 188">
                <a:extLst>
                  <a:ext uri="{FF2B5EF4-FFF2-40B4-BE49-F238E27FC236}">
                    <a16:creationId xmlns:a16="http://schemas.microsoft.com/office/drawing/2014/main" id="{9F8E48A4-229D-43AA-BB08-6FEB5D8828FD}"/>
                  </a:ext>
                </a:extLst>
              </p:cNvPr>
              <p:cNvSpPr/>
              <p:nvPr/>
            </p:nvSpPr>
            <p:spPr>
              <a:xfrm>
                <a:off x="1450110" y="2094422"/>
                <a:ext cx="317179" cy="30494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sp>
          <p:nvSpPr>
            <p:cNvPr id="184" name="Rectangle 183">
              <a:extLst>
                <a:ext uri="{FF2B5EF4-FFF2-40B4-BE49-F238E27FC236}">
                  <a16:creationId xmlns:a16="http://schemas.microsoft.com/office/drawing/2014/main" id="{4E4BFDE3-C409-4737-A6F3-B91B3D47B070}"/>
                </a:ext>
              </a:extLst>
            </p:cNvPr>
            <p:cNvSpPr/>
            <p:nvPr/>
          </p:nvSpPr>
          <p:spPr>
            <a:xfrm>
              <a:off x="2678248" y="2125785"/>
              <a:ext cx="317179" cy="30201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85" name="Rectangle 184">
              <a:extLst>
                <a:ext uri="{FF2B5EF4-FFF2-40B4-BE49-F238E27FC236}">
                  <a16:creationId xmlns:a16="http://schemas.microsoft.com/office/drawing/2014/main" id="{910F5E96-1D01-45E5-86CB-2FDA143811BF}"/>
                </a:ext>
              </a:extLst>
            </p:cNvPr>
            <p:cNvSpPr/>
            <p:nvPr/>
          </p:nvSpPr>
          <p:spPr>
            <a:xfrm>
              <a:off x="2992886" y="2125785"/>
              <a:ext cx="317179" cy="30201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grpSp>
        <p:nvGrpSpPr>
          <p:cNvPr id="191" name="Group 190">
            <a:extLst>
              <a:ext uri="{FF2B5EF4-FFF2-40B4-BE49-F238E27FC236}">
                <a16:creationId xmlns:a16="http://schemas.microsoft.com/office/drawing/2014/main" id="{C8BD98CC-FB0A-4426-8784-478F1462E0FB}"/>
              </a:ext>
            </a:extLst>
          </p:cNvPr>
          <p:cNvGrpSpPr/>
          <p:nvPr/>
        </p:nvGrpSpPr>
        <p:grpSpPr>
          <a:xfrm>
            <a:off x="5223224" y="2047408"/>
            <a:ext cx="946455" cy="302010"/>
            <a:chOff x="506195" y="2094422"/>
            <a:chExt cx="946455" cy="302010"/>
          </a:xfrm>
          <a:solidFill>
            <a:srgbClr val="FFC000"/>
          </a:solidFill>
        </p:grpSpPr>
        <p:sp>
          <p:nvSpPr>
            <p:cNvPr id="194" name="Rectangle 193">
              <a:extLst>
                <a:ext uri="{FF2B5EF4-FFF2-40B4-BE49-F238E27FC236}">
                  <a16:creationId xmlns:a16="http://schemas.microsoft.com/office/drawing/2014/main" id="{10574336-C4BB-4B86-A83C-5F6EFE3B22E8}"/>
                </a:ext>
              </a:extLst>
            </p:cNvPr>
            <p:cNvSpPr/>
            <p:nvPr/>
          </p:nvSpPr>
          <p:spPr>
            <a:xfrm>
              <a:off x="506195" y="2094422"/>
              <a:ext cx="317179" cy="30201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95" name="Rectangle 194">
              <a:extLst>
                <a:ext uri="{FF2B5EF4-FFF2-40B4-BE49-F238E27FC236}">
                  <a16:creationId xmlns:a16="http://schemas.microsoft.com/office/drawing/2014/main" id="{EB935FF8-A045-4386-870A-12BC9EB8EE8F}"/>
                </a:ext>
              </a:extLst>
            </p:cNvPr>
            <p:cNvSpPr/>
            <p:nvPr/>
          </p:nvSpPr>
          <p:spPr>
            <a:xfrm>
              <a:off x="820833" y="2094422"/>
              <a:ext cx="317179" cy="30201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96" name="Rectangle 195">
              <a:extLst>
                <a:ext uri="{FF2B5EF4-FFF2-40B4-BE49-F238E27FC236}">
                  <a16:creationId xmlns:a16="http://schemas.microsoft.com/office/drawing/2014/main" id="{EB606C33-B0B1-43D2-96D8-9FB297A600E7}"/>
                </a:ext>
              </a:extLst>
            </p:cNvPr>
            <p:cNvSpPr/>
            <p:nvPr/>
          </p:nvSpPr>
          <p:spPr>
            <a:xfrm>
              <a:off x="1135471" y="2094422"/>
              <a:ext cx="317179" cy="30201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grpSp>
        <p:nvGrpSpPr>
          <p:cNvPr id="198" name="Group 197">
            <a:extLst>
              <a:ext uri="{FF2B5EF4-FFF2-40B4-BE49-F238E27FC236}">
                <a16:creationId xmlns:a16="http://schemas.microsoft.com/office/drawing/2014/main" id="{0FA2C498-C828-493C-BAC2-74016CC5648A}"/>
              </a:ext>
            </a:extLst>
          </p:cNvPr>
          <p:cNvGrpSpPr/>
          <p:nvPr/>
        </p:nvGrpSpPr>
        <p:grpSpPr>
          <a:xfrm>
            <a:off x="6170417" y="2056783"/>
            <a:ext cx="946455" cy="302010"/>
            <a:chOff x="506195" y="2094422"/>
            <a:chExt cx="946455" cy="302010"/>
          </a:xfrm>
          <a:solidFill>
            <a:srgbClr val="FFC000"/>
          </a:solidFill>
        </p:grpSpPr>
        <p:sp>
          <p:nvSpPr>
            <p:cNvPr id="199" name="Rectangle 198">
              <a:extLst>
                <a:ext uri="{FF2B5EF4-FFF2-40B4-BE49-F238E27FC236}">
                  <a16:creationId xmlns:a16="http://schemas.microsoft.com/office/drawing/2014/main" id="{73BC2FA0-5801-4AA5-A604-1CD0F69A4E39}"/>
                </a:ext>
              </a:extLst>
            </p:cNvPr>
            <p:cNvSpPr/>
            <p:nvPr/>
          </p:nvSpPr>
          <p:spPr>
            <a:xfrm>
              <a:off x="506195" y="2094422"/>
              <a:ext cx="317179" cy="30201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00" name="Rectangle 199">
              <a:extLst>
                <a:ext uri="{FF2B5EF4-FFF2-40B4-BE49-F238E27FC236}">
                  <a16:creationId xmlns:a16="http://schemas.microsoft.com/office/drawing/2014/main" id="{662094EB-035D-4169-ABE2-AA35FF3FA96B}"/>
                </a:ext>
              </a:extLst>
            </p:cNvPr>
            <p:cNvSpPr/>
            <p:nvPr/>
          </p:nvSpPr>
          <p:spPr>
            <a:xfrm>
              <a:off x="820833" y="2094422"/>
              <a:ext cx="317179" cy="30201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01" name="Rectangle 200">
              <a:extLst>
                <a:ext uri="{FF2B5EF4-FFF2-40B4-BE49-F238E27FC236}">
                  <a16:creationId xmlns:a16="http://schemas.microsoft.com/office/drawing/2014/main" id="{A32E1218-F131-4EF3-964D-AB0099CA9F8F}"/>
                </a:ext>
              </a:extLst>
            </p:cNvPr>
            <p:cNvSpPr/>
            <p:nvPr/>
          </p:nvSpPr>
          <p:spPr>
            <a:xfrm>
              <a:off x="1135471" y="2094422"/>
              <a:ext cx="317179" cy="30201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</p:spTree>
    <p:extLst>
      <p:ext uri="{BB962C8B-B14F-4D97-AF65-F5344CB8AC3E}">
        <p14:creationId xmlns:p14="http://schemas.microsoft.com/office/powerpoint/2010/main" val="879224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000"/>
                            </p:stCondLst>
                            <p:childTnLst>
                              <p:par>
                                <p:cTn id="14" presetID="0" presetClass="path" presetSubtype="0" accel="50000" decel="5000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0.00039 -0.00417 L 0.00039 -0.00417 C 0.00352 -0.00347 0.00677 -0.00301 0.01003 -0.00208 C 0.01146 -0.00162 0.01276 -0.00023 0.01419 -0.00023 C 0.02357 -0.00023 0.03281 -0.00139 0.04206 -0.00208 L 0.05065 -0.00602 C 0.05209 -0.00671 0.05352 -0.00764 0.05495 -0.00787 L 0.0625 -0.00972 C 0.0655 -0.00926 0.07253 -0.00949 0.07643 -0.00602 C 0.07761 -0.00486 0.07904 -0.00417 0.07969 -0.00208 L 0.07852 0.00185 L 0.07852 0.00185 " pathEditMode="relative" ptsTypes="AAAAAAAAAAAA">
                                      <p:cBhvr>
                                        <p:cTn id="15" dur="20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22FC479C-8737-4392-A2CC-EC2060FDF93F}"/>
              </a:ext>
            </a:extLst>
          </p:cNvPr>
          <p:cNvSpPr txBox="1"/>
          <p:nvPr/>
        </p:nvSpPr>
        <p:spPr>
          <a:xfrm>
            <a:off x="1470074" y="6037280"/>
            <a:ext cx="18991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Due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57A82AB-9879-4D6F-8CD7-B8A894213BCA}"/>
              </a:ext>
            </a:extLst>
          </p:cNvPr>
          <p:cNvSpPr txBox="1"/>
          <p:nvPr/>
        </p:nvSpPr>
        <p:spPr>
          <a:xfrm>
            <a:off x="8493277" y="6052583"/>
            <a:ext cx="18991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Kim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EEE7722-9191-4728-A035-E34C57CB3549}"/>
              </a:ext>
            </a:extLst>
          </p:cNvPr>
          <p:cNvSpPr txBox="1"/>
          <p:nvPr/>
        </p:nvSpPr>
        <p:spPr>
          <a:xfrm>
            <a:off x="2860016" y="1247315"/>
            <a:ext cx="246184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800" dirty="0"/>
              <a:t>I have 16 points so far.</a:t>
            </a:r>
          </a:p>
        </p:txBody>
      </p:sp>
      <p:pic>
        <p:nvPicPr>
          <p:cNvPr id="11" name="Picture 10" descr="A person posing for the camera&#10;&#10;Description automatically generated">
            <a:extLst>
              <a:ext uri="{FF2B5EF4-FFF2-40B4-BE49-F238E27FC236}">
                <a16:creationId xmlns:a16="http://schemas.microsoft.com/office/drawing/2014/main" id="{6D238C60-A97E-4A84-B6CE-5CE011B5677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8027"/>
          <a:stretch/>
        </p:blipFill>
        <p:spPr>
          <a:xfrm>
            <a:off x="7750444" y="2505257"/>
            <a:ext cx="3384805" cy="3651373"/>
          </a:xfrm>
          <a:prstGeom prst="rect">
            <a:avLst/>
          </a:prstGeom>
        </p:spPr>
      </p:pic>
      <p:pic>
        <p:nvPicPr>
          <p:cNvPr id="12" name="Picture 11" descr="A person posing for the camera&#10;&#10;Description automatically generated">
            <a:extLst>
              <a:ext uri="{FF2B5EF4-FFF2-40B4-BE49-F238E27FC236}">
                <a16:creationId xmlns:a16="http://schemas.microsoft.com/office/drawing/2014/main" id="{9A2975A8-AFF4-4BAE-8D07-325B7C45823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467" y="2557824"/>
            <a:ext cx="3421067" cy="3421067"/>
          </a:xfrm>
          <a:prstGeom prst="rect">
            <a:avLst/>
          </a:prstGeom>
        </p:spPr>
      </p:pic>
      <p:sp>
        <p:nvSpPr>
          <p:cNvPr id="4" name="Speech Bubble: Rectangle with Corners Rounded 3">
            <a:extLst>
              <a:ext uri="{FF2B5EF4-FFF2-40B4-BE49-F238E27FC236}">
                <a16:creationId xmlns:a16="http://schemas.microsoft.com/office/drawing/2014/main" id="{22B9C06A-E4D7-442E-B8D1-39204072251E}"/>
              </a:ext>
            </a:extLst>
          </p:cNvPr>
          <p:cNvSpPr/>
          <p:nvPr/>
        </p:nvSpPr>
        <p:spPr>
          <a:xfrm>
            <a:off x="2531924" y="939539"/>
            <a:ext cx="2897945" cy="1569660"/>
          </a:xfrm>
          <a:prstGeom prst="wedgeRoundRectCallout">
            <a:avLst>
              <a:gd name="adj1" fmla="val -38866"/>
              <a:gd name="adj2" fmla="val 92295"/>
              <a:gd name="adj3" fmla="val 1666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EC1696A0-01AB-47E6-AAF1-85FF476D38EC}"/>
              </a:ext>
            </a:extLst>
          </p:cNvPr>
          <p:cNvGrpSpPr/>
          <p:nvPr/>
        </p:nvGrpSpPr>
        <p:grpSpPr>
          <a:xfrm>
            <a:off x="6096000" y="928878"/>
            <a:ext cx="3392510" cy="1569660"/>
            <a:chOff x="6111892" y="1295940"/>
            <a:chExt cx="3392510" cy="1569660"/>
          </a:xfrm>
        </p:grpSpPr>
        <p:sp>
          <p:nvSpPr>
            <p:cNvPr id="7" name="Speech Bubble: Rectangle with Corners Rounded 6">
              <a:extLst>
                <a:ext uri="{FF2B5EF4-FFF2-40B4-BE49-F238E27FC236}">
                  <a16:creationId xmlns:a16="http://schemas.microsoft.com/office/drawing/2014/main" id="{B2BC39A8-2807-4BDE-8E8C-4805FF77ECE8}"/>
                </a:ext>
              </a:extLst>
            </p:cNvPr>
            <p:cNvSpPr/>
            <p:nvPr/>
          </p:nvSpPr>
          <p:spPr>
            <a:xfrm>
              <a:off x="6111892" y="1295940"/>
              <a:ext cx="3384805" cy="1569660"/>
            </a:xfrm>
            <a:prstGeom prst="wedgeRoundRectCallout">
              <a:avLst>
                <a:gd name="adj1" fmla="val 46086"/>
                <a:gd name="adj2" fmla="val 94984"/>
                <a:gd name="adj3" fmla="val 16667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A0610EE4-D5CB-4B62-BBF2-1F76272FC534}"/>
                </a:ext>
              </a:extLst>
            </p:cNvPr>
            <p:cNvSpPr txBox="1"/>
            <p:nvPr/>
          </p:nvSpPr>
          <p:spPr>
            <a:xfrm>
              <a:off x="6287277" y="1361255"/>
              <a:ext cx="3217125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2800" dirty="0"/>
                <a:t>I only have three quarters as many as Due.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040523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4CF47263-39F2-44B1-B41E-884C74F365ED}"/>
              </a:ext>
            </a:extLst>
          </p:cNvPr>
          <p:cNvGrpSpPr/>
          <p:nvPr/>
        </p:nvGrpSpPr>
        <p:grpSpPr>
          <a:xfrm>
            <a:off x="1152121" y="3429000"/>
            <a:ext cx="548640" cy="887213"/>
            <a:chOff x="267286" y="3429000"/>
            <a:chExt cx="548640" cy="887213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8A486456-4182-4D77-B365-5986158D610E}"/>
                </a:ext>
              </a:extLst>
            </p:cNvPr>
            <p:cNvCxnSpPr/>
            <p:nvPr/>
          </p:nvCxnSpPr>
          <p:spPr>
            <a:xfrm>
              <a:off x="534574" y="3429000"/>
              <a:ext cx="0" cy="42554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B0777003-BA8B-4C61-A150-F3B55F0FC7E2}"/>
                </a:ext>
              </a:extLst>
            </p:cNvPr>
            <p:cNvSpPr txBox="1"/>
            <p:nvPr/>
          </p:nvSpPr>
          <p:spPr>
            <a:xfrm>
              <a:off x="267286" y="3854548"/>
              <a:ext cx="5486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Z" sz="2400" dirty="0"/>
                <a:t>0</a:t>
              </a:r>
            </a:p>
          </p:txBody>
        </p:sp>
      </p:grp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B8062936-A7A7-413D-9626-534F6DCEDDDB}"/>
              </a:ext>
            </a:extLst>
          </p:cNvPr>
          <p:cNvCxnSpPr/>
          <p:nvPr/>
        </p:nvCxnSpPr>
        <p:spPr>
          <a:xfrm>
            <a:off x="436098" y="3643532"/>
            <a:ext cx="11422967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7" name="Group 36">
            <a:extLst>
              <a:ext uri="{FF2B5EF4-FFF2-40B4-BE49-F238E27FC236}">
                <a16:creationId xmlns:a16="http://schemas.microsoft.com/office/drawing/2014/main" id="{D5660910-A4AE-43CE-9DDF-BF8353637E62}"/>
              </a:ext>
            </a:extLst>
          </p:cNvPr>
          <p:cNvGrpSpPr/>
          <p:nvPr/>
        </p:nvGrpSpPr>
        <p:grpSpPr>
          <a:xfrm>
            <a:off x="1448456" y="3419718"/>
            <a:ext cx="1825499" cy="894147"/>
            <a:chOff x="549553" y="3419718"/>
            <a:chExt cx="1825499" cy="894147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492D910B-E1E0-43B1-803E-543BD60BDAE2}"/>
                </a:ext>
              </a:extLst>
            </p:cNvPr>
            <p:cNvGrpSpPr/>
            <p:nvPr/>
          </p:nvGrpSpPr>
          <p:grpSpPr>
            <a:xfrm>
              <a:off x="549553" y="3426652"/>
              <a:ext cx="548640" cy="887213"/>
              <a:chOff x="267286" y="3429000"/>
              <a:chExt cx="548640" cy="887213"/>
            </a:xfrm>
          </p:grpSpPr>
          <p:cxnSp>
            <p:nvCxnSpPr>
              <p:cNvPr id="9" name="Straight Connector 8">
                <a:extLst>
                  <a:ext uri="{FF2B5EF4-FFF2-40B4-BE49-F238E27FC236}">
                    <a16:creationId xmlns:a16="http://schemas.microsoft.com/office/drawing/2014/main" id="{175C8EA3-16C1-459C-8AAA-6E00339A657D}"/>
                  </a:ext>
                </a:extLst>
              </p:cNvPr>
              <p:cNvCxnSpPr/>
              <p:nvPr/>
            </p:nvCxnSpPr>
            <p:spPr>
              <a:xfrm>
                <a:off x="534574" y="3429000"/>
                <a:ext cx="0" cy="42554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EF7661CB-CEAD-41E2-B251-A86E42871544}"/>
                  </a:ext>
                </a:extLst>
              </p:cNvPr>
              <p:cNvSpPr txBox="1"/>
              <p:nvPr/>
            </p:nvSpPr>
            <p:spPr>
              <a:xfrm>
                <a:off x="267286" y="3854548"/>
                <a:ext cx="54864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en-NZ" sz="2400" dirty="0"/>
              </a:p>
            </p:txBody>
          </p:sp>
        </p:grp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5E2E634D-3C32-4A59-A7EC-56DC960A4ECB}"/>
                </a:ext>
              </a:extLst>
            </p:cNvPr>
            <p:cNvGrpSpPr/>
            <p:nvPr/>
          </p:nvGrpSpPr>
          <p:grpSpPr>
            <a:xfrm>
              <a:off x="1181301" y="3419718"/>
              <a:ext cx="548640" cy="887213"/>
              <a:chOff x="267286" y="3429000"/>
              <a:chExt cx="548640" cy="887213"/>
            </a:xfrm>
          </p:grpSpPr>
          <p:cxnSp>
            <p:nvCxnSpPr>
              <p:cNvPr id="12" name="Straight Connector 11">
                <a:extLst>
                  <a:ext uri="{FF2B5EF4-FFF2-40B4-BE49-F238E27FC236}">
                    <a16:creationId xmlns:a16="http://schemas.microsoft.com/office/drawing/2014/main" id="{8F988748-0C33-4E78-A948-59D2402163F8}"/>
                  </a:ext>
                </a:extLst>
              </p:cNvPr>
              <p:cNvCxnSpPr/>
              <p:nvPr/>
            </p:nvCxnSpPr>
            <p:spPr>
              <a:xfrm>
                <a:off x="534574" y="3429000"/>
                <a:ext cx="0" cy="42554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39AF5E1-D4BB-4DD9-B4F7-0A76441E5A8E}"/>
                  </a:ext>
                </a:extLst>
              </p:cNvPr>
              <p:cNvSpPr txBox="1"/>
              <p:nvPr/>
            </p:nvSpPr>
            <p:spPr>
              <a:xfrm>
                <a:off x="267286" y="3854548"/>
                <a:ext cx="54864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en-NZ" sz="2400" dirty="0"/>
              </a:p>
            </p:txBody>
          </p: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1034A959-43E4-47DC-9ACC-30CC987E5EB1}"/>
                </a:ext>
              </a:extLst>
            </p:cNvPr>
            <p:cNvGrpSpPr/>
            <p:nvPr/>
          </p:nvGrpSpPr>
          <p:grpSpPr>
            <a:xfrm>
              <a:off x="877831" y="3424096"/>
              <a:ext cx="548640" cy="873356"/>
              <a:chOff x="280000" y="3429000"/>
              <a:chExt cx="548640" cy="873356"/>
            </a:xfrm>
          </p:grpSpPr>
          <p:cxnSp>
            <p:nvCxnSpPr>
              <p:cNvPr id="15" name="Straight Connector 14">
                <a:extLst>
                  <a:ext uri="{FF2B5EF4-FFF2-40B4-BE49-F238E27FC236}">
                    <a16:creationId xmlns:a16="http://schemas.microsoft.com/office/drawing/2014/main" id="{D5D4A327-4CE0-4A8B-8F35-E996480BF3A8}"/>
                  </a:ext>
                </a:extLst>
              </p:cNvPr>
              <p:cNvCxnSpPr/>
              <p:nvPr/>
            </p:nvCxnSpPr>
            <p:spPr>
              <a:xfrm>
                <a:off x="534574" y="3429000"/>
                <a:ext cx="0" cy="42554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D267E3B1-0647-4062-8467-D9DF678D8E76}"/>
                  </a:ext>
                </a:extLst>
              </p:cNvPr>
              <p:cNvSpPr txBox="1"/>
              <p:nvPr/>
            </p:nvSpPr>
            <p:spPr>
              <a:xfrm>
                <a:off x="280000" y="3840691"/>
                <a:ext cx="54864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en-NZ" sz="2400" dirty="0"/>
              </a:p>
            </p:txBody>
          </p:sp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201A59E6-CA80-4207-84C9-0BD2BBF9A35B}"/>
                </a:ext>
              </a:extLst>
            </p:cNvPr>
            <p:cNvGrpSpPr/>
            <p:nvPr/>
          </p:nvGrpSpPr>
          <p:grpSpPr>
            <a:xfrm>
              <a:off x="1826412" y="3423587"/>
              <a:ext cx="548640" cy="887213"/>
              <a:chOff x="267286" y="3429000"/>
              <a:chExt cx="548640" cy="887213"/>
            </a:xfrm>
          </p:grpSpPr>
          <p:cxnSp>
            <p:nvCxnSpPr>
              <p:cNvPr id="18" name="Straight Connector 17">
                <a:extLst>
                  <a:ext uri="{FF2B5EF4-FFF2-40B4-BE49-F238E27FC236}">
                    <a16:creationId xmlns:a16="http://schemas.microsoft.com/office/drawing/2014/main" id="{2D1A416A-0F66-4ECD-A3DE-E04088BBE10C}"/>
                  </a:ext>
                </a:extLst>
              </p:cNvPr>
              <p:cNvCxnSpPr/>
              <p:nvPr/>
            </p:nvCxnSpPr>
            <p:spPr>
              <a:xfrm>
                <a:off x="534574" y="3429000"/>
                <a:ext cx="0" cy="42554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4500DC1-3102-41A8-9C17-99441FAD6ACC}"/>
                  </a:ext>
                </a:extLst>
              </p:cNvPr>
              <p:cNvSpPr txBox="1"/>
              <p:nvPr/>
            </p:nvSpPr>
            <p:spPr>
              <a:xfrm>
                <a:off x="267286" y="3854548"/>
                <a:ext cx="54864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NZ" sz="2400" dirty="0"/>
                  <a:t>5</a:t>
                </a:r>
              </a:p>
            </p:txBody>
          </p:sp>
        </p:grp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A353C668-0DBE-443B-ACE2-C89D9476AA52}"/>
                </a:ext>
              </a:extLst>
            </p:cNvPr>
            <p:cNvGrpSpPr/>
            <p:nvPr/>
          </p:nvGrpSpPr>
          <p:grpSpPr>
            <a:xfrm>
              <a:off x="1506192" y="3421033"/>
              <a:ext cx="548640" cy="887213"/>
              <a:chOff x="267286" y="3429000"/>
              <a:chExt cx="548640" cy="887213"/>
            </a:xfrm>
          </p:grpSpPr>
          <p:cxnSp>
            <p:nvCxnSpPr>
              <p:cNvPr id="21" name="Straight Connector 20">
                <a:extLst>
                  <a:ext uri="{FF2B5EF4-FFF2-40B4-BE49-F238E27FC236}">
                    <a16:creationId xmlns:a16="http://schemas.microsoft.com/office/drawing/2014/main" id="{A4AE40C2-57EE-4FBB-AB7E-C57323DECF6D}"/>
                  </a:ext>
                </a:extLst>
              </p:cNvPr>
              <p:cNvCxnSpPr/>
              <p:nvPr/>
            </p:nvCxnSpPr>
            <p:spPr>
              <a:xfrm>
                <a:off x="534574" y="3429000"/>
                <a:ext cx="0" cy="42554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B12D15FA-3F30-4084-97D6-1C2581D8B946}"/>
                  </a:ext>
                </a:extLst>
              </p:cNvPr>
              <p:cNvSpPr txBox="1"/>
              <p:nvPr/>
            </p:nvSpPr>
            <p:spPr>
              <a:xfrm>
                <a:off x="267286" y="3854548"/>
                <a:ext cx="54864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en-NZ" sz="2400" dirty="0"/>
              </a:p>
            </p:txBody>
          </p:sp>
        </p:grp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60D0D1F7-D655-4BEA-980E-830472987284}"/>
              </a:ext>
            </a:extLst>
          </p:cNvPr>
          <p:cNvGrpSpPr/>
          <p:nvPr/>
        </p:nvGrpSpPr>
        <p:grpSpPr>
          <a:xfrm>
            <a:off x="3037155" y="3407278"/>
            <a:ext cx="1825499" cy="894147"/>
            <a:chOff x="549553" y="3419718"/>
            <a:chExt cx="1825499" cy="894147"/>
          </a:xfrm>
        </p:grpSpPr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A8E6166B-636D-4D8C-9024-5DD76CD0C9BA}"/>
                </a:ext>
              </a:extLst>
            </p:cNvPr>
            <p:cNvGrpSpPr/>
            <p:nvPr/>
          </p:nvGrpSpPr>
          <p:grpSpPr>
            <a:xfrm>
              <a:off x="549553" y="3426652"/>
              <a:ext cx="548640" cy="887213"/>
              <a:chOff x="267286" y="3429000"/>
              <a:chExt cx="548640" cy="887213"/>
            </a:xfrm>
          </p:grpSpPr>
          <p:cxnSp>
            <p:nvCxnSpPr>
              <p:cNvPr id="52" name="Straight Connector 51">
                <a:extLst>
                  <a:ext uri="{FF2B5EF4-FFF2-40B4-BE49-F238E27FC236}">
                    <a16:creationId xmlns:a16="http://schemas.microsoft.com/office/drawing/2014/main" id="{65F73DB3-A857-429F-8F78-A7000F88F0A8}"/>
                  </a:ext>
                </a:extLst>
              </p:cNvPr>
              <p:cNvCxnSpPr/>
              <p:nvPr/>
            </p:nvCxnSpPr>
            <p:spPr>
              <a:xfrm>
                <a:off x="534574" y="3429000"/>
                <a:ext cx="0" cy="42554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FCB5572B-676C-4B5D-B4C5-2849A36B59E0}"/>
                  </a:ext>
                </a:extLst>
              </p:cNvPr>
              <p:cNvSpPr txBox="1"/>
              <p:nvPr/>
            </p:nvSpPr>
            <p:spPr>
              <a:xfrm>
                <a:off x="267286" y="3854548"/>
                <a:ext cx="54864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en-NZ" sz="2400" dirty="0"/>
              </a:p>
            </p:txBody>
          </p:sp>
        </p:grpSp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C25705C4-6726-4DF1-842A-F732781921BD}"/>
                </a:ext>
              </a:extLst>
            </p:cNvPr>
            <p:cNvGrpSpPr/>
            <p:nvPr/>
          </p:nvGrpSpPr>
          <p:grpSpPr>
            <a:xfrm>
              <a:off x="1181301" y="3419718"/>
              <a:ext cx="548640" cy="887213"/>
              <a:chOff x="267286" y="3429000"/>
              <a:chExt cx="548640" cy="887213"/>
            </a:xfrm>
          </p:grpSpPr>
          <p:cxnSp>
            <p:nvCxnSpPr>
              <p:cNvPr id="50" name="Straight Connector 49">
                <a:extLst>
                  <a:ext uri="{FF2B5EF4-FFF2-40B4-BE49-F238E27FC236}">
                    <a16:creationId xmlns:a16="http://schemas.microsoft.com/office/drawing/2014/main" id="{94325DB7-FDD8-436E-9C52-D23E74858604}"/>
                  </a:ext>
                </a:extLst>
              </p:cNvPr>
              <p:cNvCxnSpPr/>
              <p:nvPr/>
            </p:nvCxnSpPr>
            <p:spPr>
              <a:xfrm>
                <a:off x="534574" y="3429000"/>
                <a:ext cx="0" cy="42554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33DB7E09-1570-401E-A9B8-1890C672AEAB}"/>
                  </a:ext>
                </a:extLst>
              </p:cNvPr>
              <p:cNvSpPr txBox="1"/>
              <p:nvPr/>
            </p:nvSpPr>
            <p:spPr>
              <a:xfrm>
                <a:off x="267286" y="3854548"/>
                <a:ext cx="54864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en-NZ" sz="2400" dirty="0"/>
              </a:p>
            </p:txBody>
          </p:sp>
        </p:grpSp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69F514CC-3F7D-4D82-BF76-23AC68EC67C0}"/>
                </a:ext>
              </a:extLst>
            </p:cNvPr>
            <p:cNvGrpSpPr/>
            <p:nvPr/>
          </p:nvGrpSpPr>
          <p:grpSpPr>
            <a:xfrm>
              <a:off x="865117" y="3424096"/>
              <a:ext cx="548640" cy="887213"/>
              <a:chOff x="267286" y="3429000"/>
              <a:chExt cx="548640" cy="887213"/>
            </a:xfrm>
          </p:grpSpPr>
          <p:cxnSp>
            <p:nvCxnSpPr>
              <p:cNvPr id="48" name="Straight Connector 47">
                <a:extLst>
                  <a:ext uri="{FF2B5EF4-FFF2-40B4-BE49-F238E27FC236}">
                    <a16:creationId xmlns:a16="http://schemas.microsoft.com/office/drawing/2014/main" id="{174A2E22-2FC6-47EE-9C6F-39B73498FC17}"/>
                  </a:ext>
                </a:extLst>
              </p:cNvPr>
              <p:cNvCxnSpPr/>
              <p:nvPr/>
            </p:nvCxnSpPr>
            <p:spPr>
              <a:xfrm>
                <a:off x="534574" y="3429000"/>
                <a:ext cx="0" cy="42554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9287BAC0-58B7-49A7-A335-8CCE75644CB0}"/>
                  </a:ext>
                </a:extLst>
              </p:cNvPr>
              <p:cNvSpPr txBox="1"/>
              <p:nvPr/>
            </p:nvSpPr>
            <p:spPr>
              <a:xfrm>
                <a:off x="267286" y="3854548"/>
                <a:ext cx="54864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en-NZ" sz="2400" dirty="0"/>
              </a:p>
            </p:txBody>
          </p:sp>
        </p:grpSp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id="{07D242EF-0388-490D-BCAB-9AD2CC13A60D}"/>
                </a:ext>
              </a:extLst>
            </p:cNvPr>
            <p:cNvGrpSpPr/>
            <p:nvPr/>
          </p:nvGrpSpPr>
          <p:grpSpPr>
            <a:xfrm>
              <a:off x="1826412" y="3423587"/>
              <a:ext cx="548640" cy="887213"/>
              <a:chOff x="267286" y="3429000"/>
              <a:chExt cx="548640" cy="887213"/>
            </a:xfrm>
          </p:grpSpPr>
          <p:cxnSp>
            <p:nvCxnSpPr>
              <p:cNvPr id="46" name="Straight Connector 45">
                <a:extLst>
                  <a:ext uri="{FF2B5EF4-FFF2-40B4-BE49-F238E27FC236}">
                    <a16:creationId xmlns:a16="http://schemas.microsoft.com/office/drawing/2014/main" id="{8EBA9432-B045-42E3-83DB-1622CBCF6828}"/>
                  </a:ext>
                </a:extLst>
              </p:cNvPr>
              <p:cNvCxnSpPr/>
              <p:nvPr/>
            </p:nvCxnSpPr>
            <p:spPr>
              <a:xfrm>
                <a:off x="534574" y="3429000"/>
                <a:ext cx="0" cy="42554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34446DE4-1784-466D-9DF2-7218139B2F86}"/>
                  </a:ext>
                </a:extLst>
              </p:cNvPr>
              <p:cNvSpPr txBox="1"/>
              <p:nvPr/>
            </p:nvSpPr>
            <p:spPr>
              <a:xfrm>
                <a:off x="267286" y="3854548"/>
                <a:ext cx="54864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NZ" sz="2400" dirty="0"/>
                  <a:t>10</a:t>
                </a:r>
              </a:p>
            </p:txBody>
          </p:sp>
        </p:grpSp>
        <p:grpSp>
          <p:nvGrpSpPr>
            <p:cNvPr id="43" name="Group 42">
              <a:extLst>
                <a:ext uri="{FF2B5EF4-FFF2-40B4-BE49-F238E27FC236}">
                  <a16:creationId xmlns:a16="http://schemas.microsoft.com/office/drawing/2014/main" id="{AD34D184-418E-41C4-B1EF-CA525B03FF4D}"/>
                </a:ext>
              </a:extLst>
            </p:cNvPr>
            <p:cNvGrpSpPr/>
            <p:nvPr/>
          </p:nvGrpSpPr>
          <p:grpSpPr>
            <a:xfrm>
              <a:off x="1506192" y="3421033"/>
              <a:ext cx="548640" cy="887213"/>
              <a:chOff x="267286" y="3429000"/>
              <a:chExt cx="548640" cy="887213"/>
            </a:xfrm>
          </p:grpSpPr>
          <p:cxnSp>
            <p:nvCxnSpPr>
              <p:cNvPr id="44" name="Straight Connector 43">
                <a:extLst>
                  <a:ext uri="{FF2B5EF4-FFF2-40B4-BE49-F238E27FC236}">
                    <a16:creationId xmlns:a16="http://schemas.microsoft.com/office/drawing/2014/main" id="{495695B8-B011-4CF2-BF07-133681C6DE03}"/>
                  </a:ext>
                </a:extLst>
              </p:cNvPr>
              <p:cNvCxnSpPr/>
              <p:nvPr/>
            </p:nvCxnSpPr>
            <p:spPr>
              <a:xfrm>
                <a:off x="534574" y="3429000"/>
                <a:ext cx="0" cy="42554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AA246EF3-1435-4F67-8A9E-1EE9C5C01DAA}"/>
                  </a:ext>
                </a:extLst>
              </p:cNvPr>
              <p:cNvSpPr txBox="1"/>
              <p:nvPr/>
            </p:nvSpPr>
            <p:spPr>
              <a:xfrm>
                <a:off x="267286" y="3854548"/>
                <a:ext cx="54864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en-NZ" sz="2400" dirty="0"/>
              </a:p>
            </p:txBody>
          </p:sp>
        </p:grpSp>
      </p:grpSp>
      <p:grpSp>
        <p:nvGrpSpPr>
          <p:cNvPr id="89" name="Group 88">
            <a:extLst>
              <a:ext uri="{FF2B5EF4-FFF2-40B4-BE49-F238E27FC236}">
                <a16:creationId xmlns:a16="http://schemas.microsoft.com/office/drawing/2014/main" id="{79D09C51-06D8-4179-86A6-A7E930DF5481}"/>
              </a:ext>
            </a:extLst>
          </p:cNvPr>
          <p:cNvGrpSpPr/>
          <p:nvPr/>
        </p:nvGrpSpPr>
        <p:grpSpPr>
          <a:xfrm>
            <a:off x="4624447" y="3401183"/>
            <a:ext cx="1825499" cy="894147"/>
            <a:chOff x="549553" y="3419718"/>
            <a:chExt cx="1825499" cy="894147"/>
          </a:xfrm>
        </p:grpSpPr>
        <p:grpSp>
          <p:nvGrpSpPr>
            <p:cNvPr id="106" name="Group 105">
              <a:extLst>
                <a:ext uri="{FF2B5EF4-FFF2-40B4-BE49-F238E27FC236}">
                  <a16:creationId xmlns:a16="http://schemas.microsoft.com/office/drawing/2014/main" id="{E66CBEC7-959E-417B-938F-06F46144E58D}"/>
                </a:ext>
              </a:extLst>
            </p:cNvPr>
            <p:cNvGrpSpPr/>
            <p:nvPr/>
          </p:nvGrpSpPr>
          <p:grpSpPr>
            <a:xfrm>
              <a:off x="549553" y="3426652"/>
              <a:ext cx="548640" cy="887213"/>
              <a:chOff x="267286" y="3429000"/>
              <a:chExt cx="548640" cy="887213"/>
            </a:xfrm>
          </p:grpSpPr>
          <p:cxnSp>
            <p:nvCxnSpPr>
              <p:cNvPr id="119" name="Straight Connector 118">
                <a:extLst>
                  <a:ext uri="{FF2B5EF4-FFF2-40B4-BE49-F238E27FC236}">
                    <a16:creationId xmlns:a16="http://schemas.microsoft.com/office/drawing/2014/main" id="{B4B17436-5E94-492F-B568-DBFB851E77F1}"/>
                  </a:ext>
                </a:extLst>
              </p:cNvPr>
              <p:cNvCxnSpPr/>
              <p:nvPr/>
            </p:nvCxnSpPr>
            <p:spPr>
              <a:xfrm>
                <a:off x="534574" y="3429000"/>
                <a:ext cx="0" cy="42554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0" name="TextBox 119">
                <a:extLst>
                  <a:ext uri="{FF2B5EF4-FFF2-40B4-BE49-F238E27FC236}">
                    <a16:creationId xmlns:a16="http://schemas.microsoft.com/office/drawing/2014/main" id="{79FE2750-120F-4D8F-991B-98258F6AE699}"/>
                  </a:ext>
                </a:extLst>
              </p:cNvPr>
              <p:cNvSpPr txBox="1"/>
              <p:nvPr/>
            </p:nvSpPr>
            <p:spPr>
              <a:xfrm>
                <a:off x="267286" y="3854548"/>
                <a:ext cx="54864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en-NZ" sz="2400" dirty="0"/>
              </a:p>
            </p:txBody>
          </p:sp>
        </p:grpSp>
        <p:grpSp>
          <p:nvGrpSpPr>
            <p:cNvPr id="107" name="Group 106">
              <a:extLst>
                <a:ext uri="{FF2B5EF4-FFF2-40B4-BE49-F238E27FC236}">
                  <a16:creationId xmlns:a16="http://schemas.microsoft.com/office/drawing/2014/main" id="{609CA8CD-A9F0-46D6-BBCE-A51D31C0E2F2}"/>
                </a:ext>
              </a:extLst>
            </p:cNvPr>
            <p:cNvGrpSpPr/>
            <p:nvPr/>
          </p:nvGrpSpPr>
          <p:grpSpPr>
            <a:xfrm>
              <a:off x="1181301" y="3419718"/>
              <a:ext cx="548640" cy="887213"/>
              <a:chOff x="267286" y="3429000"/>
              <a:chExt cx="548640" cy="887213"/>
            </a:xfrm>
          </p:grpSpPr>
          <p:cxnSp>
            <p:nvCxnSpPr>
              <p:cNvPr id="117" name="Straight Connector 116">
                <a:extLst>
                  <a:ext uri="{FF2B5EF4-FFF2-40B4-BE49-F238E27FC236}">
                    <a16:creationId xmlns:a16="http://schemas.microsoft.com/office/drawing/2014/main" id="{BFBAC0A5-BA4C-46FC-AED8-767934598A6B}"/>
                  </a:ext>
                </a:extLst>
              </p:cNvPr>
              <p:cNvCxnSpPr/>
              <p:nvPr/>
            </p:nvCxnSpPr>
            <p:spPr>
              <a:xfrm>
                <a:off x="534574" y="3429000"/>
                <a:ext cx="0" cy="42554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8" name="TextBox 117">
                <a:extLst>
                  <a:ext uri="{FF2B5EF4-FFF2-40B4-BE49-F238E27FC236}">
                    <a16:creationId xmlns:a16="http://schemas.microsoft.com/office/drawing/2014/main" id="{813FC38B-97D3-4E6B-A773-3FA4C02753EA}"/>
                  </a:ext>
                </a:extLst>
              </p:cNvPr>
              <p:cNvSpPr txBox="1"/>
              <p:nvPr/>
            </p:nvSpPr>
            <p:spPr>
              <a:xfrm>
                <a:off x="267286" y="3854548"/>
                <a:ext cx="54864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en-NZ" sz="2400" dirty="0"/>
              </a:p>
            </p:txBody>
          </p:sp>
        </p:grpSp>
        <p:grpSp>
          <p:nvGrpSpPr>
            <p:cNvPr id="108" name="Group 107">
              <a:extLst>
                <a:ext uri="{FF2B5EF4-FFF2-40B4-BE49-F238E27FC236}">
                  <a16:creationId xmlns:a16="http://schemas.microsoft.com/office/drawing/2014/main" id="{441EFF11-D6CD-4DC0-AEC0-21DB1C1A7C4F}"/>
                </a:ext>
              </a:extLst>
            </p:cNvPr>
            <p:cNvGrpSpPr/>
            <p:nvPr/>
          </p:nvGrpSpPr>
          <p:grpSpPr>
            <a:xfrm>
              <a:off x="877831" y="3424096"/>
              <a:ext cx="548640" cy="873356"/>
              <a:chOff x="280000" y="3429000"/>
              <a:chExt cx="548640" cy="873356"/>
            </a:xfrm>
          </p:grpSpPr>
          <p:cxnSp>
            <p:nvCxnSpPr>
              <p:cNvPr id="115" name="Straight Connector 114">
                <a:extLst>
                  <a:ext uri="{FF2B5EF4-FFF2-40B4-BE49-F238E27FC236}">
                    <a16:creationId xmlns:a16="http://schemas.microsoft.com/office/drawing/2014/main" id="{D60A1C42-83BC-44DD-A2E6-2BFB6EA64E41}"/>
                  </a:ext>
                </a:extLst>
              </p:cNvPr>
              <p:cNvCxnSpPr/>
              <p:nvPr/>
            </p:nvCxnSpPr>
            <p:spPr>
              <a:xfrm>
                <a:off x="534574" y="3429000"/>
                <a:ext cx="0" cy="42554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6" name="TextBox 115">
                <a:extLst>
                  <a:ext uri="{FF2B5EF4-FFF2-40B4-BE49-F238E27FC236}">
                    <a16:creationId xmlns:a16="http://schemas.microsoft.com/office/drawing/2014/main" id="{D84B5891-C278-464E-91CD-F2509BA4F1AA}"/>
                  </a:ext>
                </a:extLst>
              </p:cNvPr>
              <p:cNvSpPr txBox="1"/>
              <p:nvPr/>
            </p:nvSpPr>
            <p:spPr>
              <a:xfrm>
                <a:off x="280000" y="3840691"/>
                <a:ext cx="54864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en-NZ" sz="2400" dirty="0"/>
              </a:p>
            </p:txBody>
          </p:sp>
        </p:grpSp>
        <p:grpSp>
          <p:nvGrpSpPr>
            <p:cNvPr id="109" name="Group 108">
              <a:extLst>
                <a:ext uri="{FF2B5EF4-FFF2-40B4-BE49-F238E27FC236}">
                  <a16:creationId xmlns:a16="http://schemas.microsoft.com/office/drawing/2014/main" id="{12DC70F4-0E03-4ADE-8389-B0039E7F89FD}"/>
                </a:ext>
              </a:extLst>
            </p:cNvPr>
            <p:cNvGrpSpPr/>
            <p:nvPr/>
          </p:nvGrpSpPr>
          <p:grpSpPr>
            <a:xfrm>
              <a:off x="1826412" y="3423587"/>
              <a:ext cx="548640" cy="887213"/>
              <a:chOff x="267286" y="3429000"/>
              <a:chExt cx="548640" cy="887213"/>
            </a:xfrm>
          </p:grpSpPr>
          <p:cxnSp>
            <p:nvCxnSpPr>
              <p:cNvPr id="113" name="Straight Connector 112">
                <a:extLst>
                  <a:ext uri="{FF2B5EF4-FFF2-40B4-BE49-F238E27FC236}">
                    <a16:creationId xmlns:a16="http://schemas.microsoft.com/office/drawing/2014/main" id="{CB88C169-4599-4E4E-B1C7-B196EFF27D7E}"/>
                  </a:ext>
                </a:extLst>
              </p:cNvPr>
              <p:cNvCxnSpPr/>
              <p:nvPr/>
            </p:nvCxnSpPr>
            <p:spPr>
              <a:xfrm>
                <a:off x="534574" y="3429000"/>
                <a:ext cx="0" cy="42554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4" name="TextBox 113">
                <a:extLst>
                  <a:ext uri="{FF2B5EF4-FFF2-40B4-BE49-F238E27FC236}">
                    <a16:creationId xmlns:a16="http://schemas.microsoft.com/office/drawing/2014/main" id="{1D657A85-12B8-45B4-BE6D-280A4D3AA0A4}"/>
                  </a:ext>
                </a:extLst>
              </p:cNvPr>
              <p:cNvSpPr txBox="1"/>
              <p:nvPr/>
            </p:nvSpPr>
            <p:spPr>
              <a:xfrm>
                <a:off x="267286" y="3854548"/>
                <a:ext cx="54864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NZ" sz="2400" dirty="0"/>
                  <a:t>15</a:t>
                </a:r>
              </a:p>
            </p:txBody>
          </p:sp>
        </p:grpSp>
        <p:grpSp>
          <p:nvGrpSpPr>
            <p:cNvPr id="110" name="Group 109">
              <a:extLst>
                <a:ext uri="{FF2B5EF4-FFF2-40B4-BE49-F238E27FC236}">
                  <a16:creationId xmlns:a16="http://schemas.microsoft.com/office/drawing/2014/main" id="{E25B8BB0-A400-4A42-A0DD-8B744BE5B3B9}"/>
                </a:ext>
              </a:extLst>
            </p:cNvPr>
            <p:cNvGrpSpPr/>
            <p:nvPr/>
          </p:nvGrpSpPr>
          <p:grpSpPr>
            <a:xfrm>
              <a:off x="1506192" y="3421033"/>
              <a:ext cx="548640" cy="887213"/>
              <a:chOff x="267286" y="3429000"/>
              <a:chExt cx="548640" cy="887213"/>
            </a:xfrm>
          </p:grpSpPr>
          <p:cxnSp>
            <p:nvCxnSpPr>
              <p:cNvPr id="111" name="Straight Connector 110">
                <a:extLst>
                  <a:ext uri="{FF2B5EF4-FFF2-40B4-BE49-F238E27FC236}">
                    <a16:creationId xmlns:a16="http://schemas.microsoft.com/office/drawing/2014/main" id="{92B46289-70BD-477B-9C31-B03C80E7984B}"/>
                  </a:ext>
                </a:extLst>
              </p:cNvPr>
              <p:cNvCxnSpPr/>
              <p:nvPr/>
            </p:nvCxnSpPr>
            <p:spPr>
              <a:xfrm>
                <a:off x="534574" y="3429000"/>
                <a:ext cx="0" cy="42554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2" name="TextBox 111">
                <a:extLst>
                  <a:ext uri="{FF2B5EF4-FFF2-40B4-BE49-F238E27FC236}">
                    <a16:creationId xmlns:a16="http://schemas.microsoft.com/office/drawing/2014/main" id="{D108C460-C7F6-4BED-9F72-B54C659B417A}"/>
                  </a:ext>
                </a:extLst>
              </p:cNvPr>
              <p:cNvSpPr txBox="1"/>
              <p:nvPr/>
            </p:nvSpPr>
            <p:spPr>
              <a:xfrm>
                <a:off x="267286" y="3854548"/>
                <a:ext cx="54864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en-NZ" sz="2400" dirty="0"/>
              </a:p>
            </p:txBody>
          </p:sp>
        </p:grpSp>
      </p:grpSp>
      <p:grpSp>
        <p:nvGrpSpPr>
          <p:cNvPr id="90" name="Group 89">
            <a:extLst>
              <a:ext uri="{FF2B5EF4-FFF2-40B4-BE49-F238E27FC236}">
                <a16:creationId xmlns:a16="http://schemas.microsoft.com/office/drawing/2014/main" id="{C686E961-860A-450F-9AF2-95890C806212}"/>
              </a:ext>
            </a:extLst>
          </p:cNvPr>
          <p:cNvGrpSpPr/>
          <p:nvPr/>
        </p:nvGrpSpPr>
        <p:grpSpPr>
          <a:xfrm>
            <a:off x="6184391" y="3388743"/>
            <a:ext cx="1825499" cy="894147"/>
            <a:chOff x="549553" y="3419718"/>
            <a:chExt cx="1825499" cy="894147"/>
          </a:xfrm>
        </p:grpSpPr>
        <p:grpSp>
          <p:nvGrpSpPr>
            <p:cNvPr id="91" name="Group 90">
              <a:extLst>
                <a:ext uri="{FF2B5EF4-FFF2-40B4-BE49-F238E27FC236}">
                  <a16:creationId xmlns:a16="http://schemas.microsoft.com/office/drawing/2014/main" id="{2B0C3428-4E3E-4B4D-9413-EFB4AA59781A}"/>
                </a:ext>
              </a:extLst>
            </p:cNvPr>
            <p:cNvGrpSpPr/>
            <p:nvPr/>
          </p:nvGrpSpPr>
          <p:grpSpPr>
            <a:xfrm>
              <a:off x="549553" y="3426652"/>
              <a:ext cx="548640" cy="887213"/>
              <a:chOff x="267286" y="3429000"/>
              <a:chExt cx="548640" cy="887213"/>
            </a:xfrm>
          </p:grpSpPr>
          <p:cxnSp>
            <p:nvCxnSpPr>
              <p:cNvPr id="104" name="Straight Connector 103">
                <a:extLst>
                  <a:ext uri="{FF2B5EF4-FFF2-40B4-BE49-F238E27FC236}">
                    <a16:creationId xmlns:a16="http://schemas.microsoft.com/office/drawing/2014/main" id="{57703B85-B50D-42A1-BA1F-24909F5044E6}"/>
                  </a:ext>
                </a:extLst>
              </p:cNvPr>
              <p:cNvCxnSpPr/>
              <p:nvPr/>
            </p:nvCxnSpPr>
            <p:spPr>
              <a:xfrm>
                <a:off x="534574" y="3429000"/>
                <a:ext cx="0" cy="42554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5" name="TextBox 104">
                <a:extLst>
                  <a:ext uri="{FF2B5EF4-FFF2-40B4-BE49-F238E27FC236}">
                    <a16:creationId xmlns:a16="http://schemas.microsoft.com/office/drawing/2014/main" id="{922B31BF-F973-4FEE-93F1-14DDB5A6C646}"/>
                  </a:ext>
                </a:extLst>
              </p:cNvPr>
              <p:cNvSpPr txBox="1"/>
              <p:nvPr/>
            </p:nvSpPr>
            <p:spPr>
              <a:xfrm>
                <a:off x="267286" y="3854548"/>
                <a:ext cx="54864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en-NZ" sz="2400" dirty="0"/>
              </a:p>
            </p:txBody>
          </p:sp>
        </p:grpSp>
        <p:grpSp>
          <p:nvGrpSpPr>
            <p:cNvPr id="92" name="Group 91">
              <a:extLst>
                <a:ext uri="{FF2B5EF4-FFF2-40B4-BE49-F238E27FC236}">
                  <a16:creationId xmlns:a16="http://schemas.microsoft.com/office/drawing/2014/main" id="{5C00B483-A4A1-4EEC-9648-705B7670EAEB}"/>
                </a:ext>
              </a:extLst>
            </p:cNvPr>
            <p:cNvGrpSpPr/>
            <p:nvPr/>
          </p:nvGrpSpPr>
          <p:grpSpPr>
            <a:xfrm>
              <a:off x="1181301" y="3419718"/>
              <a:ext cx="548640" cy="887213"/>
              <a:chOff x="267286" y="3429000"/>
              <a:chExt cx="548640" cy="887213"/>
            </a:xfrm>
          </p:grpSpPr>
          <p:cxnSp>
            <p:nvCxnSpPr>
              <p:cNvPr id="102" name="Straight Connector 101">
                <a:extLst>
                  <a:ext uri="{FF2B5EF4-FFF2-40B4-BE49-F238E27FC236}">
                    <a16:creationId xmlns:a16="http://schemas.microsoft.com/office/drawing/2014/main" id="{58F8D99F-81DA-4C5E-AAFE-C7488D62E5B1}"/>
                  </a:ext>
                </a:extLst>
              </p:cNvPr>
              <p:cNvCxnSpPr/>
              <p:nvPr/>
            </p:nvCxnSpPr>
            <p:spPr>
              <a:xfrm>
                <a:off x="534574" y="3429000"/>
                <a:ext cx="0" cy="42554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3" name="TextBox 102">
                <a:extLst>
                  <a:ext uri="{FF2B5EF4-FFF2-40B4-BE49-F238E27FC236}">
                    <a16:creationId xmlns:a16="http://schemas.microsoft.com/office/drawing/2014/main" id="{002EFE8F-FDC4-4B4A-9D06-0343619681BC}"/>
                  </a:ext>
                </a:extLst>
              </p:cNvPr>
              <p:cNvSpPr txBox="1"/>
              <p:nvPr/>
            </p:nvSpPr>
            <p:spPr>
              <a:xfrm>
                <a:off x="267286" y="3854548"/>
                <a:ext cx="54864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en-NZ" sz="2400" dirty="0"/>
              </a:p>
            </p:txBody>
          </p:sp>
        </p:grpSp>
        <p:grpSp>
          <p:nvGrpSpPr>
            <p:cNvPr id="93" name="Group 92">
              <a:extLst>
                <a:ext uri="{FF2B5EF4-FFF2-40B4-BE49-F238E27FC236}">
                  <a16:creationId xmlns:a16="http://schemas.microsoft.com/office/drawing/2014/main" id="{64EA9D36-892B-4A88-A5E6-9C4F86FAFB09}"/>
                </a:ext>
              </a:extLst>
            </p:cNvPr>
            <p:cNvGrpSpPr/>
            <p:nvPr/>
          </p:nvGrpSpPr>
          <p:grpSpPr>
            <a:xfrm>
              <a:off x="865117" y="3424096"/>
              <a:ext cx="548640" cy="887213"/>
              <a:chOff x="267286" y="3429000"/>
              <a:chExt cx="548640" cy="887213"/>
            </a:xfrm>
          </p:grpSpPr>
          <p:cxnSp>
            <p:nvCxnSpPr>
              <p:cNvPr id="100" name="Straight Connector 99">
                <a:extLst>
                  <a:ext uri="{FF2B5EF4-FFF2-40B4-BE49-F238E27FC236}">
                    <a16:creationId xmlns:a16="http://schemas.microsoft.com/office/drawing/2014/main" id="{391582CB-59B6-4DB5-9063-55ABF3FA610D}"/>
                  </a:ext>
                </a:extLst>
              </p:cNvPr>
              <p:cNvCxnSpPr/>
              <p:nvPr/>
            </p:nvCxnSpPr>
            <p:spPr>
              <a:xfrm>
                <a:off x="534574" y="3429000"/>
                <a:ext cx="0" cy="42554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1" name="TextBox 100">
                <a:extLst>
                  <a:ext uri="{FF2B5EF4-FFF2-40B4-BE49-F238E27FC236}">
                    <a16:creationId xmlns:a16="http://schemas.microsoft.com/office/drawing/2014/main" id="{A611D09C-A877-4AE0-BB4F-0DAF3304A198}"/>
                  </a:ext>
                </a:extLst>
              </p:cNvPr>
              <p:cNvSpPr txBox="1"/>
              <p:nvPr/>
            </p:nvSpPr>
            <p:spPr>
              <a:xfrm>
                <a:off x="267286" y="3854548"/>
                <a:ext cx="54864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en-NZ" sz="2400" dirty="0"/>
              </a:p>
            </p:txBody>
          </p:sp>
        </p:grpSp>
        <p:grpSp>
          <p:nvGrpSpPr>
            <p:cNvPr id="94" name="Group 93">
              <a:extLst>
                <a:ext uri="{FF2B5EF4-FFF2-40B4-BE49-F238E27FC236}">
                  <a16:creationId xmlns:a16="http://schemas.microsoft.com/office/drawing/2014/main" id="{26424EE7-987A-4CAA-BD9A-6F85109E983A}"/>
                </a:ext>
              </a:extLst>
            </p:cNvPr>
            <p:cNvGrpSpPr/>
            <p:nvPr/>
          </p:nvGrpSpPr>
          <p:grpSpPr>
            <a:xfrm>
              <a:off x="1826412" y="3423587"/>
              <a:ext cx="548640" cy="887213"/>
              <a:chOff x="267286" y="3429000"/>
              <a:chExt cx="548640" cy="887213"/>
            </a:xfrm>
          </p:grpSpPr>
          <p:cxnSp>
            <p:nvCxnSpPr>
              <p:cNvPr id="98" name="Straight Connector 97">
                <a:extLst>
                  <a:ext uri="{FF2B5EF4-FFF2-40B4-BE49-F238E27FC236}">
                    <a16:creationId xmlns:a16="http://schemas.microsoft.com/office/drawing/2014/main" id="{269EDF55-B368-4B56-83AE-50F43E33402F}"/>
                  </a:ext>
                </a:extLst>
              </p:cNvPr>
              <p:cNvCxnSpPr/>
              <p:nvPr/>
            </p:nvCxnSpPr>
            <p:spPr>
              <a:xfrm>
                <a:off x="534574" y="3429000"/>
                <a:ext cx="0" cy="42554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9" name="TextBox 98">
                <a:extLst>
                  <a:ext uri="{FF2B5EF4-FFF2-40B4-BE49-F238E27FC236}">
                    <a16:creationId xmlns:a16="http://schemas.microsoft.com/office/drawing/2014/main" id="{DE3C2830-3E31-4A64-BC1A-01C3EEE4DA6E}"/>
                  </a:ext>
                </a:extLst>
              </p:cNvPr>
              <p:cNvSpPr txBox="1"/>
              <p:nvPr/>
            </p:nvSpPr>
            <p:spPr>
              <a:xfrm>
                <a:off x="267286" y="3854548"/>
                <a:ext cx="54864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NZ" sz="2400" dirty="0"/>
                  <a:t>20</a:t>
                </a:r>
              </a:p>
            </p:txBody>
          </p:sp>
        </p:grpSp>
        <p:grpSp>
          <p:nvGrpSpPr>
            <p:cNvPr id="95" name="Group 94">
              <a:extLst>
                <a:ext uri="{FF2B5EF4-FFF2-40B4-BE49-F238E27FC236}">
                  <a16:creationId xmlns:a16="http://schemas.microsoft.com/office/drawing/2014/main" id="{2EA559ED-EFB4-4155-9B41-A4F30296B96C}"/>
                </a:ext>
              </a:extLst>
            </p:cNvPr>
            <p:cNvGrpSpPr/>
            <p:nvPr/>
          </p:nvGrpSpPr>
          <p:grpSpPr>
            <a:xfrm>
              <a:off x="1506192" y="3421033"/>
              <a:ext cx="548640" cy="887213"/>
              <a:chOff x="267286" y="3429000"/>
              <a:chExt cx="548640" cy="887213"/>
            </a:xfrm>
          </p:grpSpPr>
          <p:cxnSp>
            <p:nvCxnSpPr>
              <p:cNvPr id="96" name="Straight Connector 95">
                <a:extLst>
                  <a:ext uri="{FF2B5EF4-FFF2-40B4-BE49-F238E27FC236}">
                    <a16:creationId xmlns:a16="http://schemas.microsoft.com/office/drawing/2014/main" id="{B458A620-99F4-4AB9-BEDD-DD16A7EF3C79}"/>
                  </a:ext>
                </a:extLst>
              </p:cNvPr>
              <p:cNvCxnSpPr/>
              <p:nvPr/>
            </p:nvCxnSpPr>
            <p:spPr>
              <a:xfrm>
                <a:off x="534574" y="3429000"/>
                <a:ext cx="0" cy="42554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7" name="TextBox 96">
                <a:extLst>
                  <a:ext uri="{FF2B5EF4-FFF2-40B4-BE49-F238E27FC236}">
                    <a16:creationId xmlns:a16="http://schemas.microsoft.com/office/drawing/2014/main" id="{6C48AB68-E61B-4416-A83A-C315E1CAD6BA}"/>
                  </a:ext>
                </a:extLst>
              </p:cNvPr>
              <p:cNvSpPr txBox="1"/>
              <p:nvPr/>
            </p:nvSpPr>
            <p:spPr>
              <a:xfrm>
                <a:off x="267286" y="3854548"/>
                <a:ext cx="54864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en-NZ" sz="2400" dirty="0"/>
              </a:p>
            </p:txBody>
          </p:sp>
        </p:grpSp>
      </p:grpSp>
      <p:grpSp>
        <p:nvGrpSpPr>
          <p:cNvPr id="121" name="Group 120">
            <a:extLst>
              <a:ext uri="{FF2B5EF4-FFF2-40B4-BE49-F238E27FC236}">
                <a16:creationId xmlns:a16="http://schemas.microsoft.com/office/drawing/2014/main" id="{BFF41E54-D72D-42F3-8E49-A89D04F49113}"/>
              </a:ext>
            </a:extLst>
          </p:cNvPr>
          <p:cNvGrpSpPr/>
          <p:nvPr/>
        </p:nvGrpSpPr>
        <p:grpSpPr>
          <a:xfrm>
            <a:off x="7793160" y="3407560"/>
            <a:ext cx="3437202" cy="906587"/>
            <a:chOff x="549553" y="3407278"/>
            <a:chExt cx="3437202" cy="906587"/>
          </a:xfrm>
        </p:grpSpPr>
        <p:grpSp>
          <p:nvGrpSpPr>
            <p:cNvPr id="122" name="Group 121">
              <a:extLst>
                <a:ext uri="{FF2B5EF4-FFF2-40B4-BE49-F238E27FC236}">
                  <a16:creationId xmlns:a16="http://schemas.microsoft.com/office/drawing/2014/main" id="{5A17DEB7-FD0E-42FD-A469-A87C2E3D40E3}"/>
                </a:ext>
              </a:extLst>
            </p:cNvPr>
            <p:cNvGrpSpPr/>
            <p:nvPr/>
          </p:nvGrpSpPr>
          <p:grpSpPr>
            <a:xfrm>
              <a:off x="549553" y="3419718"/>
              <a:ext cx="1825499" cy="894147"/>
              <a:chOff x="549553" y="3419718"/>
              <a:chExt cx="1825499" cy="894147"/>
            </a:xfrm>
          </p:grpSpPr>
          <p:grpSp>
            <p:nvGrpSpPr>
              <p:cNvPr id="139" name="Group 138">
                <a:extLst>
                  <a:ext uri="{FF2B5EF4-FFF2-40B4-BE49-F238E27FC236}">
                    <a16:creationId xmlns:a16="http://schemas.microsoft.com/office/drawing/2014/main" id="{69FBF3F3-B37A-4CDE-A26A-C6134D73A2D7}"/>
                  </a:ext>
                </a:extLst>
              </p:cNvPr>
              <p:cNvGrpSpPr/>
              <p:nvPr/>
            </p:nvGrpSpPr>
            <p:grpSpPr>
              <a:xfrm>
                <a:off x="549553" y="3426652"/>
                <a:ext cx="548640" cy="887213"/>
                <a:chOff x="267286" y="3429000"/>
                <a:chExt cx="548640" cy="887213"/>
              </a:xfrm>
            </p:grpSpPr>
            <p:cxnSp>
              <p:nvCxnSpPr>
                <p:cNvPr id="152" name="Straight Connector 151">
                  <a:extLst>
                    <a:ext uri="{FF2B5EF4-FFF2-40B4-BE49-F238E27FC236}">
                      <a16:creationId xmlns:a16="http://schemas.microsoft.com/office/drawing/2014/main" id="{2E062D8B-C990-40CC-B390-8AA0D9419B5B}"/>
                    </a:ext>
                  </a:extLst>
                </p:cNvPr>
                <p:cNvCxnSpPr/>
                <p:nvPr/>
              </p:nvCxnSpPr>
              <p:spPr>
                <a:xfrm>
                  <a:off x="534574" y="3429000"/>
                  <a:ext cx="0" cy="42554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53" name="TextBox 152">
                  <a:extLst>
                    <a:ext uri="{FF2B5EF4-FFF2-40B4-BE49-F238E27FC236}">
                      <a16:creationId xmlns:a16="http://schemas.microsoft.com/office/drawing/2014/main" id="{193408A3-89D3-40D7-8D48-EBE6AA7EBC2C}"/>
                    </a:ext>
                  </a:extLst>
                </p:cNvPr>
                <p:cNvSpPr txBox="1"/>
                <p:nvPr/>
              </p:nvSpPr>
              <p:spPr>
                <a:xfrm>
                  <a:off x="267286" y="3854548"/>
                  <a:ext cx="54864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endParaRPr lang="en-NZ" sz="2400" dirty="0"/>
                </a:p>
              </p:txBody>
            </p:sp>
          </p:grpSp>
          <p:grpSp>
            <p:nvGrpSpPr>
              <p:cNvPr id="140" name="Group 139">
                <a:extLst>
                  <a:ext uri="{FF2B5EF4-FFF2-40B4-BE49-F238E27FC236}">
                    <a16:creationId xmlns:a16="http://schemas.microsoft.com/office/drawing/2014/main" id="{BBC801A3-8AA2-461F-B8F4-2071589564D8}"/>
                  </a:ext>
                </a:extLst>
              </p:cNvPr>
              <p:cNvGrpSpPr/>
              <p:nvPr/>
            </p:nvGrpSpPr>
            <p:grpSpPr>
              <a:xfrm>
                <a:off x="1181301" y="3419718"/>
                <a:ext cx="548640" cy="887213"/>
                <a:chOff x="267286" y="3429000"/>
                <a:chExt cx="548640" cy="887213"/>
              </a:xfrm>
            </p:grpSpPr>
            <p:cxnSp>
              <p:nvCxnSpPr>
                <p:cNvPr id="150" name="Straight Connector 149">
                  <a:extLst>
                    <a:ext uri="{FF2B5EF4-FFF2-40B4-BE49-F238E27FC236}">
                      <a16:creationId xmlns:a16="http://schemas.microsoft.com/office/drawing/2014/main" id="{C42FA489-5611-4F3F-AADE-C2CDE9F39DDC}"/>
                    </a:ext>
                  </a:extLst>
                </p:cNvPr>
                <p:cNvCxnSpPr/>
                <p:nvPr/>
              </p:nvCxnSpPr>
              <p:spPr>
                <a:xfrm>
                  <a:off x="534574" y="3429000"/>
                  <a:ext cx="0" cy="42554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51" name="TextBox 150">
                  <a:extLst>
                    <a:ext uri="{FF2B5EF4-FFF2-40B4-BE49-F238E27FC236}">
                      <a16:creationId xmlns:a16="http://schemas.microsoft.com/office/drawing/2014/main" id="{8B64FE57-73A9-48DC-86C6-3ABBD1B9EC76}"/>
                    </a:ext>
                  </a:extLst>
                </p:cNvPr>
                <p:cNvSpPr txBox="1"/>
                <p:nvPr/>
              </p:nvSpPr>
              <p:spPr>
                <a:xfrm>
                  <a:off x="267286" y="3854548"/>
                  <a:ext cx="54864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endParaRPr lang="en-NZ" sz="2400" dirty="0"/>
                </a:p>
              </p:txBody>
            </p:sp>
          </p:grpSp>
          <p:grpSp>
            <p:nvGrpSpPr>
              <p:cNvPr id="141" name="Group 140">
                <a:extLst>
                  <a:ext uri="{FF2B5EF4-FFF2-40B4-BE49-F238E27FC236}">
                    <a16:creationId xmlns:a16="http://schemas.microsoft.com/office/drawing/2014/main" id="{D9B9737D-10F2-4AF2-9328-D8172566EECD}"/>
                  </a:ext>
                </a:extLst>
              </p:cNvPr>
              <p:cNvGrpSpPr/>
              <p:nvPr/>
            </p:nvGrpSpPr>
            <p:grpSpPr>
              <a:xfrm>
                <a:off x="877831" y="3424096"/>
                <a:ext cx="548640" cy="873356"/>
                <a:chOff x="280000" y="3429000"/>
                <a:chExt cx="548640" cy="873356"/>
              </a:xfrm>
            </p:grpSpPr>
            <p:cxnSp>
              <p:nvCxnSpPr>
                <p:cNvPr id="148" name="Straight Connector 147">
                  <a:extLst>
                    <a:ext uri="{FF2B5EF4-FFF2-40B4-BE49-F238E27FC236}">
                      <a16:creationId xmlns:a16="http://schemas.microsoft.com/office/drawing/2014/main" id="{584770F5-35D1-459C-BA05-7DACF3C82341}"/>
                    </a:ext>
                  </a:extLst>
                </p:cNvPr>
                <p:cNvCxnSpPr/>
                <p:nvPr/>
              </p:nvCxnSpPr>
              <p:spPr>
                <a:xfrm>
                  <a:off x="534574" y="3429000"/>
                  <a:ext cx="0" cy="42554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9" name="TextBox 148">
                  <a:extLst>
                    <a:ext uri="{FF2B5EF4-FFF2-40B4-BE49-F238E27FC236}">
                      <a16:creationId xmlns:a16="http://schemas.microsoft.com/office/drawing/2014/main" id="{C70EAC08-65E2-43C1-8FCC-75B3640E390B}"/>
                    </a:ext>
                  </a:extLst>
                </p:cNvPr>
                <p:cNvSpPr txBox="1"/>
                <p:nvPr/>
              </p:nvSpPr>
              <p:spPr>
                <a:xfrm>
                  <a:off x="280000" y="3840691"/>
                  <a:ext cx="54864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endParaRPr lang="en-NZ" sz="2400" dirty="0"/>
                </a:p>
              </p:txBody>
            </p:sp>
          </p:grpSp>
          <p:grpSp>
            <p:nvGrpSpPr>
              <p:cNvPr id="142" name="Group 141">
                <a:extLst>
                  <a:ext uri="{FF2B5EF4-FFF2-40B4-BE49-F238E27FC236}">
                    <a16:creationId xmlns:a16="http://schemas.microsoft.com/office/drawing/2014/main" id="{3BC2189A-DF59-4A8B-ABE8-A99F8E554B11}"/>
                  </a:ext>
                </a:extLst>
              </p:cNvPr>
              <p:cNvGrpSpPr/>
              <p:nvPr/>
            </p:nvGrpSpPr>
            <p:grpSpPr>
              <a:xfrm>
                <a:off x="1826412" y="3423587"/>
                <a:ext cx="548640" cy="887213"/>
                <a:chOff x="267286" y="3429000"/>
                <a:chExt cx="548640" cy="887213"/>
              </a:xfrm>
            </p:grpSpPr>
            <p:cxnSp>
              <p:nvCxnSpPr>
                <p:cNvPr id="146" name="Straight Connector 145">
                  <a:extLst>
                    <a:ext uri="{FF2B5EF4-FFF2-40B4-BE49-F238E27FC236}">
                      <a16:creationId xmlns:a16="http://schemas.microsoft.com/office/drawing/2014/main" id="{58ECF4B2-533D-4AAE-8006-DEA080755A3B}"/>
                    </a:ext>
                  </a:extLst>
                </p:cNvPr>
                <p:cNvCxnSpPr/>
                <p:nvPr/>
              </p:nvCxnSpPr>
              <p:spPr>
                <a:xfrm>
                  <a:off x="534574" y="3429000"/>
                  <a:ext cx="0" cy="42554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7" name="TextBox 146">
                  <a:extLst>
                    <a:ext uri="{FF2B5EF4-FFF2-40B4-BE49-F238E27FC236}">
                      <a16:creationId xmlns:a16="http://schemas.microsoft.com/office/drawing/2014/main" id="{5503315A-D925-41A3-9588-C32B8B789054}"/>
                    </a:ext>
                  </a:extLst>
                </p:cNvPr>
                <p:cNvSpPr txBox="1"/>
                <p:nvPr/>
              </p:nvSpPr>
              <p:spPr>
                <a:xfrm>
                  <a:off x="267286" y="3854548"/>
                  <a:ext cx="54864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NZ" sz="2400" dirty="0"/>
                    <a:t>25</a:t>
                  </a:r>
                </a:p>
              </p:txBody>
            </p:sp>
          </p:grpSp>
          <p:grpSp>
            <p:nvGrpSpPr>
              <p:cNvPr id="143" name="Group 142">
                <a:extLst>
                  <a:ext uri="{FF2B5EF4-FFF2-40B4-BE49-F238E27FC236}">
                    <a16:creationId xmlns:a16="http://schemas.microsoft.com/office/drawing/2014/main" id="{A0DBBF3D-9F94-4C54-BDE8-3E8B6E9CD0F7}"/>
                  </a:ext>
                </a:extLst>
              </p:cNvPr>
              <p:cNvGrpSpPr/>
              <p:nvPr/>
            </p:nvGrpSpPr>
            <p:grpSpPr>
              <a:xfrm>
                <a:off x="1506192" y="3421033"/>
                <a:ext cx="548640" cy="887213"/>
                <a:chOff x="267286" y="3429000"/>
                <a:chExt cx="548640" cy="887213"/>
              </a:xfrm>
            </p:grpSpPr>
            <p:cxnSp>
              <p:nvCxnSpPr>
                <p:cNvPr id="144" name="Straight Connector 143">
                  <a:extLst>
                    <a:ext uri="{FF2B5EF4-FFF2-40B4-BE49-F238E27FC236}">
                      <a16:creationId xmlns:a16="http://schemas.microsoft.com/office/drawing/2014/main" id="{0072BE39-4FC3-43C4-A43A-D889BCBA6571}"/>
                    </a:ext>
                  </a:extLst>
                </p:cNvPr>
                <p:cNvCxnSpPr/>
                <p:nvPr/>
              </p:nvCxnSpPr>
              <p:spPr>
                <a:xfrm>
                  <a:off x="534574" y="3429000"/>
                  <a:ext cx="0" cy="42554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5" name="TextBox 144">
                  <a:extLst>
                    <a:ext uri="{FF2B5EF4-FFF2-40B4-BE49-F238E27FC236}">
                      <a16:creationId xmlns:a16="http://schemas.microsoft.com/office/drawing/2014/main" id="{FF123FA4-9CA5-412E-98E3-F1964162B994}"/>
                    </a:ext>
                  </a:extLst>
                </p:cNvPr>
                <p:cNvSpPr txBox="1"/>
                <p:nvPr/>
              </p:nvSpPr>
              <p:spPr>
                <a:xfrm>
                  <a:off x="267286" y="3854548"/>
                  <a:ext cx="54864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endParaRPr lang="en-NZ" sz="2400" dirty="0"/>
                </a:p>
              </p:txBody>
            </p:sp>
          </p:grpSp>
        </p:grpSp>
        <p:grpSp>
          <p:nvGrpSpPr>
            <p:cNvPr id="123" name="Group 122">
              <a:extLst>
                <a:ext uri="{FF2B5EF4-FFF2-40B4-BE49-F238E27FC236}">
                  <a16:creationId xmlns:a16="http://schemas.microsoft.com/office/drawing/2014/main" id="{23F97D78-A53D-4C56-BDF9-2378B47192C4}"/>
                </a:ext>
              </a:extLst>
            </p:cNvPr>
            <p:cNvGrpSpPr/>
            <p:nvPr/>
          </p:nvGrpSpPr>
          <p:grpSpPr>
            <a:xfrm>
              <a:off x="2161256" y="3407278"/>
              <a:ext cx="1825499" cy="894147"/>
              <a:chOff x="549553" y="3419718"/>
              <a:chExt cx="1825499" cy="894147"/>
            </a:xfrm>
          </p:grpSpPr>
          <p:grpSp>
            <p:nvGrpSpPr>
              <p:cNvPr id="124" name="Group 123">
                <a:extLst>
                  <a:ext uri="{FF2B5EF4-FFF2-40B4-BE49-F238E27FC236}">
                    <a16:creationId xmlns:a16="http://schemas.microsoft.com/office/drawing/2014/main" id="{0DA82E14-49CD-4844-81D4-F639178BE7F2}"/>
                  </a:ext>
                </a:extLst>
              </p:cNvPr>
              <p:cNvGrpSpPr/>
              <p:nvPr/>
            </p:nvGrpSpPr>
            <p:grpSpPr>
              <a:xfrm>
                <a:off x="549553" y="3426652"/>
                <a:ext cx="548640" cy="887213"/>
                <a:chOff x="267286" y="3429000"/>
                <a:chExt cx="548640" cy="887213"/>
              </a:xfrm>
            </p:grpSpPr>
            <p:cxnSp>
              <p:nvCxnSpPr>
                <p:cNvPr id="137" name="Straight Connector 136">
                  <a:extLst>
                    <a:ext uri="{FF2B5EF4-FFF2-40B4-BE49-F238E27FC236}">
                      <a16:creationId xmlns:a16="http://schemas.microsoft.com/office/drawing/2014/main" id="{8F49527D-F27A-49D0-A042-784B9181A11F}"/>
                    </a:ext>
                  </a:extLst>
                </p:cNvPr>
                <p:cNvCxnSpPr/>
                <p:nvPr/>
              </p:nvCxnSpPr>
              <p:spPr>
                <a:xfrm>
                  <a:off x="534574" y="3429000"/>
                  <a:ext cx="0" cy="42554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38" name="TextBox 137">
                  <a:extLst>
                    <a:ext uri="{FF2B5EF4-FFF2-40B4-BE49-F238E27FC236}">
                      <a16:creationId xmlns:a16="http://schemas.microsoft.com/office/drawing/2014/main" id="{CF04EC80-AD94-4098-ABE3-6E7B202114E6}"/>
                    </a:ext>
                  </a:extLst>
                </p:cNvPr>
                <p:cNvSpPr txBox="1"/>
                <p:nvPr/>
              </p:nvSpPr>
              <p:spPr>
                <a:xfrm>
                  <a:off x="267286" y="3854548"/>
                  <a:ext cx="54864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endParaRPr lang="en-NZ" sz="2400" dirty="0"/>
                </a:p>
              </p:txBody>
            </p:sp>
          </p:grpSp>
          <p:grpSp>
            <p:nvGrpSpPr>
              <p:cNvPr id="125" name="Group 124">
                <a:extLst>
                  <a:ext uri="{FF2B5EF4-FFF2-40B4-BE49-F238E27FC236}">
                    <a16:creationId xmlns:a16="http://schemas.microsoft.com/office/drawing/2014/main" id="{410365C1-C74D-4FDF-81C4-1377B9B925CF}"/>
                  </a:ext>
                </a:extLst>
              </p:cNvPr>
              <p:cNvGrpSpPr/>
              <p:nvPr/>
            </p:nvGrpSpPr>
            <p:grpSpPr>
              <a:xfrm>
                <a:off x="1181301" y="3419718"/>
                <a:ext cx="548640" cy="887213"/>
                <a:chOff x="267286" y="3429000"/>
                <a:chExt cx="548640" cy="887213"/>
              </a:xfrm>
            </p:grpSpPr>
            <p:cxnSp>
              <p:nvCxnSpPr>
                <p:cNvPr id="135" name="Straight Connector 134">
                  <a:extLst>
                    <a:ext uri="{FF2B5EF4-FFF2-40B4-BE49-F238E27FC236}">
                      <a16:creationId xmlns:a16="http://schemas.microsoft.com/office/drawing/2014/main" id="{485AD59C-88A4-40C2-A89C-E041F2FEC38C}"/>
                    </a:ext>
                  </a:extLst>
                </p:cNvPr>
                <p:cNvCxnSpPr/>
                <p:nvPr/>
              </p:nvCxnSpPr>
              <p:spPr>
                <a:xfrm>
                  <a:off x="534574" y="3429000"/>
                  <a:ext cx="0" cy="42554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36" name="TextBox 135">
                  <a:extLst>
                    <a:ext uri="{FF2B5EF4-FFF2-40B4-BE49-F238E27FC236}">
                      <a16:creationId xmlns:a16="http://schemas.microsoft.com/office/drawing/2014/main" id="{B8D10F89-8E17-4F11-B3EA-7FA2CB791966}"/>
                    </a:ext>
                  </a:extLst>
                </p:cNvPr>
                <p:cNvSpPr txBox="1"/>
                <p:nvPr/>
              </p:nvSpPr>
              <p:spPr>
                <a:xfrm>
                  <a:off x="267286" y="3854548"/>
                  <a:ext cx="54864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endParaRPr lang="en-NZ" sz="2400" dirty="0"/>
                </a:p>
              </p:txBody>
            </p:sp>
          </p:grpSp>
          <p:grpSp>
            <p:nvGrpSpPr>
              <p:cNvPr id="126" name="Group 125">
                <a:extLst>
                  <a:ext uri="{FF2B5EF4-FFF2-40B4-BE49-F238E27FC236}">
                    <a16:creationId xmlns:a16="http://schemas.microsoft.com/office/drawing/2014/main" id="{05B2D774-BB94-41E6-9C8B-E92BC580C414}"/>
                  </a:ext>
                </a:extLst>
              </p:cNvPr>
              <p:cNvGrpSpPr/>
              <p:nvPr/>
            </p:nvGrpSpPr>
            <p:grpSpPr>
              <a:xfrm>
                <a:off x="865117" y="3424096"/>
                <a:ext cx="548640" cy="887213"/>
                <a:chOff x="267286" y="3429000"/>
                <a:chExt cx="548640" cy="887213"/>
              </a:xfrm>
            </p:grpSpPr>
            <p:cxnSp>
              <p:nvCxnSpPr>
                <p:cNvPr id="133" name="Straight Connector 132">
                  <a:extLst>
                    <a:ext uri="{FF2B5EF4-FFF2-40B4-BE49-F238E27FC236}">
                      <a16:creationId xmlns:a16="http://schemas.microsoft.com/office/drawing/2014/main" id="{DF3C5E5C-BC99-4328-98D7-15913B8DDF46}"/>
                    </a:ext>
                  </a:extLst>
                </p:cNvPr>
                <p:cNvCxnSpPr/>
                <p:nvPr/>
              </p:nvCxnSpPr>
              <p:spPr>
                <a:xfrm>
                  <a:off x="534574" y="3429000"/>
                  <a:ext cx="0" cy="42554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34" name="TextBox 133">
                  <a:extLst>
                    <a:ext uri="{FF2B5EF4-FFF2-40B4-BE49-F238E27FC236}">
                      <a16:creationId xmlns:a16="http://schemas.microsoft.com/office/drawing/2014/main" id="{488B8C46-D705-44CC-A4F7-17F6B4B7CA9A}"/>
                    </a:ext>
                  </a:extLst>
                </p:cNvPr>
                <p:cNvSpPr txBox="1"/>
                <p:nvPr/>
              </p:nvSpPr>
              <p:spPr>
                <a:xfrm>
                  <a:off x="267286" y="3854548"/>
                  <a:ext cx="54864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endParaRPr lang="en-NZ" sz="2400" dirty="0"/>
                </a:p>
              </p:txBody>
            </p:sp>
          </p:grpSp>
          <p:grpSp>
            <p:nvGrpSpPr>
              <p:cNvPr id="127" name="Group 126">
                <a:extLst>
                  <a:ext uri="{FF2B5EF4-FFF2-40B4-BE49-F238E27FC236}">
                    <a16:creationId xmlns:a16="http://schemas.microsoft.com/office/drawing/2014/main" id="{96B55A07-9BC3-4A8D-9619-00CA05E8066B}"/>
                  </a:ext>
                </a:extLst>
              </p:cNvPr>
              <p:cNvGrpSpPr/>
              <p:nvPr/>
            </p:nvGrpSpPr>
            <p:grpSpPr>
              <a:xfrm>
                <a:off x="1826412" y="3423587"/>
                <a:ext cx="548640" cy="887213"/>
                <a:chOff x="267286" y="3429000"/>
                <a:chExt cx="548640" cy="887213"/>
              </a:xfrm>
            </p:grpSpPr>
            <p:cxnSp>
              <p:nvCxnSpPr>
                <p:cNvPr id="131" name="Straight Connector 130">
                  <a:extLst>
                    <a:ext uri="{FF2B5EF4-FFF2-40B4-BE49-F238E27FC236}">
                      <a16:creationId xmlns:a16="http://schemas.microsoft.com/office/drawing/2014/main" id="{27378D9B-3833-4BBB-BCFC-398E48EB0A28}"/>
                    </a:ext>
                  </a:extLst>
                </p:cNvPr>
                <p:cNvCxnSpPr/>
                <p:nvPr/>
              </p:nvCxnSpPr>
              <p:spPr>
                <a:xfrm>
                  <a:off x="534574" y="3429000"/>
                  <a:ext cx="0" cy="42554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32" name="TextBox 131">
                  <a:extLst>
                    <a:ext uri="{FF2B5EF4-FFF2-40B4-BE49-F238E27FC236}">
                      <a16:creationId xmlns:a16="http://schemas.microsoft.com/office/drawing/2014/main" id="{8798EB76-D4FE-4B6F-8AF6-D267009EF6E7}"/>
                    </a:ext>
                  </a:extLst>
                </p:cNvPr>
                <p:cNvSpPr txBox="1"/>
                <p:nvPr/>
              </p:nvSpPr>
              <p:spPr>
                <a:xfrm>
                  <a:off x="267286" y="3854548"/>
                  <a:ext cx="54864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NZ" sz="2400" dirty="0"/>
                    <a:t>30</a:t>
                  </a:r>
                </a:p>
              </p:txBody>
            </p:sp>
          </p:grpSp>
          <p:grpSp>
            <p:nvGrpSpPr>
              <p:cNvPr id="128" name="Group 127">
                <a:extLst>
                  <a:ext uri="{FF2B5EF4-FFF2-40B4-BE49-F238E27FC236}">
                    <a16:creationId xmlns:a16="http://schemas.microsoft.com/office/drawing/2014/main" id="{AD50F8D2-D5F5-42F3-8FAD-3B216A1EC253}"/>
                  </a:ext>
                </a:extLst>
              </p:cNvPr>
              <p:cNvGrpSpPr/>
              <p:nvPr/>
            </p:nvGrpSpPr>
            <p:grpSpPr>
              <a:xfrm>
                <a:off x="1506192" y="3421033"/>
                <a:ext cx="548640" cy="887213"/>
                <a:chOff x="267286" y="3429000"/>
                <a:chExt cx="548640" cy="887213"/>
              </a:xfrm>
            </p:grpSpPr>
            <p:cxnSp>
              <p:nvCxnSpPr>
                <p:cNvPr id="129" name="Straight Connector 128">
                  <a:extLst>
                    <a:ext uri="{FF2B5EF4-FFF2-40B4-BE49-F238E27FC236}">
                      <a16:creationId xmlns:a16="http://schemas.microsoft.com/office/drawing/2014/main" id="{D6745E6B-73D6-408A-9C17-063AB913953F}"/>
                    </a:ext>
                  </a:extLst>
                </p:cNvPr>
                <p:cNvCxnSpPr/>
                <p:nvPr/>
              </p:nvCxnSpPr>
              <p:spPr>
                <a:xfrm>
                  <a:off x="534574" y="3429000"/>
                  <a:ext cx="0" cy="42554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30" name="TextBox 129">
                  <a:extLst>
                    <a:ext uri="{FF2B5EF4-FFF2-40B4-BE49-F238E27FC236}">
                      <a16:creationId xmlns:a16="http://schemas.microsoft.com/office/drawing/2014/main" id="{A13E183F-0FCB-4D18-ADE9-8CA611867DD3}"/>
                    </a:ext>
                  </a:extLst>
                </p:cNvPr>
                <p:cNvSpPr txBox="1"/>
                <p:nvPr/>
              </p:nvSpPr>
              <p:spPr>
                <a:xfrm>
                  <a:off x="267286" y="3854548"/>
                  <a:ext cx="54864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endParaRPr lang="en-NZ" sz="2400" dirty="0"/>
                </a:p>
              </p:txBody>
            </p:sp>
          </p:grpSp>
        </p:grpSp>
      </p:grpSp>
      <p:sp>
        <p:nvSpPr>
          <p:cNvPr id="230" name="TextBox 229">
            <a:extLst>
              <a:ext uri="{FF2B5EF4-FFF2-40B4-BE49-F238E27FC236}">
                <a16:creationId xmlns:a16="http://schemas.microsoft.com/office/drawing/2014/main" id="{1D955ECC-22C1-416D-A873-CF96D5DAF22E}"/>
              </a:ext>
            </a:extLst>
          </p:cNvPr>
          <p:cNvSpPr txBox="1"/>
          <p:nvPr/>
        </p:nvSpPr>
        <p:spPr>
          <a:xfrm>
            <a:off x="111254" y="1906290"/>
            <a:ext cx="10408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200" dirty="0"/>
              <a:t>Due</a:t>
            </a:r>
          </a:p>
        </p:txBody>
      </p:sp>
      <p:sp>
        <p:nvSpPr>
          <p:cNvPr id="231" name="TextBox 230">
            <a:extLst>
              <a:ext uri="{FF2B5EF4-FFF2-40B4-BE49-F238E27FC236}">
                <a16:creationId xmlns:a16="http://schemas.microsoft.com/office/drawing/2014/main" id="{25464848-C274-4D20-883D-703A12CCF972}"/>
              </a:ext>
            </a:extLst>
          </p:cNvPr>
          <p:cNvSpPr txBox="1"/>
          <p:nvPr/>
        </p:nvSpPr>
        <p:spPr>
          <a:xfrm>
            <a:off x="111254" y="2629693"/>
            <a:ext cx="12409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200" dirty="0"/>
              <a:t>Kim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0C5F1EE9-2439-4F06-B33C-135E668FB70D}"/>
              </a:ext>
            </a:extLst>
          </p:cNvPr>
          <p:cNvGrpSpPr/>
          <p:nvPr/>
        </p:nvGrpSpPr>
        <p:grpSpPr>
          <a:xfrm>
            <a:off x="1402217" y="2044373"/>
            <a:ext cx="5046133" cy="308608"/>
            <a:chOff x="1419408" y="2781034"/>
            <a:chExt cx="5046133" cy="308608"/>
          </a:xfrm>
        </p:grpSpPr>
        <p:grpSp>
          <p:nvGrpSpPr>
            <p:cNvPr id="181" name="Group 180">
              <a:extLst>
                <a:ext uri="{FF2B5EF4-FFF2-40B4-BE49-F238E27FC236}">
                  <a16:creationId xmlns:a16="http://schemas.microsoft.com/office/drawing/2014/main" id="{3BBCC8A2-A804-4863-A29F-16A1676C57A7}"/>
                </a:ext>
              </a:extLst>
            </p:cNvPr>
            <p:cNvGrpSpPr/>
            <p:nvPr/>
          </p:nvGrpSpPr>
          <p:grpSpPr>
            <a:xfrm>
              <a:off x="1419408" y="2781034"/>
              <a:ext cx="4723583" cy="308608"/>
              <a:chOff x="520505" y="3013509"/>
              <a:chExt cx="4723583" cy="308608"/>
            </a:xfrm>
          </p:grpSpPr>
          <p:grpSp>
            <p:nvGrpSpPr>
              <p:cNvPr id="167" name="Group 166">
                <a:extLst>
                  <a:ext uri="{FF2B5EF4-FFF2-40B4-BE49-F238E27FC236}">
                    <a16:creationId xmlns:a16="http://schemas.microsoft.com/office/drawing/2014/main" id="{23DDD591-C8E1-44B0-8029-233AED68CB2D}"/>
                  </a:ext>
                </a:extLst>
              </p:cNvPr>
              <p:cNvGrpSpPr/>
              <p:nvPr/>
            </p:nvGrpSpPr>
            <p:grpSpPr>
              <a:xfrm>
                <a:off x="520505" y="3013509"/>
                <a:ext cx="3146030" cy="307761"/>
                <a:chOff x="520505" y="3013509"/>
                <a:chExt cx="3146030" cy="307761"/>
              </a:xfrm>
            </p:grpSpPr>
            <p:grpSp>
              <p:nvGrpSpPr>
                <p:cNvPr id="160" name="Group 159">
                  <a:extLst>
                    <a:ext uri="{FF2B5EF4-FFF2-40B4-BE49-F238E27FC236}">
                      <a16:creationId xmlns:a16="http://schemas.microsoft.com/office/drawing/2014/main" id="{1F8456C4-A57D-4E21-A80A-AC90CBB60F8D}"/>
                    </a:ext>
                  </a:extLst>
                </p:cNvPr>
                <p:cNvGrpSpPr/>
                <p:nvPr/>
              </p:nvGrpSpPr>
              <p:grpSpPr>
                <a:xfrm>
                  <a:off x="520505" y="3013509"/>
                  <a:ext cx="1573191" cy="304940"/>
                  <a:chOff x="520506" y="3019245"/>
                  <a:chExt cx="1469775" cy="299204"/>
                </a:xfrm>
              </p:grpSpPr>
              <p:sp>
                <p:nvSpPr>
                  <p:cNvPr id="155" name="Rectangle 154">
                    <a:extLst>
                      <a:ext uri="{FF2B5EF4-FFF2-40B4-BE49-F238E27FC236}">
                        <a16:creationId xmlns:a16="http://schemas.microsoft.com/office/drawing/2014/main" id="{8FB29128-D220-4D1D-B64D-A5A8F523BA6C}"/>
                      </a:ext>
                    </a:extLst>
                  </p:cNvPr>
                  <p:cNvSpPr/>
                  <p:nvPr/>
                </p:nvSpPr>
                <p:spPr>
                  <a:xfrm>
                    <a:off x="520506" y="3019245"/>
                    <a:ext cx="296329" cy="296329"/>
                  </a:xfrm>
                  <a:prstGeom prst="rect">
                    <a:avLst/>
                  </a:prstGeom>
                  <a:solidFill>
                    <a:srgbClr val="FFFF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156" name="Rectangle 155">
                    <a:extLst>
                      <a:ext uri="{FF2B5EF4-FFF2-40B4-BE49-F238E27FC236}">
                        <a16:creationId xmlns:a16="http://schemas.microsoft.com/office/drawing/2014/main" id="{AE9B4E1A-AB70-46B8-820C-395A573ECA73}"/>
                      </a:ext>
                    </a:extLst>
                  </p:cNvPr>
                  <p:cNvSpPr/>
                  <p:nvPr/>
                </p:nvSpPr>
                <p:spPr>
                  <a:xfrm>
                    <a:off x="814461" y="3019245"/>
                    <a:ext cx="296329" cy="296329"/>
                  </a:xfrm>
                  <a:prstGeom prst="rect">
                    <a:avLst/>
                  </a:prstGeom>
                  <a:solidFill>
                    <a:srgbClr val="FFFF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157" name="Rectangle 156">
                    <a:extLst>
                      <a:ext uri="{FF2B5EF4-FFF2-40B4-BE49-F238E27FC236}">
                        <a16:creationId xmlns:a16="http://schemas.microsoft.com/office/drawing/2014/main" id="{732295F6-341A-4D5B-9054-DFD65238C074}"/>
                      </a:ext>
                    </a:extLst>
                  </p:cNvPr>
                  <p:cNvSpPr/>
                  <p:nvPr/>
                </p:nvSpPr>
                <p:spPr>
                  <a:xfrm>
                    <a:off x="1108416" y="3019245"/>
                    <a:ext cx="296329" cy="296329"/>
                  </a:xfrm>
                  <a:prstGeom prst="rect">
                    <a:avLst/>
                  </a:prstGeom>
                  <a:solidFill>
                    <a:srgbClr val="FFFF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158" name="Rectangle 157">
                    <a:extLst>
                      <a:ext uri="{FF2B5EF4-FFF2-40B4-BE49-F238E27FC236}">
                        <a16:creationId xmlns:a16="http://schemas.microsoft.com/office/drawing/2014/main" id="{CB60B7DF-8751-46AC-9740-7A7FC3583184}"/>
                      </a:ext>
                    </a:extLst>
                  </p:cNvPr>
                  <p:cNvSpPr/>
                  <p:nvPr/>
                </p:nvSpPr>
                <p:spPr>
                  <a:xfrm>
                    <a:off x="1402371" y="3019245"/>
                    <a:ext cx="296329" cy="299204"/>
                  </a:xfrm>
                  <a:prstGeom prst="rect">
                    <a:avLst/>
                  </a:prstGeom>
                  <a:solidFill>
                    <a:srgbClr val="FFFF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159" name="Rectangle 158">
                    <a:extLst>
                      <a:ext uri="{FF2B5EF4-FFF2-40B4-BE49-F238E27FC236}">
                        <a16:creationId xmlns:a16="http://schemas.microsoft.com/office/drawing/2014/main" id="{63E1B302-B2B4-4C97-B386-821CBD2FE711}"/>
                      </a:ext>
                    </a:extLst>
                  </p:cNvPr>
                  <p:cNvSpPr/>
                  <p:nvPr/>
                </p:nvSpPr>
                <p:spPr>
                  <a:xfrm>
                    <a:off x="1693952" y="3020096"/>
                    <a:ext cx="296329" cy="296329"/>
                  </a:xfrm>
                  <a:prstGeom prst="rect">
                    <a:avLst/>
                  </a:prstGeom>
                  <a:solidFill>
                    <a:srgbClr val="FFFF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161" name="Group 160">
                  <a:extLst>
                    <a:ext uri="{FF2B5EF4-FFF2-40B4-BE49-F238E27FC236}">
                      <a16:creationId xmlns:a16="http://schemas.microsoft.com/office/drawing/2014/main" id="{283A3192-C752-4F05-BD8B-4B1C5300C3AB}"/>
                    </a:ext>
                  </a:extLst>
                </p:cNvPr>
                <p:cNvGrpSpPr/>
                <p:nvPr/>
              </p:nvGrpSpPr>
              <p:grpSpPr>
                <a:xfrm>
                  <a:off x="2093344" y="3016330"/>
                  <a:ext cx="1573191" cy="304940"/>
                  <a:chOff x="520506" y="3019245"/>
                  <a:chExt cx="1469775" cy="299204"/>
                </a:xfrm>
              </p:grpSpPr>
              <p:sp>
                <p:nvSpPr>
                  <p:cNvPr id="162" name="Rectangle 161">
                    <a:extLst>
                      <a:ext uri="{FF2B5EF4-FFF2-40B4-BE49-F238E27FC236}">
                        <a16:creationId xmlns:a16="http://schemas.microsoft.com/office/drawing/2014/main" id="{5BF2D2FD-58F7-4220-ADD2-44AD9544D9E4}"/>
                      </a:ext>
                    </a:extLst>
                  </p:cNvPr>
                  <p:cNvSpPr/>
                  <p:nvPr/>
                </p:nvSpPr>
                <p:spPr>
                  <a:xfrm>
                    <a:off x="520506" y="3019245"/>
                    <a:ext cx="296329" cy="296329"/>
                  </a:xfrm>
                  <a:prstGeom prst="rect">
                    <a:avLst/>
                  </a:prstGeom>
                  <a:solidFill>
                    <a:srgbClr val="FFFF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163" name="Rectangle 162">
                    <a:extLst>
                      <a:ext uri="{FF2B5EF4-FFF2-40B4-BE49-F238E27FC236}">
                        <a16:creationId xmlns:a16="http://schemas.microsoft.com/office/drawing/2014/main" id="{D239A75C-9C11-47CE-AC53-06F03CB0C246}"/>
                      </a:ext>
                    </a:extLst>
                  </p:cNvPr>
                  <p:cNvSpPr/>
                  <p:nvPr/>
                </p:nvSpPr>
                <p:spPr>
                  <a:xfrm>
                    <a:off x="814461" y="3019245"/>
                    <a:ext cx="296329" cy="296329"/>
                  </a:xfrm>
                  <a:prstGeom prst="rect">
                    <a:avLst/>
                  </a:prstGeom>
                  <a:solidFill>
                    <a:srgbClr val="FFFF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164" name="Rectangle 163">
                    <a:extLst>
                      <a:ext uri="{FF2B5EF4-FFF2-40B4-BE49-F238E27FC236}">
                        <a16:creationId xmlns:a16="http://schemas.microsoft.com/office/drawing/2014/main" id="{27B49A9E-29E9-40E3-BFB3-C7ACE07D5FB4}"/>
                      </a:ext>
                    </a:extLst>
                  </p:cNvPr>
                  <p:cNvSpPr/>
                  <p:nvPr/>
                </p:nvSpPr>
                <p:spPr>
                  <a:xfrm>
                    <a:off x="1108416" y="3019245"/>
                    <a:ext cx="296329" cy="296329"/>
                  </a:xfrm>
                  <a:prstGeom prst="rect">
                    <a:avLst/>
                  </a:prstGeom>
                  <a:solidFill>
                    <a:srgbClr val="FFFF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165" name="Rectangle 164">
                    <a:extLst>
                      <a:ext uri="{FF2B5EF4-FFF2-40B4-BE49-F238E27FC236}">
                        <a16:creationId xmlns:a16="http://schemas.microsoft.com/office/drawing/2014/main" id="{91012959-DA65-4598-881A-B54F88603E7D}"/>
                      </a:ext>
                    </a:extLst>
                  </p:cNvPr>
                  <p:cNvSpPr/>
                  <p:nvPr/>
                </p:nvSpPr>
                <p:spPr>
                  <a:xfrm>
                    <a:off x="1402371" y="3019245"/>
                    <a:ext cx="296329" cy="299204"/>
                  </a:xfrm>
                  <a:prstGeom prst="rect">
                    <a:avLst/>
                  </a:prstGeom>
                  <a:solidFill>
                    <a:srgbClr val="FFFF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166" name="Rectangle 165">
                    <a:extLst>
                      <a:ext uri="{FF2B5EF4-FFF2-40B4-BE49-F238E27FC236}">
                        <a16:creationId xmlns:a16="http://schemas.microsoft.com/office/drawing/2014/main" id="{6F5595E9-0F67-4C06-83CE-EC78EE81E610}"/>
                      </a:ext>
                    </a:extLst>
                  </p:cNvPr>
                  <p:cNvSpPr/>
                  <p:nvPr/>
                </p:nvSpPr>
                <p:spPr>
                  <a:xfrm>
                    <a:off x="1693952" y="3020096"/>
                    <a:ext cx="296329" cy="296329"/>
                  </a:xfrm>
                  <a:prstGeom prst="rect">
                    <a:avLst/>
                  </a:prstGeom>
                  <a:solidFill>
                    <a:srgbClr val="FFFF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</p:grpSp>
          <p:grpSp>
            <p:nvGrpSpPr>
              <p:cNvPr id="169" name="Group 168">
                <a:extLst>
                  <a:ext uri="{FF2B5EF4-FFF2-40B4-BE49-F238E27FC236}">
                    <a16:creationId xmlns:a16="http://schemas.microsoft.com/office/drawing/2014/main" id="{12745187-5878-4678-A9F4-2DE817382463}"/>
                  </a:ext>
                </a:extLst>
              </p:cNvPr>
              <p:cNvGrpSpPr/>
              <p:nvPr/>
            </p:nvGrpSpPr>
            <p:grpSpPr>
              <a:xfrm>
                <a:off x="3670897" y="3017177"/>
                <a:ext cx="1573191" cy="304940"/>
                <a:chOff x="520506" y="3019245"/>
                <a:chExt cx="1469775" cy="299204"/>
              </a:xfrm>
            </p:grpSpPr>
            <p:sp>
              <p:nvSpPr>
                <p:cNvPr id="176" name="Rectangle 175">
                  <a:extLst>
                    <a:ext uri="{FF2B5EF4-FFF2-40B4-BE49-F238E27FC236}">
                      <a16:creationId xmlns:a16="http://schemas.microsoft.com/office/drawing/2014/main" id="{0CCA90BE-336E-42BE-8191-15649602223A}"/>
                    </a:ext>
                  </a:extLst>
                </p:cNvPr>
                <p:cNvSpPr/>
                <p:nvPr/>
              </p:nvSpPr>
              <p:spPr>
                <a:xfrm>
                  <a:off x="520506" y="3019245"/>
                  <a:ext cx="296329" cy="296329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177" name="Rectangle 176">
                  <a:extLst>
                    <a:ext uri="{FF2B5EF4-FFF2-40B4-BE49-F238E27FC236}">
                      <a16:creationId xmlns:a16="http://schemas.microsoft.com/office/drawing/2014/main" id="{8D962E82-7A67-4A49-A91A-9DCC371161F4}"/>
                    </a:ext>
                  </a:extLst>
                </p:cNvPr>
                <p:cNvSpPr/>
                <p:nvPr/>
              </p:nvSpPr>
              <p:spPr>
                <a:xfrm>
                  <a:off x="814461" y="3019245"/>
                  <a:ext cx="296329" cy="296329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178" name="Rectangle 177">
                  <a:extLst>
                    <a:ext uri="{FF2B5EF4-FFF2-40B4-BE49-F238E27FC236}">
                      <a16:creationId xmlns:a16="http://schemas.microsoft.com/office/drawing/2014/main" id="{761EE64C-B67B-4824-B277-2E6A25606359}"/>
                    </a:ext>
                  </a:extLst>
                </p:cNvPr>
                <p:cNvSpPr/>
                <p:nvPr/>
              </p:nvSpPr>
              <p:spPr>
                <a:xfrm>
                  <a:off x="1108416" y="3019245"/>
                  <a:ext cx="296329" cy="296329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179" name="Rectangle 178">
                  <a:extLst>
                    <a:ext uri="{FF2B5EF4-FFF2-40B4-BE49-F238E27FC236}">
                      <a16:creationId xmlns:a16="http://schemas.microsoft.com/office/drawing/2014/main" id="{A57D4015-2BD5-41B2-97F3-FE50C6639A42}"/>
                    </a:ext>
                  </a:extLst>
                </p:cNvPr>
                <p:cNvSpPr/>
                <p:nvPr/>
              </p:nvSpPr>
              <p:spPr>
                <a:xfrm>
                  <a:off x="1402371" y="3019245"/>
                  <a:ext cx="296329" cy="299204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180" name="Rectangle 179">
                  <a:extLst>
                    <a:ext uri="{FF2B5EF4-FFF2-40B4-BE49-F238E27FC236}">
                      <a16:creationId xmlns:a16="http://schemas.microsoft.com/office/drawing/2014/main" id="{4F026FFE-070F-4592-96D2-2FBC9420B781}"/>
                    </a:ext>
                  </a:extLst>
                </p:cNvPr>
                <p:cNvSpPr/>
                <p:nvPr/>
              </p:nvSpPr>
              <p:spPr>
                <a:xfrm>
                  <a:off x="1693952" y="3020096"/>
                  <a:ext cx="296329" cy="296329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</p:grpSp>
        </p:grpSp>
        <p:sp>
          <p:nvSpPr>
            <p:cNvPr id="154" name="Rectangle 153">
              <a:extLst>
                <a:ext uri="{FF2B5EF4-FFF2-40B4-BE49-F238E27FC236}">
                  <a16:creationId xmlns:a16="http://schemas.microsoft.com/office/drawing/2014/main" id="{0D5549E5-56C9-4FE2-A592-8322BB1E610E}"/>
                </a:ext>
              </a:extLst>
            </p:cNvPr>
            <p:cNvSpPr/>
            <p:nvPr/>
          </p:nvSpPr>
          <p:spPr>
            <a:xfrm>
              <a:off x="6148362" y="2781034"/>
              <a:ext cx="317179" cy="30201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grpSp>
        <p:nvGrpSpPr>
          <p:cNvPr id="213" name="Group 212">
            <a:extLst>
              <a:ext uri="{FF2B5EF4-FFF2-40B4-BE49-F238E27FC236}">
                <a16:creationId xmlns:a16="http://schemas.microsoft.com/office/drawing/2014/main" id="{371EB028-6216-4FB3-89B4-68568D242C37}"/>
              </a:ext>
            </a:extLst>
          </p:cNvPr>
          <p:cNvGrpSpPr/>
          <p:nvPr/>
        </p:nvGrpSpPr>
        <p:grpSpPr>
          <a:xfrm>
            <a:off x="1395904" y="2774327"/>
            <a:ext cx="5046133" cy="308608"/>
            <a:chOff x="1419408" y="2781034"/>
            <a:chExt cx="5046133" cy="308608"/>
          </a:xfrm>
        </p:grpSpPr>
        <p:grpSp>
          <p:nvGrpSpPr>
            <p:cNvPr id="214" name="Group 213">
              <a:extLst>
                <a:ext uri="{FF2B5EF4-FFF2-40B4-BE49-F238E27FC236}">
                  <a16:creationId xmlns:a16="http://schemas.microsoft.com/office/drawing/2014/main" id="{87CF214C-B24A-49CB-A750-700BF78062B3}"/>
                </a:ext>
              </a:extLst>
            </p:cNvPr>
            <p:cNvGrpSpPr/>
            <p:nvPr/>
          </p:nvGrpSpPr>
          <p:grpSpPr>
            <a:xfrm>
              <a:off x="1419408" y="2781034"/>
              <a:ext cx="4723583" cy="308608"/>
              <a:chOff x="520505" y="3013509"/>
              <a:chExt cx="4723583" cy="308608"/>
            </a:xfrm>
          </p:grpSpPr>
          <p:grpSp>
            <p:nvGrpSpPr>
              <p:cNvPr id="216" name="Group 215">
                <a:extLst>
                  <a:ext uri="{FF2B5EF4-FFF2-40B4-BE49-F238E27FC236}">
                    <a16:creationId xmlns:a16="http://schemas.microsoft.com/office/drawing/2014/main" id="{3B47A1F8-60BD-4434-BEE0-DFAEE3B837C6}"/>
                  </a:ext>
                </a:extLst>
              </p:cNvPr>
              <p:cNvGrpSpPr/>
              <p:nvPr/>
            </p:nvGrpSpPr>
            <p:grpSpPr>
              <a:xfrm>
                <a:off x="520505" y="3013509"/>
                <a:ext cx="3146030" cy="307761"/>
                <a:chOff x="520505" y="3013509"/>
                <a:chExt cx="3146030" cy="307761"/>
              </a:xfrm>
            </p:grpSpPr>
            <p:grpSp>
              <p:nvGrpSpPr>
                <p:cNvPr id="223" name="Group 222">
                  <a:extLst>
                    <a:ext uri="{FF2B5EF4-FFF2-40B4-BE49-F238E27FC236}">
                      <a16:creationId xmlns:a16="http://schemas.microsoft.com/office/drawing/2014/main" id="{0B729BAF-1393-4BA7-8F22-BDED9F9541E7}"/>
                    </a:ext>
                  </a:extLst>
                </p:cNvPr>
                <p:cNvGrpSpPr/>
                <p:nvPr/>
              </p:nvGrpSpPr>
              <p:grpSpPr>
                <a:xfrm>
                  <a:off x="520505" y="3013509"/>
                  <a:ext cx="1573191" cy="304940"/>
                  <a:chOff x="520506" y="3019245"/>
                  <a:chExt cx="1469775" cy="299204"/>
                </a:xfrm>
              </p:grpSpPr>
              <p:sp>
                <p:nvSpPr>
                  <p:cNvPr id="232" name="Rectangle 231">
                    <a:extLst>
                      <a:ext uri="{FF2B5EF4-FFF2-40B4-BE49-F238E27FC236}">
                        <a16:creationId xmlns:a16="http://schemas.microsoft.com/office/drawing/2014/main" id="{CF5A69C4-871A-42BD-A29B-86DB7483E54F}"/>
                      </a:ext>
                    </a:extLst>
                  </p:cNvPr>
                  <p:cNvSpPr/>
                  <p:nvPr/>
                </p:nvSpPr>
                <p:spPr>
                  <a:xfrm>
                    <a:off x="520506" y="3019245"/>
                    <a:ext cx="296329" cy="296329"/>
                  </a:xfrm>
                  <a:prstGeom prst="rect">
                    <a:avLst/>
                  </a:prstGeom>
                  <a:solidFill>
                    <a:srgbClr val="FFFF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233" name="Rectangle 232">
                    <a:extLst>
                      <a:ext uri="{FF2B5EF4-FFF2-40B4-BE49-F238E27FC236}">
                        <a16:creationId xmlns:a16="http://schemas.microsoft.com/office/drawing/2014/main" id="{202ADEBE-12CC-4371-94BA-45A4747FFB46}"/>
                      </a:ext>
                    </a:extLst>
                  </p:cNvPr>
                  <p:cNvSpPr/>
                  <p:nvPr/>
                </p:nvSpPr>
                <p:spPr>
                  <a:xfrm>
                    <a:off x="814461" y="3019245"/>
                    <a:ext cx="296329" cy="296329"/>
                  </a:xfrm>
                  <a:prstGeom prst="rect">
                    <a:avLst/>
                  </a:prstGeom>
                  <a:solidFill>
                    <a:srgbClr val="FFFF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234" name="Rectangle 233">
                    <a:extLst>
                      <a:ext uri="{FF2B5EF4-FFF2-40B4-BE49-F238E27FC236}">
                        <a16:creationId xmlns:a16="http://schemas.microsoft.com/office/drawing/2014/main" id="{8A547146-7DCC-4FA3-A20E-CC01621E00B1}"/>
                      </a:ext>
                    </a:extLst>
                  </p:cNvPr>
                  <p:cNvSpPr/>
                  <p:nvPr/>
                </p:nvSpPr>
                <p:spPr>
                  <a:xfrm>
                    <a:off x="1108416" y="3019245"/>
                    <a:ext cx="296329" cy="296329"/>
                  </a:xfrm>
                  <a:prstGeom prst="rect">
                    <a:avLst/>
                  </a:prstGeom>
                  <a:solidFill>
                    <a:srgbClr val="FFFF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235" name="Rectangle 234">
                    <a:extLst>
                      <a:ext uri="{FF2B5EF4-FFF2-40B4-BE49-F238E27FC236}">
                        <a16:creationId xmlns:a16="http://schemas.microsoft.com/office/drawing/2014/main" id="{9B15E5DC-D89A-4517-8A8E-07633F3DD668}"/>
                      </a:ext>
                    </a:extLst>
                  </p:cNvPr>
                  <p:cNvSpPr/>
                  <p:nvPr/>
                </p:nvSpPr>
                <p:spPr>
                  <a:xfrm>
                    <a:off x="1402371" y="3019245"/>
                    <a:ext cx="296329" cy="299204"/>
                  </a:xfrm>
                  <a:prstGeom prst="rect">
                    <a:avLst/>
                  </a:prstGeom>
                  <a:solidFill>
                    <a:srgbClr val="FFFF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236" name="Rectangle 235">
                    <a:extLst>
                      <a:ext uri="{FF2B5EF4-FFF2-40B4-BE49-F238E27FC236}">
                        <a16:creationId xmlns:a16="http://schemas.microsoft.com/office/drawing/2014/main" id="{F362A933-872A-486C-A486-E9680B12D1AE}"/>
                      </a:ext>
                    </a:extLst>
                  </p:cNvPr>
                  <p:cNvSpPr/>
                  <p:nvPr/>
                </p:nvSpPr>
                <p:spPr>
                  <a:xfrm>
                    <a:off x="1693952" y="3020096"/>
                    <a:ext cx="296329" cy="296329"/>
                  </a:xfrm>
                  <a:prstGeom prst="rect">
                    <a:avLst/>
                  </a:prstGeom>
                  <a:solidFill>
                    <a:srgbClr val="FFFF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224" name="Group 223">
                  <a:extLst>
                    <a:ext uri="{FF2B5EF4-FFF2-40B4-BE49-F238E27FC236}">
                      <a16:creationId xmlns:a16="http://schemas.microsoft.com/office/drawing/2014/main" id="{6D8C7702-964D-4B11-9FBA-CF51F7ADAAA5}"/>
                    </a:ext>
                  </a:extLst>
                </p:cNvPr>
                <p:cNvGrpSpPr/>
                <p:nvPr/>
              </p:nvGrpSpPr>
              <p:grpSpPr>
                <a:xfrm>
                  <a:off x="2093344" y="3016330"/>
                  <a:ext cx="1573191" cy="304940"/>
                  <a:chOff x="520506" y="3019245"/>
                  <a:chExt cx="1469775" cy="299204"/>
                </a:xfrm>
              </p:grpSpPr>
              <p:sp>
                <p:nvSpPr>
                  <p:cNvPr id="225" name="Rectangle 224">
                    <a:extLst>
                      <a:ext uri="{FF2B5EF4-FFF2-40B4-BE49-F238E27FC236}">
                        <a16:creationId xmlns:a16="http://schemas.microsoft.com/office/drawing/2014/main" id="{CECCC9C6-8B0D-428D-86D6-1BE565AF0D95}"/>
                      </a:ext>
                    </a:extLst>
                  </p:cNvPr>
                  <p:cNvSpPr/>
                  <p:nvPr/>
                </p:nvSpPr>
                <p:spPr>
                  <a:xfrm>
                    <a:off x="520506" y="3019245"/>
                    <a:ext cx="296329" cy="296329"/>
                  </a:xfrm>
                  <a:prstGeom prst="rect">
                    <a:avLst/>
                  </a:prstGeom>
                  <a:solidFill>
                    <a:srgbClr val="FFFF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226" name="Rectangle 225">
                    <a:extLst>
                      <a:ext uri="{FF2B5EF4-FFF2-40B4-BE49-F238E27FC236}">
                        <a16:creationId xmlns:a16="http://schemas.microsoft.com/office/drawing/2014/main" id="{9FFAB2BB-8A71-4917-ABFA-FE0EEB582FC3}"/>
                      </a:ext>
                    </a:extLst>
                  </p:cNvPr>
                  <p:cNvSpPr/>
                  <p:nvPr/>
                </p:nvSpPr>
                <p:spPr>
                  <a:xfrm>
                    <a:off x="814461" y="3019245"/>
                    <a:ext cx="296329" cy="296329"/>
                  </a:xfrm>
                  <a:prstGeom prst="rect">
                    <a:avLst/>
                  </a:prstGeom>
                  <a:solidFill>
                    <a:srgbClr val="FFFF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227" name="Rectangle 226">
                    <a:extLst>
                      <a:ext uri="{FF2B5EF4-FFF2-40B4-BE49-F238E27FC236}">
                        <a16:creationId xmlns:a16="http://schemas.microsoft.com/office/drawing/2014/main" id="{C925F83A-168D-49AE-B185-CE9C21DD76B2}"/>
                      </a:ext>
                    </a:extLst>
                  </p:cNvPr>
                  <p:cNvSpPr/>
                  <p:nvPr/>
                </p:nvSpPr>
                <p:spPr>
                  <a:xfrm>
                    <a:off x="1108416" y="3019245"/>
                    <a:ext cx="296329" cy="296329"/>
                  </a:xfrm>
                  <a:prstGeom prst="rect">
                    <a:avLst/>
                  </a:prstGeom>
                  <a:solidFill>
                    <a:srgbClr val="FFFF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228" name="Rectangle 227">
                    <a:extLst>
                      <a:ext uri="{FF2B5EF4-FFF2-40B4-BE49-F238E27FC236}">
                        <a16:creationId xmlns:a16="http://schemas.microsoft.com/office/drawing/2014/main" id="{9D851060-7083-44DE-AF2B-8F1B1EAAFC3E}"/>
                      </a:ext>
                    </a:extLst>
                  </p:cNvPr>
                  <p:cNvSpPr/>
                  <p:nvPr/>
                </p:nvSpPr>
                <p:spPr>
                  <a:xfrm>
                    <a:off x="1402371" y="3019245"/>
                    <a:ext cx="296329" cy="299204"/>
                  </a:xfrm>
                  <a:prstGeom prst="rect">
                    <a:avLst/>
                  </a:prstGeom>
                  <a:solidFill>
                    <a:srgbClr val="FFFF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229" name="Rectangle 228">
                    <a:extLst>
                      <a:ext uri="{FF2B5EF4-FFF2-40B4-BE49-F238E27FC236}">
                        <a16:creationId xmlns:a16="http://schemas.microsoft.com/office/drawing/2014/main" id="{17244532-256E-484A-A629-585A65210A16}"/>
                      </a:ext>
                    </a:extLst>
                  </p:cNvPr>
                  <p:cNvSpPr/>
                  <p:nvPr/>
                </p:nvSpPr>
                <p:spPr>
                  <a:xfrm>
                    <a:off x="1693952" y="3020096"/>
                    <a:ext cx="296329" cy="296329"/>
                  </a:xfrm>
                  <a:prstGeom prst="rect">
                    <a:avLst/>
                  </a:prstGeom>
                  <a:solidFill>
                    <a:srgbClr val="FFFF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</p:grpSp>
          <p:grpSp>
            <p:nvGrpSpPr>
              <p:cNvPr id="217" name="Group 216">
                <a:extLst>
                  <a:ext uri="{FF2B5EF4-FFF2-40B4-BE49-F238E27FC236}">
                    <a16:creationId xmlns:a16="http://schemas.microsoft.com/office/drawing/2014/main" id="{4C0D825B-3CE6-4135-A19E-4DFA3CCE8EC2}"/>
                  </a:ext>
                </a:extLst>
              </p:cNvPr>
              <p:cNvGrpSpPr/>
              <p:nvPr/>
            </p:nvGrpSpPr>
            <p:grpSpPr>
              <a:xfrm>
                <a:off x="3670897" y="3017177"/>
                <a:ext cx="1573191" cy="304940"/>
                <a:chOff x="520506" y="3019245"/>
                <a:chExt cx="1469775" cy="299204"/>
              </a:xfrm>
            </p:grpSpPr>
            <p:sp>
              <p:nvSpPr>
                <p:cNvPr id="218" name="Rectangle 217">
                  <a:extLst>
                    <a:ext uri="{FF2B5EF4-FFF2-40B4-BE49-F238E27FC236}">
                      <a16:creationId xmlns:a16="http://schemas.microsoft.com/office/drawing/2014/main" id="{137EEB48-7986-4BF1-AD81-E79F418A7522}"/>
                    </a:ext>
                  </a:extLst>
                </p:cNvPr>
                <p:cNvSpPr/>
                <p:nvPr/>
              </p:nvSpPr>
              <p:spPr>
                <a:xfrm>
                  <a:off x="520506" y="3019245"/>
                  <a:ext cx="296329" cy="296329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219" name="Rectangle 218">
                  <a:extLst>
                    <a:ext uri="{FF2B5EF4-FFF2-40B4-BE49-F238E27FC236}">
                      <a16:creationId xmlns:a16="http://schemas.microsoft.com/office/drawing/2014/main" id="{C6CD69DD-F607-4377-B0F1-5C7A73C372D7}"/>
                    </a:ext>
                  </a:extLst>
                </p:cNvPr>
                <p:cNvSpPr/>
                <p:nvPr/>
              </p:nvSpPr>
              <p:spPr>
                <a:xfrm>
                  <a:off x="814461" y="3019245"/>
                  <a:ext cx="296329" cy="296329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220" name="Rectangle 219">
                  <a:extLst>
                    <a:ext uri="{FF2B5EF4-FFF2-40B4-BE49-F238E27FC236}">
                      <a16:creationId xmlns:a16="http://schemas.microsoft.com/office/drawing/2014/main" id="{B0CA38BE-933A-4F19-B6DB-70E8BF3C8D30}"/>
                    </a:ext>
                  </a:extLst>
                </p:cNvPr>
                <p:cNvSpPr/>
                <p:nvPr/>
              </p:nvSpPr>
              <p:spPr>
                <a:xfrm>
                  <a:off x="1108416" y="3019245"/>
                  <a:ext cx="296329" cy="296329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221" name="Rectangle 220">
                  <a:extLst>
                    <a:ext uri="{FF2B5EF4-FFF2-40B4-BE49-F238E27FC236}">
                      <a16:creationId xmlns:a16="http://schemas.microsoft.com/office/drawing/2014/main" id="{CE4B2D2B-B2C1-4665-8C7B-287385B07CDD}"/>
                    </a:ext>
                  </a:extLst>
                </p:cNvPr>
                <p:cNvSpPr/>
                <p:nvPr/>
              </p:nvSpPr>
              <p:spPr>
                <a:xfrm>
                  <a:off x="1402371" y="3019245"/>
                  <a:ext cx="296329" cy="299204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222" name="Rectangle 221">
                  <a:extLst>
                    <a:ext uri="{FF2B5EF4-FFF2-40B4-BE49-F238E27FC236}">
                      <a16:creationId xmlns:a16="http://schemas.microsoft.com/office/drawing/2014/main" id="{DD6FDBC4-25F4-41B1-9267-0EF59ADF3411}"/>
                    </a:ext>
                  </a:extLst>
                </p:cNvPr>
                <p:cNvSpPr/>
                <p:nvPr/>
              </p:nvSpPr>
              <p:spPr>
                <a:xfrm>
                  <a:off x="1693952" y="3020096"/>
                  <a:ext cx="296329" cy="296329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</p:grpSp>
        </p:grpSp>
        <p:sp>
          <p:nvSpPr>
            <p:cNvPr id="215" name="Rectangle 214">
              <a:extLst>
                <a:ext uri="{FF2B5EF4-FFF2-40B4-BE49-F238E27FC236}">
                  <a16:creationId xmlns:a16="http://schemas.microsoft.com/office/drawing/2014/main" id="{36A64387-61D8-423F-AFA4-A9448BD3C0FF}"/>
                </a:ext>
              </a:extLst>
            </p:cNvPr>
            <p:cNvSpPr/>
            <p:nvPr/>
          </p:nvSpPr>
          <p:spPr>
            <a:xfrm>
              <a:off x="6148362" y="2781034"/>
              <a:ext cx="317179" cy="30201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grpSp>
        <p:nvGrpSpPr>
          <p:cNvPr id="183" name="Group 182">
            <a:extLst>
              <a:ext uri="{FF2B5EF4-FFF2-40B4-BE49-F238E27FC236}">
                <a16:creationId xmlns:a16="http://schemas.microsoft.com/office/drawing/2014/main" id="{0D1E14E5-1454-4FEE-8BA9-6AB007BD7DA1}"/>
              </a:ext>
            </a:extLst>
          </p:cNvPr>
          <p:cNvGrpSpPr/>
          <p:nvPr/>
        </p:nvGrpSpPr>
        <p:grpSpPr>
          <a:xfrm>
            <a:off x="1384114" y="2768616"/>
            <a:ext cx="1261094" cy="304940"/>
            <a:chOff x="506195" y="2094422"/>
            <a:chExt cx="1261094" cy="304940"/>
          </a:xfrm>
          <a:solidFill>
            <a:srgbClr val="FFC000"/>
          </a:solidFill>
        </p:grpSpPr>
        <p:sp>
          <p:nvSpPr>
            <p:cNvPr id="186" name="Rectangle 185">
              <a:extLst>
                <a:ext uri="{FF2B5EF4-FFF2-40B4-BE49-F238E27FC236}">
                  <a16:creationId xmlns:a16="http://schemas.microsoft.com/office/drawing/2014/main" id="{B67FD16E-7AD8-46AE-9EDB-31E352D38F7C}"/>
                </a:ext>
              </a:extLst>
            </p:cNvPr>
            <p:cNvSpPr/>
            <p:nvPr/>
          </p:nvSpPr>
          <p:spPr>
            <a:xfrm>
              <a:off x="506195" y="2094422"/>
              <a:ext cx="317179" cy="30201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87" name="Rectangle 186">
              <a:extLst>
                <a:ext uri="{FF2B5EF4-FFF2-40B4-BE49-F238E27FC236}">
                  <a16:creationId xmlns:a16="http://schemas.microsoft.com/office/drawing/2014/main" id="{70BD44FA-8EA2-4899-9540-246A50DBA0A3}"/>
                </a:ext>
              </a:extLst>
            </p:cNvPr>
            <p:cNvSpPr/>
            <p:nvPr/>
          </p:nvSpPr>
          <p:spPr>
            <a:xfrm>
              <a:off x="820833" y="2094422"/>
              <a:ext cx="317179" cy="30201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88" name="Rectangle 187">
              <a:extLst>
                <a:ext uri="{FF2B5EF4-FFF2-40B4-BE49-F238E27FC236}">
                  <a16:creationId xmlns:a16="http://schemas.microsoft.com/office/drawing/2014/main" id="{B38DE6A6-06EA-403A-BE3A-175ABE7CA1A4}"/>
                </a:ext>
              </a:extLst>
            </p:cNvPr>
            <p:cNvSpPr/>
            <p:nvPr/>
          </p:nvSpPr>
          <p:spPr>
            <a:xfrm>
              <a:off x="1135471" y="2094422"/>
              <a:ext cx="317179" cy="30201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89" name="Rectangle 188">
              <a:extLst>
                <a:ext uri="{FF2B5EF4-FFF2-40B4-BE49-F238E27FC236}">
                  <a16:creationId xmlns:a16="http://schemas.microsoft.com/office/drawing/2014/main" id="{9F8E48A4-229D-43AA-BB08-6FEB5D8828FD}"/>
                </a:ext>
              </a:extLst>
            </p:cNvPr>
            <p:cNvSpPr/>
            <p:nvPr/>
          </p:nvSpPr>
          <p:spPr>
            <a:xfrm>
              <a:off x="1450110" y="2094422"/>
              <a:ext cx="317179" cy="30494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grpSp>
        <p:nvGrpSpPr>
          <p:cNvPr id="168" name="Group 167">
            <a:extLst>
              <a:ext uri="{FF2B5EF4-FFF2-40B4-BE49-F238E27FC236}">
                <a16:creationId xmlns:a16="http://schemas.microsoft.com/office/drawing/2014/main" id="{3D41863F-C1FB-474F-AD2E-A80DDFC57AEA}"/>
              </a:ext>
            </a:extLst>
          </p:cNvPr>
          <p:cNvGrpSpPr/>
          <p:nvPr/>
        </p:nvGrpSpPr>
        <p:grpSpPr>
          <a:xfrm>
            <a:off x="2646285" y="2775942"/>
            <a:ext cx="1261094" cy="304940"/>
            <a:chOff x="506195" y="2094422"/>
            <a:chExt cx="1261094" cy="304940"/>
          </a:xfrm>
          <a:solidFill>
            <a:srgbClr val="00B0F0"/>
          </a:solidFill>
        </p:grpSpPr>
        <p:sp>
          <p:nvSpPr>
            <p:cNvPr id="170" name="Rectangle 169">
              <a:extLst>
                <a:ext uri="{FF2B5EF4-FFF2-40B4-BE49-F238E27FC236}">
                  <a16:creationId xmlns:a16="http://schemas.microsoft.com/office/drawing/2014/main" id="{A2D0C9D9-1189-412F-97E2-A6B5D8CDCCE6}"/>
                </a:ext>
              </a:extLst>
            </p:cNvPr>
            <p:cNvSpPr/>
            <p:nvPr/>
          </p:nvSpPr>
          <p:spPr>
            <a:xfrm>
              <a:off x="506195" y="2094422"/>
              <a:ext cx="317179" cy="30201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71" name="Rectangle 170">
              <a:extLst>
                <a:ext uri="{FF2B5EF4-FFF2-40B4-BE49-F238E27FC236}">
                  <a16:creationId xmlns:a16="http://schemas.microsoft.com/office/drawing/2014/main" id="{DE4C1049-42BE-4D1C-B8D6-370D55CD3DAF}"/>
                </a:ext>
              </a:extLst>
            </p:cNvPr>
            <p:cNvSpPr/>
            <p:nvPr/>
          </p:nvSpPr>
          <p:spPr>
            <a:xfrm>
              <a:off x="820833" y="2094422"/>
              <a:ext cx="317179" cy="30201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72" name="Rectangle 171">
              <a:extLst>
                <a:ext uri="{FF2B5EF4-FFF2-40B4-BE49-F238E27FC236}">
                  <a16:creationId xmlns:a16="http://schemas.microsoft.com/office/drawing/2014/main" id="{F8E7DCDC-3B07-4D3E-9AF2-A10B6E996CDB}"/>
                </a:ext>
              </a:extLst>
            </p:cNvPr>
            <p:cNvSpPr/>
            <p:nvPr/>
          </p:nvSpPr>
          <p:spPr>
            <a:xfrm>
              <a:off x="1135471" y="2094422"/>
              <a:ext cx="317179" cy="30201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73" name="Rectangle 172">
              <a:extLst>
                <a:ext uri="{FF2B5EF4-FFF2-40B4-BE49-F238E27FC236}">
                  <a16:creationId xmlns:a16="http://schemas.microsoft.com/office/drawing/2014/main" id="{7D2FFA6D-8F60-4020-BDAC-959E75D09962}"/>
                </a:ext>
              </a:extLst>
            </p:cNvPr>
            <p:cNvSpPr/>
            <p:nvPr/>
          </p:nvSpPr>
          <p:spPr>
            <a:xfrm>
              <a:off x="1450110" y="2094422"/>
              <a:ext cx="317179" cy="30494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grpSp>
        <p:nvGrpSpPr>
          <p:cNvPr id="174" name="Group 173">
            <a:extLst>
              <a:ext uri="{FF2B5EF4-FFF2-40B4-BE49-F238E27FC236}">
                <a16:creationId xmlns:a16="http://schemas.microsoft.com/office/drawing/2014/main" id="{B33C211D-5358-4804-BA1F-A00D56847AAF}"/>
              </a:ext>
            </a:extLst>
          </p:cNvPr>
          <p:cNvGrpSpPr/>
          <p:nvPr/>
        </p:nvGrpSpPr>
        <p:grpSpPr>
          <a:xfrm>
            <a:off x="3923128" y="2772451"/>
            <a:ext cx="1261094" cy="304940"/>
            <a:chOff x="506195" y="2094422"/>
            <a:chExt cx="1261094" cy="304940"/>
          </a:xfrm>
          <a:solidFill>
            <a:srgbClr val="FFC000"/>
          </a:solidFill>
        </p:grpSpPr>
        <p:sp>
          <p:nvSpPr>
            <p:cNvPr id="175" name="Rectangle 174">
              <a:extLst>
                <a:ext uri="{FF2B5EF4-FFF2-40B4-BE49-F238E27FC236}">
                  <a16:creationId xmlns:a16="http://schemas.microsoft.com/office/drawing/2014/main" id="{8D997805-C6EF-4D32-85FE-128156482A79}"/>
                </a:ext>
              </a:extLst>
            </p:cNvPr>
            <p:cNvSpPr/>
            <p:nvPr/>
          </p:nvSpPr>
          <p:spPr>
            <a:xfrm>
              <a:off x="506195" y="2094422"/>
              <a:ext cx="317179" cy="30201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90" name="Rectangle 189">
              <a:extLst>
                <a:ext uri="{FF2B5EF4-FFF2-40B4-BE49-F238E27FC236}">
                  <a16:creationId xmlns:a16="http://schemas.microsoft.com/office/drawing/2014/main" id="{A04A429C-95D0-4519-B189-0978A6515AAF}"/>
                </a:ext>
              </a:extLst>
            </p:cNvPr>
            <p:cNvSpPr/>
            <p:nvPr/>
          </p:nvSpPr>
          <p:spPr>
            <a:xfrm>
              <a:off x="820833" y="2094422"/>
              <a:ext cx="317179" cy="30201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92" name="Rectangle 191">
              <a:extLst>
                <a:ext uri="{FF2B5EF4-FFF2-40B4-BE49-F238E27FC236}">
                  <a16:creationId xmlns:a16="http://schemas.microsoft.com/office/drawing/2014/main" id="{4BA52E40-BE3F-4564-AFF0-B3A00093B78B}"/>
                </a:ext>
              </a:extLst>
            </p:cNvPr>
            <p:cNvSpPr/>
            <p:nvPr/>
          </p:nvSpPr>
          <p:spPr>
            <a:xfrm>
              <a:off x="1135471" y="2094422"/>
              <a:ext cx="317179" cy="30201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93" name="Rectangle 192">
              <a:extLst>
                <a:ext uri="{FF2B5EF4-FFF2-40B4-BE49-F238E27FC236}">
                  <a16:creationId xmlns:a16="http://schemas.microsoft.com/office/drawing/2014/main" id="{62704AAF-2800-4A0F-B15F-F59818C9F6F8}"/>
                </a:ext>
              </a:extLst>
            </p:cNvPr>
            <p:cNvSpPr/>
            <p:nvPr/>
          </p:nvSpPr>
          <p:spPr>
            <a:xfrm>
              <a:off x="1450110" y="2094422"/>
              <a:ext cx="317179" cy="30494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grpSp>
        <p:nvGrpSpPr>
          <p:cNvPr id="197" name="Group 196">
            <a:extLst>
              <a:ext uri="{FF2B5EF4-FFF2-40B4-BE49-F238E27FC236}">
                <a16:creationId xmlns:a16="http://schemas.microsoft.com/office/drawing/2014/main" id="{39E40415-EA81-436A-81E4-E836BA4396AA}"/>
              </a:ext>
            </a:extLst>
          </p:cNvPr>
          <p:cNvGrpSpPr/>
          <p:nvPr/>
        </p:nvGrpSpPr>
        <p:grpSpPr>
          <a:xfrm>
            <a:off x="5194391" y="2768510"/>
            <a:ext cx="1261094" cy="304940"/>
            <a:chOff x="506195" y="2094422"/>
            <a:chExt cx="1261094" cy="304940"/>
          </a:xfrm>
          <a:solidFill>
            <a:srgbClr val="00B0F0"/>
          </a:solidFill>
        </p:grpSpPr>
        <p:sp>
          <p:nvSpPr>
            <p:cNvPr id="202" name="Rectangle 201">
              <a:extLst>
                <a:ext uri="{FF2B5EF4-FFF2-40B4-BE49-F238E27FC236}">
                  <a16:creationId xmlns:a16="http://schemas.microsoft.com/office/drawing/2014/main" id="{F3CDB054-21AD-43E0-9528-4D081A91B5C3}"/>
                </a:ext>
              </a:extLst>
            </p:cNvPr>
            <p:cNvSpPr/>
            <p:nvPr/>
          </p:nvSpPr>
          <p:spPr>
            <a:xfrm>
              <a:off x="506195" y="2094422"/>
              <a:ext cx="317179" cy="30201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03" name="Rectangle 202">
              <a:extLst>
                <a:ext uri="{FF2B5EF4-FFF2-40B4-BE49-F238E27FC236}">
                  <a16:creationId xmlns:a16="http://schemas.microsoft.com/office/drawing/2014/main" id="{1747E5C6-1268-4595-AF4C-7555A767C376}"/>
                </a:ext>
              </a:extLst>
            </p:cNvPr>
            <p:cNvSpPr/>
            <p:nvPr/>
          </p:nvSpPr>
          <p:spPr>
            <a:xfrm>
              <a:off x="820833" y="2094422"/>
              <a:ext cx="317179" cy="30201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08" name="Rectangle 207">
              <a:extLst>
                <a:ext uri="{FF2B5EF4-FFF2-40B4-BE49-F238E27FC236}">
                  <a16:creationId xmlns:a16="http://schemas.microsoft.com/office/drawing/2014/main" id="{C4508158-FD5C-495A-B94E-0743096DC3B8}"/>
                </a:ext>
              </a:extLst>
            </p:cNvPr>
            <p:cNvSpPr/>
            <p:nvPr/>
          </p:nvSpPr>
          <p:spPr>
            <a:xfrm>
              <a:off x="1135471" y="2094422"/>
              <a:ext cx="317179" cy="30201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10" name="Rectangle 209">
              <a:extLst>
                <a:ext uri="{FF2B5EF4-FFF2-40B4-BE49-F238E27FC236}">
                  <a16:creationId xmlns:a16="http://schemas.microsoft.com/office/drawing/2014/main" id="{BF6528DE-437F-40F2-B57C-B281F13D40EB}"/>
                </a:ext>
              </a:extLst>
            </p:cNvPr>
            <p:cNvSpPr/>
            <p:nvPr/>
          </p:nvSpPr>
          <p:spPr>
            <a:xfrm>
              <a:off x="1450110" y="2094422"/>
              <a:ext cx="317179" cy="30494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</p:spTree>
    <p:extLst>
      <p:ext uri="{BB962C8B-B14F-4D97-AF65-F5344CB8AC3E}">
        <p14:creationId xmlns:p14="http://schemas.microsoft.com/office/powerpoint/2010/main" val="511068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1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7000"/>
                            </p:stCondLst>
                            <p:childTnLst>
                              <p:par>
                                <p:cTn id="23" presetID="1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144</Words>
  <Application>Microsoft Office PowerPoint</Application>
  <PresentationFormat>Widescreen</PresentationFormat>
  <Paragraphs>54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Vince Wright</dc:creator>
  <cp:lastModifiedBy>Vince Wright</cp:lastModifiedBy>
  <cp:revision>9</cp:revision>
  <dcterms:created xsi:type="dcterms:W3CDTF">2019-03-06T03:31:19Z</dcterms:created>
  <dcterms:modified xsi:type="dcterms:W3CDTF">2019-03-06T04:43:07Z</dcterms:modified>
</cp:coreProperties>
</file>