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D63-D673-479D-A01E-43E963FB4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68D58F-34A1-46C2-8DB1-62A5A720B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98D67-339D-4C7B-94F2-FD2449114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7B2B-3C6E-42D9-96DD-8F5CF18B8C92}" type="datetimeFigureOut">
              <a:rPr lang="en-NZ" smtClean="0"/>
              <a:t>27/06/2018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75614-0E0E-44B9-93FA-FA337178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C786D-921B-4E78-93E5-896BA562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E8FD-1565-4877-9CF3-9CE7227F19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5803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0902C-FBB0-469B-9FD8-93AB67CE8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F99582-5D22-47AC-8574-1F3EA2141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6CF82-954C-4841-8006-7A39FBA7A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7B2B-3C6E-42D9-96DD-8F5CF18B8C92}" type="datetimeFigureOut">
              <a:rPr lang="en-NZ" smtClean="0"/>
              <a:t>27/06/2018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0ED1F-2676-4D01-8C72-419345EA6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9C4C4-07F5-4806-B9C3-15EC50DF0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E8FD-1565-4877-9CF3-9CE7227F19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1944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6F8A73-2930-4D8F-B45A-E1BBAAD681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2FB137-B6C8-4B8D-9405-DC1C055E7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A8F61-FE23-471D-8043-FBBCFC9E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7B2B-3C6E-42D9-96DD-8F5CF18B8C92}" type="datetimeFigureOut">
              <a:rPr lang="en-NZ" smtClean="0"/>
              <a:t>27/06/2018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3261E-F86E-450D-A4C4-C14D49C12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BDF88-D321-4263-B649-614FC17B0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E8FD-1565-4877-9CF3-9CE7227F19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578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5C4DF-1EE4-428F-8824-46E3D5032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AFD6C-4A52-438B-8FC3-EF7B5285C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B4D1C-5267-4778-89AF-4C9067E2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7B2B-3C6E-42D9-96DD-8F5CF18B8C92}" type="datetimeFigureOut">
              <a:rPr lang="en-NZ" smtClean="0"/>
              <a:t>27/06/2018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7699-3526-42F7-A1F9-3A6763CF1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DB990-03C5-4D30-B8B9-232EF6A66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E8FD-1565-4877-9CF3-9CE7227F19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6590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99C30-4EB8-45DA-BB6B-095412C0F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A0DA8-7C77-4FCD-83CB-6E760D045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89D47-8489-4CA2-921C-88ADD97DF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7B2B-3C6E-42D9-96DD-8F5CF18B8C92}" type="datetimeFigureOut">
              <a:rPr lang="en-NZ" smtClean="0"/>
              <a:t>27/06/2018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B2A7A-3271-4CAA-9953-17D5B5DCF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5B40D-9C22-4FD4-B00A-7B9790A70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E8FD-1565-4877-9CF3-9CE7227F19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371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9E6F2-0065-454E-BE93-A98602067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59029-A1D9-449E-8342-EC8498707E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90F7B9-6C59-4F15-8115-05E478F93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3A4346-A607-44B6-BF9A-0C684DFC1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7B2B-3C6E-42D9-96DD-8F5CF18B8C92}" type="datetimeFigureOut">
              <a:rPr lang="en-NZ" smtClean="0"/>
              <a:t>27/06/2018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0C4697-90B5-44A5-B032-77F1DE279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D84C3-B4E4-4EA8-8D7F-FED51E567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E8FD-1565-4877-9CF3-9CE7227F19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452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F3DB2-5BC1-4910-A524-0251DF53B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0DAE9-BC71-4DB2-AF2C-5F0232F60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5F682-493C-4CEF-8FCE-0F0466B1A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EE1377-F1E3-452E-A86B-B69FD4D3C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85D879-BEB5-4C3B-93A4-D4EB31699B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DF6681-14C5-49DD-888C-C3242CEEF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7B2B-3C6E-42D9-96DD-8F5CF18B8C92}" type="datetimeFigureOut">
              <a:rPr lang="en-NZ" smtClean="0"/>
              <a:t>27/06/2018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54DB8-643C-4035-AAB4-2B0A8C8AA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5AD4B4-10A1-46C6-ACF0-E34C5B99A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E8FD-1565-4877-9CF3-9CE7227F19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62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B9717-4E8B-4595-8E1D-F799E82DB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AAF27A-521A-453D-AC7D-5CCC0E7F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7B2B-3C6E-42D9-96DD-8F5CF18B8C92}" type="datetimeFigureOut">
              <a:rPr lang="en-NZ" smtClean="0"/>
              <a:t>27/06/2018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8703F5-D7AD-4396-9F4C-4B361B739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57F442-4A03-4F06-B1E1-461A08DA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E8FD-1565-4877-9CF3-9CE7227F19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9916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DABFBB-23A8-4E73-9B53-8597FD82A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7B2B-3C6E-42D9-96DD-8F5CF18B8C92}" type="datetimeFigureOut">
              <a:rPr lang="en-NZ" smtClean="0"/>
              <a:t>27/06/2018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EBAE5-2FC2-4207-90C9-5620A8263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245E2-F501-4695-9340-9CF9594A0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E8FD-1565-4877-9CF3-9CE7227F19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272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41F27-41D6-48AC-816D-2230465EB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376C5-D670-4D1D-A39B-656D2D698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E4E326-F1A7-4028-85B9-471ADC687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2D49BF-7C95-46D6-A966-127A47EC4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7B2B-3C6E-42D9-96DD-8F5CF18B8C92}" type="datetimeFigureOut">
              <a:rPr lang="en-NZ" smtClean="0"/>
              <a:t>27/06/2018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12EA6-D1AC-4873-8EB6-DC8699D7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318AAC-881B-4983-8574-EF498BC09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E8FD-1565-4877-9CF3-9CE7227F19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7424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D8F41-E257-483C-A8E7-7BF662EC4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3E6E58-B56B-4F42-B045-1AB738F0C5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2CB7C0-8177-49B9-B9B8-E91C7CD82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7621A5-66DE-4FDE-BE30-F2842D68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07B2B-3C6E-42D9-96DD-8F5CF18B8C92}" type="datetimeFigureOut">
              <a:rPr lang="en-NZ" smtClean="0"/>
              <a:t>27/06/2018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DC95D-C5D3-4F93-A75A-3FBCB2FC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A4DC9B-46DA-42A5-81E8-B2EED8A85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E8FD-1565-4877-9CF3-9CE7227F19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390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941403-0EDD-4B89-A276-F38B10A82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FEFC5-DE11-4342-9D79-2787039C7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65B1C-BDA5-40D4-B18B-99EC3189B7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07B2B-3C6E-42D9-96DD-8F5CF18B8C92}" type="datetimeFigureOut">
              <a:rPr lang="en-NZ" smtClean="0"/>
              <a:t>27/06/2018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E9530-8E34-46BB-8604-074F30D312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53082-E94B-4541-8BA9-D3431C1641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FE8FD-1565-4877-9CF3-9CE7227F195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525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50B63B-6E7B-4C7E-88A4-7B363AA6EF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318" y="714579"/>
            <a:ext cx="4021364" cy="542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7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9FE2C0-8738-4EC8-B46F-18515C6B00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280" y="832104"/>
            <a:ext cx="3901440" cy="519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9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9</cp:revision>
  <dcterms:created xsi:type="dcterms:W3CDTF">2018-06-21T02:52:37Z</dcterms:created>
  <dcterms:modified xsi:type="dcterms:W3CDTF">2018-06-27T02:42:23Z</dcterms:modified>
</cp:coreProperties>
</file>