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3B5A-ACB4-472B-9EAB-BB72D0789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F50E4-FA93-4E05-81F1-EDD56415E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468CD-ACB5-4BDC-8671-319E83F6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51BA3-DD5D-4AE8-8C95-8FBFFD51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8AB71-AB7C-4C2E-91C6-68E9271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099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78DB-4ADD-4597-BF05-97D22C53D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4652A-93EB-433A-887A-DD15D1B68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EF61-51CE-414D-A271-A5B50E05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D3BAA-C7E5-40F0-B00A-B9AADF08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E8412-8B6F-4BFF-B31D-93C2A7F9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92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1C1225-CF04-4824-96FA-2E45A0A7A1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6F682-4617-4CAD-8347-DD2E125E7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21C00-C017-4CE7-B495-7DCE93E2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283C0-9724-4900-A081-625C9A3FE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E4973-3159-4760-9CBA-39321C81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43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985B-5E8E-4D4A-A82B-EA535ADE9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0995-AEA0-4FAF-B831-4C94DCCFA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24572-27C9-4C9C-A3C3-5A398A1B5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99203-B3DB-47A3-A7AC-F7154ABD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C14FF-FB2F-4A8D-8D0F-A717F564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924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A75D6-E1CC-43E8-A696-21203DA2E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F6B8B-526F-4662-9DF6-A800CA570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F3E14-EAEC-4114-A016-533A621C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58630-F85D-4B14-B88C-002F9ABE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22126-1B5B-43BA-848B-E7725EB4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663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1E19-E0EF-4FF1-B64F-56697FCB0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0F24-3C75-4D09-A826-188BE1562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7B9E66-49A5-44AB-B5E6-FF42AD3E6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7B470-1B74-41B7-9710-4E419AF9C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D1375-4266-4B6A-826F-41D968A2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BE7B8-7F06-4BEC-BE1C-0F34FFB93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456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EB90D-4B07-4286-A776-15802CF06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9D165-69AB-42D6-A7B5-3F1D46948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15DEA-0C4A-4992-897C-0F59E0865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DB4C7-8E63-45CC-B858-0233138FE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4933A8-4230-400D-9654-E10C9437E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D8FB1-68C7-41F6-B891-3C5ABC18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2C569-8CE2-46CF-88DA-37AD7E8C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8CFAE-E73C-44E9-B856-B4D4D95F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183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E3D9-5ECF-4065-955C-E335A1D5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BB815-0119-4F40-ABA2-FA9A38C82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14892-C3CF-4D39-8F5F-E68E7DA0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34749-4972-482E-9672-A25A62B3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409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34EBB-F2BC-4F52-9D89-5C6664E7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753EC-2DBD-40AC-8997-F6D72C65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ACF7D-264C-4739-B293-22094140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499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3CD1F-EF18-4AE4-A6B3-3DC4A2803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AD8E5-BCC4-4CB6-B2B0-2C5E61B56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56616-5D0D-48C7-9658-3E167DD24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1165-EB01-43E9-8CEC-E9B4EA2C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A8145-6F08-4599-81E3-D6F7E983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C5416-B1E4-4793-93A2-AB7447984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736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5AFD7-B640-4301-8B17-D6AFBD24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7138C-1E9E-461D-A431-4F26337BE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19052-C858-459D-ADD0-4BB352F10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181B9-770A-4D35-8233-F3494500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9FBF5-B859-4095-85DC-2BAD0B35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28AB7-0DB4-4A24-89D2-E0F915C9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03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61A344-3B9B-472B-98AB-7DCF168F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29546-48FF-4294-8655-1D5CB5453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147B9-98C4-4820-B3E4-4747AF83D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5141-5CD4-4829-98B7-A989E69B7E8A}" type="datetimeFigureOut">
              <a:rPr lang="en-NZ" smtClean="0"/>
              <a:t>3/07/2018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8E662-3435-4842-BDC9-5C78E4DEF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DC987-BC9B-4B45-8990-683EA7949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B606-4C02-4D4E-9B80-74F84C1932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364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E1A8E6F-50A3-44BA-B8CE-742452C2A005}"/>
              </a:ext>
            </a:extLst>
          </p:cNvPr>
          <p:cNvSpPr/>
          <p:nvPr/>
        </p:nvSpPr>
        <p:spPr>
          <a:xfrm rot="16200000">
            <a:off x="1908169" y="1371349"/>
            <a:ext cx="1771650" cy="1552575"/>
          </a:xfrm>
          <a:prstGeom prst="triangl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41B55C3-B61C-484C-B2B0-ECC5F58D5A61}"/>
              </a:ext>
            </a:extLst>
          </p:cNvPr>
          <p:cNvGrpSpPr/>
          <p:nvPr/>
        </p:nvGrpSpPr>
        <p:grpSpPr>
          <a:xfrm>
            <a:off x="495056" y="259777"/>
            <a:ext cx="4636607" cy="6283028"/>
            <a:chOff x="2881909" y="259777"/>
            <a:chExt cx="4636607" cy="6283028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BD7AB573-3E36-4B9A-80CF-53A38E9B4D28}"/>
                </a:ext>
              </a:extLst>
            </p:cNvPr>
            <p:cNvSpPr/>
            <p:nvPr/>
          </p:nvSpPr>
          <p:spPr>
            <a:xfrm rot="16200000">
              <a:off x="4309612" y="4880692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4F3D215-0E6C-4867-A9E8-F2670F0C1DD6}"/>
                </a:ext>
              </a:extLst>
            </p:cNvPr>
            <p:cNvSpPr/>
            <p:nvPr/>
          </p:nvSpPr>
          <p:spPr>
            <a:xfrm rot="19837237">
              <a:off x="3927551" y="2006231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9EEB95C-3275-42BF-A944-A379A7A0EFA5}"/>
                </a:ext>
              </a:extLst>
            </p:cNvPr>
            <p:cNvSpPr/>
            <p:nvPr/>
          </p:nvSpPr>
          <p:spPr>
            <a:xfrm rot="19777088">
              <a:off x="3932213" y="3768182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71A29AFC-0B20-4E0B-9D15-A2B9FF9F44C3}"/>
                </a:ext>
              </a:extLst>
            </p:cNvPr>
            <p:cNvSpPr/>
            <p:nvPr/>
          </p:nvSpPr>
          <p:spPr>
            <a:xfrm rot="16200000">
              <a:off x="2772372" y="2240195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618222B-3053-4DED-9CB4-C7719C102BE1}"/>
                </a:ext>
              </a:extLst>
            </p:cNvPr>
            <p:cNvSpPr/>
            <p:nvPr/>
          </p:nvSpPr>
          <p:spPr>
            <a:xfrm rot="16200000">
              <a:off x="4309611" y="3109041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E4BE9D5-C536-405C-A042-22D24002DC1F}"/>
                </a:ext>
              </a:extLst>
            </p:cNvPr>
            <p:cNvSpPr/>
            <p:nvPr/>
          </p:nvSpPr>
          <p:spPr>
            <a:xfrm rot="19837237">
              <a:off x="3934759" y="259777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570D736-6951-45CF-9478-33AB16160338}"/>
                </a:ext>
              </a:extLst>
            </p:cNvPr>
            <p:cNvSpPr/>
            <p:nvPr/>
          </p:nvSpPr>
          <p:spPr>
            <a:xfrm rot="5400000" flipH="1">
              <a:off x="5856404" y="3131113"/>
              <a:ext cx="1771650" cy="1552575"/>
            </a:xfrm>
            <a:prstGeom prst="triangl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7B08DF9-0671-4C79-ACFF-BCF6CCF13C3E}"/>
              </a:ext>
            </a:extLst>
          </p:cNvPr>
          <p:cNvSpPr txBox="1"/>
          <p:nvPr/>
        </p:nvSpPr>
        <p:spPr>
          <a:xfrm>
            <a:off x="2891728" y="2119746"/>
            <a:ext cx="817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60◦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59DE8-8440-49DD-9714-70B791D537EA}"/>
              </a:ext>
            </a:extLst>
          </p:cNvPr>
          <p:cNvSpPr txBox="1"/>
          <p:nvPr/>
        </p:nvSpPr>
        <p:spPr>
          <a:xfrm>
            <a:off x="2483018" y="2704521"/>
            <a:ext cx="817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60◦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790F83-5950-4F29-81AD-79F54D06B991}"/>
              </a:ext>
            </a:extLst>
          </p:cNvPr>
          <p:cNvSpPr txBox="1"/>
          <p:nvPr/>
        </p:nvSpPr>
        <p:spPr>
          <a:xfrm>
            <a:off x="2891728" y="3289296"/>
            <a:ext cx="817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60◦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CF3783-CCD9-4821-8643-3B1BAD81F59D}"/>
              </a:ext>
            </a:extLst>
          </p:cNvPr>
          <p:cNvSpPr txBox="1"/>
          <p:nvPr/>
        </p:nvSpPr>
        <p:spPr>
          <a:xfrm>
            <a:off x="3594845" y="3289295"/>
            <a:ext cx="8174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60◦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FA0DA5E-5B36-451D-A9A7-CDC7D771C442}"/>
              </a:ext>
            </a:extLst>
          </p:cNvPr>
          <p:cNvGrpSpPr/>
          <p:nvPr/>
        </p:nvGrpSpPr>
        <p:grpSpPr>
          <a:xfrm>
            <a:off x="3709147" y="2362752"/>
            <a:ext cx="1050504" cy="782230"/>
            <a:chOff x="6096000" y="2362752"/>
            <a:chExt cx="1050504" cy="78223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A9A1222-8658-4EF6-BB14-64B1D6EE048F}"/>
                </a:ext>
              </a:extLst>
            </p:cNvPr>
            <p:cNvSpPr/>
            <p:nvPr/>
          </p:nvSpPr>
          <p:spPr>
            <a:xfrm>
              <a:off x="6096000" y="2445880"/>
              <a:ext cx="466171" cy="699102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C28D4B4-2B11-4AEC-AE00-D1147D5C2DAB}"/>
                </a:ext>
              </a:extLst>
            </p:cNvPr>
            <p:cNvSpPr txBox="1"/>
            <p:nvPr/>
          </p:nvSpPr>
          <p:spPr>
            <a:xfrm>
              <a:off x="6329085" y="2362752"/>
              <a:ext cx="8174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5C6C4E1-A6F0-4CFA-83C0-BEA708450F1F}"/>
              </a:ext>
            </a:extLst>
          </p:cNvPr>
          <p:cNvSpPr txBox="1"/>
          <p:nvPr/>
        </p:nvSpPr>
        <p:spPr>
          <a:xfrm>
            <a:off x="7200899" y="5094181"/>
            <a:ext cx="371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/>
              <a:t>Octahedron</a:t>
            </a:r>
          </a:p>
        </p:txBody>
      </p:sp>
      <p:pic>
        <p:nvPicPr>
          <p:cNvPr id="20" name="Picture 19" descr="A picture containing outdoor, yellow, building, orange&#10;&#10;Description generated with high confidence">
            <a:extLst>
              <a:ext uri="{FF2B5EF4-FFF2-40B4-BE49-F238E27FC236}">
                <a16:creationId xmlns:a16="http://schemas.microsoft.com/office/drawing/2014/main" id="{F7003215-223B-4AA9-A6E1-23A23C3F9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025" y="851889"/>
            <a:ext cx="4001583" cy="36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4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69E6EEE-6781-4143-B5A3-A4C995607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08" y="290172"/>
            <a:ext cx="4654671" cy="619298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1180732-0BA5-4086-9249-7D70EF868DDA}"/>
              </a:ext>
            </a:extLst>
          </p:cNvPr>
          <p:cNvGrpSpPr/>
          <p:nvPr/>
        </p:nvGrpSpPr>
        <p:grpSpPr>
          <a:xfrm>
            <a:off x="1464711" y="3560978"/>
            <a:ext cx="1279213" cy="598151"/>
            <a:chOff x="1464711" y="3560978"/>
            <a:chExt cx="1279213" cy="59815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E32F6D6-116E-461E-93B8-5E51BA26B637}"/>
                </a:ext>
              </a:extLst>
            </p:cNvPr>
            <p:cNvSpPr/>
            <p:nvPr/>
          </p:nvSpPr>
          <p:spPr>
            <a:xfrm rot="17798233" flipH="1">
              <a:off x="2161287" y="3444513"/>
              <a:ext cx="466171" cy="699102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B583011-1F46-4DA0-A8EC-ED85981E0C33}"/>
                </a:ext>
              </a:extLst>
            </p:cNvPr>
            <p:cNvSpPr txBox="1"/>
            <p:nvPr/>
          </p:nvSpPr>
          <p:spPr>
            <a:xfrm flipH="1">
              <a:off x="1464711" y="3574354"/>
              <a:ext cx="8174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46119BC-8FDE-4F41-A94A-2814EDB6A1C4}"/>
              </a:ext>
            </a:extLst>
          </p:cNvPr>
          <p:cNvSpPr txBox="1"/>
          <p:nvPr/>
        </p:nvSpPr>
        <p:spPr>
          <a:xfrm>
            <a:off x="7200899" y="5094181"/>
            <a:ext cx="371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/>
              <a:t>Hexahedron (cube)</a:t>
            </a: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EB5E8ECE-18BB-482F-8992-889B9B7CB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031" y="1180691"/>
            <a:ext cx="3458441" cy="387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6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6C1A57-4481-4D20-8F77-4657FC195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747" y="607631"/>
            <a:ext cx="3673198" cy="3646011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124C6B3A-A887-4848-8D97-51DCF1E54716}"/>
              </a:ext>
            </a:extLst>
          </p:cNvPr>
          <p:cNvGrpSpPr/>
          <p:nvPr/>
        </p:nvGrpSpPr>
        <p:grpSpPr>
          <a:xfrm flipV="1">
            <a:off x="8939979" y="495744"/>
            <a:ext cx="817419" cy="810554"/>
            <a:chOff x="1882336" y="3418267"/>
            <a:chExt cx="817419" cy="81055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40AB43B-600F-47ED-9ECF-52DAFEFEDA41}"/>
                </a:ext>
              </a:extLst>
            </p:cNvPr>
            <p:cNvSpPr/>
            <p:nvPr/>
          </p:nvSpPr>
          <p:spPr>
            <a:xfrm rot="12480437" flipH="1">
              <a:off x="2003845" y="3418267"/>
              <a:ext cx="280554" cy="451558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A782854-471D-49DD-BFCB-B4CC0EBC71B7}"/>
                </a:ext>
              </a:extLst>
            </p:cNvPr>
            <p:cNvSpPr txBox="1"/>
            <p:nvPr/>
          </p:nvSpPr>
          <p:spPr>
            <a:xfrm rot="10800000" flipH="1">
              <a:off x="1882336" y="3644046"/>
              <a:ext cx="8174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86127E-E94B-48E3-AE34-B2E3F53D9877}"/>
              </a:ext>
            </a:extLst>
          </p:cNvPr>
          <p:cNvGrpSpPr/>
          <p:nvPr/>
        </p:nvGrpSpPr>
        <p:grpSpPr>
          <a:xfrm flipV="1">
            <a:off x="5206239" y="388974"/>
            <a:ext cx="591883" cy="769299"/>
            <a:chOff x="1954085" y="3191689"/>
            <a:chExt cx="957696" cy="106632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B7165C8-A396-4841-BDA0-3E3B348113E3}"/>
                </a:ext>
              </a:extLst>
            </p:cNvPr>
            <p:cNvSpPr/>
            <p:nvPr/>
          </p:nvSpPr>
          <p:spPr>
            <a:xfrm rot="12480437" flipH="1">
              <a:off x="1954085" y="3191689"/>
              <a:ext cx="280554" cy="451558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E883028-63A2-4A2D-B440-6D3D9F96347A}"/>
                </a:ext>
              </a:extLst>
            </p:cNvPr>
            <p:cNvSpPr txBox="1"/>
            <p:nvPr/>
          </p:nvSpPr>
          <p:spPr>
            <a:xfrm rot="10800000" flipH="1">
              <a:off x="2094362" y="3673235"/>
              <a:ext cx="81741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03309CA-E1FA-4244-A557-0A44C88C8F02}"/>
              </a:ext>
            </a:extLst>
          </p:cNvPr>
          <p:cNvGrpSpPr/>
          <p:nvPr/>
        </p:nvGrpSpPr>
        <p:grpSpPr>
          <a:xfrm>
            <a:off x="1040727" y="1669649"/>
            <a:ext cx="817419" cy="926192"/>
            <a:chOff x="1040727" y="1669649"/>
            <a:chExt cx="817419" cy="92619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B17A177-D20B-46DA-B9AE-854171AF3820}"/>
                </a:ext>
              </a:extLst>
            </p:cNvPr>
            <p:cNvSpPr txBox="1"/>
            <p:nvPr/>
          </p:nvSpPr>
          <p:spPr>
            <a:xfrm flipH="1">
              <a:off x="1040727" y="2011066"/>
              <a:ext cx="81741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D97C26D-5903-47A3-9723-9B69565013BF}"/>
                </a:ext>
              </a:extLst>
            </p:cNvPr>
            <p:cNvSpPr/>
            <p:nvPr/>
          </p:nvSpPr>
          <p:spPr>
            <a:xfrm>
              <a:off x="1186201" y="1669649"/>
              <a:ext cx="526473" cy="301807"/>
            </a:xfrm>
            <a:custGeom>
              <a:avLst/>
              <a:gdLst>
                <a:gd name="connsiteX0" fmla="*/ 526473 w 526473"/>
                <a:gd name="connsiteY0" fmla="*/ 0 h 301807"/>
                <a:gd name="connsiteX1" fmla="*/ 346363 w 526473"/>
                <a:gd name="connsiteY1" fmla="*/ 277091 h 301807"/>
                <a:gd name="connsiteX2" fmla="*/ 110836 w 526473"/>
                <a:gd name="connsiteY2" fmla="*/ 263236 h 301807"/>
                <a:gd name="connsiteX3" fmla="*/ 0 w 526473"/>
                <a:gd name="connsiteY3" fmla="*/ 55418 h 301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6473" h="301807">
                  <a:moveTo>
                    <a:pt x="526473" y="0"/>
                  </a:moveTo>
                  <a:cubicBezTo>
                    <a:pt x="471054" y="116609"/>
                    <a:pt x="415636" y="233218"/>
                    <a:pt x="346363" y="277091"/>
                  </a:cubicBezTo>
                  <a:cubicBezTo>
                    <a:pt x="277090" y="320964"/>
                    <a:pt x="168563" y="300181"/>
                    <a:pt x="110836" y="263236"/>
                  </a:cubicBezTo>
                  <a:cubicBezTo>
                    <a:pt x="53109" y="226291"/>
                    <a:pt x="26554" y="140854"/>
                    <a:pt x="0" y="55418"/>
                  </a:cubicBezTo>
                </a:path>
              </a:pathLst>
            </a:custGeom>
            <a:noFill/>
            <a:ln w="3810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8F95453-7560-4242-BEB4-9334AB0F565C}"/>
              </a:ext>
            </a:extLst>
          </p:cNvPr>
          <p:cNvSpPr txBox="1"/>
          <p:nvPr/>
        </p:nvSpPr>
        <p:spPr>
          <a:xfrm>
            <a:off x="608368" y="2728213"/>
            <a:ext cx="26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Angle defect = 180◦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7D7D31-0694-4FE3-B8B3-39F5D97984AB}"/>
              </a:ext>
            </a:extLst>
          </p:cNvPr>
          <p:cNvSpPr txBox="1"/>
          <p:nvPr/>
        </p:nvSpPr>
        <p:spPr>
          <a:xfrm>
            <a:off x="3830031" y="4336545"/>
            <a:ext cx="26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Angle defect = 36◦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1FFF13-DE69-4115-94F7-70F52AD0648C}"/>
              </a:ext>
            </a:extLst>
          </p:cNvPr>
          <p:cNvSpPr txBox="1"/>
          <p:nvPr/>
        </p:nvSpPr>
        <p:spPr>
          <a:xfrm>
            <a:off x="8447527" y="4323957"/>
            <a:ext cx="26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Angle defect = 60◦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26BB31-30F0-4125-866C-F3AF157813C7}"/>
              </a:ext>
            </a:extLst>
          </p:cNvPr>
          <p:cNvSpPr txBox="1"/>
          <p:nvPr/>
        </p:nvSpPr>
        <p:spPr>
          <a:xfrm>
            <a:off x="608368" y="3429000"/>
            <a:ext cx="3367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Total of defects = 4 x 180◦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4CBE84-1B31-400C-A243-144CF53256C0}"/>
              </a:ext>
            </a:extLst>
          </p:cNvPr>
          <p:cNvSpPr txBox="1"/>
          <p:nvPr/>
        </p:nvSpPr>
        <p:spPr>
          <a:xfrm>
            <a:off x="3830031" y="4964015"/>
            <a:ext cx="3367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Total of defects = 20 x 36◦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DDD842-8635-4536-8718-81F66D841E02}"/>
              </a:ext>
            </a:extLst>
          </p:cNvPr>
          <p:cNvSpPr txBox="1"/>
          <p:nvPr/>
        </p:nvSpPr>
        <p:spPr>
          <a:xfrm>
            <a:off x="8441081" y="4854287"/>
            <a:ext cx="3367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Total of defects = 12 x 60◦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60E49-5D0A-4632-B890-D4F0E9FA5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977" y="810861"/>
            <a:ext cx="4345097" cy="33481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2C337F-92F5-43B6-A48A-F87CB2F18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35" y="699663"/>
            <a:ext cx="2742196" cy="101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2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D92196-3502-4830-BEAF-03E37942F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556" y="1292979"/>
            <a:ext cx="3804805" cy="432643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D221771-95B7-4D45-95AC-5E1CB0136972}"/>
              </a:ext>
            </a:extLst>
          </p:cNvPr>
          <p:cNvGrpSpPr/>
          <p:nvPr/>
        </p:nvGrpSpPr>
        <p:grpSpPr>
          <a:xfrm flipV="1">
            <a:off x="3120553" y="1401474"/>
            <a:ext cx="855090" cy="1143599"/>
            <a:chOff x="2048345" y="2672873"/>
            <a:chExt cx="863436" cy="158513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136BBE0-9DBC-4DE1-939B-90E96B351EE2}"/>
                </a:ext>
              </a:extLst>
            </p:cNvPr>
            <p:cNvSpPr/>
            <p:nvPr/>
          </p:nvSpPr>
          <p:spPr>
            <a:xfrm rot="12480437" flipH="1">
              <a:off x="2048345" y="2672873"/>
              <a:ext cx="507283" cy="1080263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BEF2DF7-EA9E-44CD-B5A7-A0695CBD503D}"/>
                </a:ext>
              </a:extLst>
            </p:cNvPr>
            <p:cNvSpPr txBox="1"/>
            <p:nvPr/>
          </p:nvSpPr>
          <p:spPr>
            <a:xfrm rot="10800000" flipH="1">
              <a:off x="2094362" y="3673235"/>
              <a:ext cx="81741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DB127CB-4303-4B06-AC58-9552FF5FA178}"/>
              </a:ext>
            </a:extLst>
          </p:cNvPr>
          <p:cNvSpPr txBox="1"/>
          <p:nvPr/>
        </p:nvSpPr>
        <p:spPr>
          <a:xfrm>
            <a:off x="1227568" y="5588167"/>
            <a:ext cx="2295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(4, 3, 4, 3)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CBE402-66F1-47E1-BD10-F43D03371813}"/>
              </a:ext>
            </a:extLst>
          </p:cNvPr>
          <p:cNvSpPr txBox="1"/>
          <p:nvPr/>
        </p:nvSpPr>
        <p:spPr>
          <a:xfrm>
            <a:off x="6709013" y="5588167"/>
            <a:ext cx="3668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(Cuboctahedron)</a:t>
            </a:r>
          </a:p>
        </p:txBody>
      </p:sp>
      <p:pic>
        <p:nvPicPr>
          <p:cNvPr id="10" name="Picture 9" descr="A picture containing outdoor, sign, umbrella&#10;&#10;Description generated with high confidence">
            <a:extLst>
              <a:ext uri="{FF2B5EF4-FFF2-40B4-BE49-F238E27FC236}">
                <a16:creationId xmlns:a16="http://schemas.microsoft.com/office/drawing/2014/main" id="{99AA19B7-A60D-48C4-A373-28FC172596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109" y="2069252"/>
            <a:ext cx="3339744" cy="329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8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6C28A3-5992-4D32-ABEA-904E01F31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834" y="1244744"/>
            <a:ext cx="5802530" cy="322588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3848989-41BC-452A-B5E4-F48F2C1F1FEB}"/>
              </a:ext>
            </a:extLst>
          </p:cNvPr>
          <p:cNvSpPr/>
          <p:nvPr/>
        </p:nvSpPr>
        <p:spPr>
          <a:xfrm>
            <a:off x="3478825" y="2299854"/>
            <a:ext cx="138545" cy="1385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166839E-D021-4705-9214-91FE6660CCCB}"/>
              </a:ext>
            </a:extLst>
          </p:cNvPr>
          <p:cNvGrpSpPr/>
          <p:nvPr/>
        </p:nvGrpSpPr>
        <p:grpSpPr>
          <a:xfrm flipV="1">
            <a:off x="3903912" y="1082036"/>
            <a:ext cx="591883" cy="769299"/>
            <a:chOff x="1954085" y="3191689"/>
            <a:chExt cx="957696" cy="1066322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A202A78-21CB-490E-82AF-CF510186D804}"/>
                </a:ext>
              </a:extLst>
            </p:cNvPr>
            <p:cNvSpPr/>
            <p:nvPr/>
          </p:nvSpPr>
          <p:spPr>
            <a:xfrm rot="12480437" flipH="1">
              <a:off x="1954085" y="3191689"/>
              <a:ext cx="280554" cy="451558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870722-91AD-4CDA-BC98-3C8751A7D531}"/>
                </a:ext>
              </a:extLst>
            </p:cNvPr>
            <p:cNvSpPr txBox="1"/>
            <p:nvPr/>
          </p:nvSpPr>
          <p:spPr>
            <a:xfrm rot="10800000" flipH="1">
              <a:off x="2094362" y="3673235"/>
              <a:ext cx="81741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4A99E35-8C4D-4386-9A6A-1519A7455264}"/>
              </a:ext>
            </a:extLst>
          </p:cNvPr>
          <p:cNvSpPr txBox="1"/>
          <p:nvPr/>
        </p:nvSpPr>
        <p:spPr>
          <a:xfrm>
            <a:off x="2731959" y="4632488"/>
            <a:ext cx="1632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(8, 8, 3)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2486D8-A416-4565-B5CE-6232D9D55695}"/>
              </a:ext>
            </a:extLst>
          </p:cNvPr>
          <p:cNvSpPr txBox="1"/>
          <p:nvPr/>
        </p:nvSpPr>
        <p:spPr>
          <a:xfrm>
            <a:off x="7928212" y="4637558"/>
            <a:ext cx="3668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(Truncated cube)</a:t>
            </a:r>
          </a:p>
        </p:txBody>
      </p:sp>
      <p:pic>
        <p:nvPicPr>
          <p:cNvPr id="11" name="Picture 10" descr="A picture containing dome, building, umbrella, outdoor&#10;&#10;Description generated with very high confidence">
            <a:extLst>
              <a:ext uri="{FF2B5EF4-FFF2-40B4-BE49-F238E27FC236}">
                <a16:creationId xmlns:a16="http://schemas.microsoft.com/office/drawing/2014/main" id="{99AD8537-E610-4268-A61A-DB9B295B5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412" y="1058669"/>
            <a:ext cx="3346843" cy="341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71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69EC80-D4EE-49E4-BD7F-AF804E6A66CF}"/>
              </a:ext>
            </a:extLst>
          </p:cNvPr>
          <p:cNvSpPr txBox="1"/>
          <p:nvPr/>
        </p:nvSpPr>
        <p:spPr>
          <a:xfrm>
            <a:off x="6997959" y="5412606"/>
            <a:ext cx="4645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(Truncated octahedron)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152D8-77FB-4527-919B-06741818B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79" y="911690"/>
            <a:ext cx="4878355" cy="389330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B280BF9-AA6D-4E3B-9818-3FDC4675A337}"/>
              </a:ext>
            </a:extLst>
          </p:cNvPr>
          <p:cNvGrpSpPr/>
          <p:nvPr/>
        </p:nvGrpSpPr>
        <p:grpSpPr>
          <a:xfrm flipV="1">
            <a:off x="2645104" y="4198193"/>
            <a:ext cx="508749" cy="568907"/>
            <a:chOff x="1534742" y="2749076"/>
            <a:chExt cx="823181" cy="78855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E78035E-12C0-45EE-BBDD-821992520880}"/>
                </a:ext>
              </a:extLst>
            </p:cNvPr>
            <p:cNvSpPr/>
            <p:nvPr/>
          </p:nvSpPr>
          <p:spPr>
            <a:xfrm rot="2847947" flipH="1">
              <a:off x="1974194" y="3153906"/>
              <a:ext cx="240335" cy="527123"/>
            </a:xfrm>
            <a:custGeom>
              <a:avLst/>
              <a:gdLst>
                <a:gd name="connsiteX0" fmla="*/ 401782 w 466171"/>
                <a:gd name="connsiteY0" fmla="*/ 699102 h 699102"/>
                <a:gd name="connsiteX1" fmla="*/ 457200 w 466171"/>
                <a:gd name="connsiteY1" fmla="*/ 269611 h 699102"/>
                <a:gd name="connsiteX2" fmla="*/ 235527 w 466171"/>
                <a:gd name="connsiteY2" fmla="*/ 34084 h 699102"/>
                <a:gd name="connsiteX3" fmla="*/ 0 w 466171"/>
                <a:gd name="connsiteY3" fmla="*/ 6375 h 69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171" h="699102">
                  <a:moveTo>
                    <a:pt x="401782" y="699102"/>
                  </a:moveTo>
                  <a:cubicBezTo>
                    <a:pt x="443345" y="539774"/>
                    <a:pt x="484909" y="380447"/>
                    <a:pt x="457200" y="269611"/>
                  </a:cubicBezTo>
                  <a:cubicBezTo>
                    <a:pt x="429491" y="158775"/>
                    <a:pt x="311727" y="77957"/>
                    <a:pt x="235527" y="34084"/>
                  </a:cubicBezTo>
                  <a:cubicBezTo>
                    <a:pt x="159327" y="-9789"/>
                    <a:pt x="79663" y="-1707"/>
                    <a:pt x="0" y="6375"/>
                  </a:cubicBezTo>
                </a:path>
              </a:pathLst>
            </a:custGeom>
            <a:noFill/>
            <a:ln w="5715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D1052B8-326A-44DA-9D9F-65E2EE6D7D32}"/>
                </a:ext>
              </a:extLst>
            </p:cNvPr>
            <p:cNvSpPr txBox="1"/>
            <p:nvPr/>
          </p:nvSpPr>
          <p:spPr>
            <a:xfrm rot="10800000" flipH="1">
              <a:off x="1534742" y="2749076"/>
              <a:ext cx="81741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200" dirty="0"/>
                <a:t>?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DE4E262-2215-4219-B865-A97759730586}"/>
              </a:ext>
            </a:extLst>
          </p:cNvPr>
          <p:cNvSpPr txBox="1"/>
          <p:nvPr/>
        </p:nvSpPr>
        <p:spPr>
          <a:xfrm>
            <a:off x="2081557" y="5299979"/>
            <a:ext cx="1632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(6, 6, 4)</a:t>
            </a:r>
          </a:p>
        </p:txBody>
      </p:sp>
      <p:pic>
        <p:nvPicPr>
          <p:cNvPr id="10" name="Picture 9" descr="A picture containing athletic game, light, sitting&#10;&#10;Description generated with high confidence">
            <a:extLst>
              <a:ext uri="{FF2B5EF4-FFF2-40B4-BE49-F238E27FC236}">
                <a16:creationId xmlns:a16="http://schemas.microsoft.com/office/drawing/2014/main" id="{21276898-78DC-4126-9000-3964844F9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68" y="911690"/>
            <a:ext cx="4533249" cy="41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8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2BDAF4-46E8-4E52-8C10-7875CEF0C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724" y="1707573"/>
            <a:ext cx="5632161" cy="35571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48CDF4-4EE2-4E46-A923-D769771CF43E}"/>
              </a:ext>
            </a:extLst>
          </p:cNvPr>
          <p:cNvSpPr txBox="1"/>
          <p:nvPr/>
        </p:nvSpPr>
        <p:spPr>
          <a:xfrm>
            <a:off x="457200" y="387927"/>
            <a:ext cx="10958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Will this arrangement of regular polygons around a vertex result in a complete polyhedron?</a:t>
            </a:r>
          </a:p>
        </p:txBody>
      </p:sp>
    </p:spTree>
    <p:extLst>
      <p:ext uri="{BB962C8B-B14F-4D97-AF65-F5344CB8AC3E}">
        <p14:creationId xmlns:p14="http://schemas.microsoft.com/office/powerpoint/2010/main" val="184467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109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17</cp:revision>
  <dcterms:created xsi:type="dcterms:W3CDTF">2018-06-20T03:32:30Z</dcterms:created>
  <dcterms:modified xsi:type="dcterms:W3CDTF">2018-07-03T03:05:07Z</dcterms:modified>
</cp:coreProperties>
</file>