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090D-4C12-4A2D-82C4-D2DAF9C0C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4816B-2EC8-4BA1-ACFB-005FCE76B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53C8-4E40-46FC-92CE-46E077CD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006A3-12CE-459A-B988-F9379A4C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1E787-7809-4893-8CAD-E1CD51ADF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91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C7A6E-1319-4768-9D08-32D4138A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46E84-CE31-4C9C-A0BC-68BF286B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200D2-9E83-4623-BDD0-A2320656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54198-A50B-4840-945B-B002DCAA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CD9C4-76EC-43F8-81CD-34ADE10D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722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661EC-9321-49B9-8C0C-A2FD78278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19AFC-A3CD-48CA-9DA1-75A9E16A8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46835-B7A0-4156-9D15-33AEFE62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B4240-7585-46CE-8067-40F774E0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1E2B4-6381-470F-9BB8-DC52990BC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906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8F8A6-8CE5-410A-B10E-5AA7AE4CE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D397A-8B2D-453A-B7BF-E2C13769C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8233C-8FDD-43D8-826F-9C7CACCD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38CCF-8F60-423D-A41B-57C45784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D8FBE-F3C1-4F2A-B9A1-9553077C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899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0F709-B332-4D9F-8BA7-CAA9AAC3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262EA-D319-4A5C-9F33-81048625B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BF6A8-1850-4C70-9DD1-C1101D0FE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16714-6D34-4698-8916-5369215C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2D202-6A2B-43B2-BA8D-BEA81A9D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4055-BC4A-4689-B9DF-A9AC350D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6ACC-C5E2-4A82-9EE7-DA2D648A7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A60B3-CE95-47B7-AC80-710F71DC4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65346-A6C4-4C13-A769-33741ED8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C17C8-BDF4-411F-93F6-38AC928A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83B56-D5EB-4BCB-B599-0AFE4109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20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E3DD2-409E-4AA1-9397-49161ACAD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3949F-8A17-43C0-BAC1-D6C9B00B7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299BA-39F6-40D3-A554-296F85ADF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EA75C-2EC9-4D7F-91D3-B739BCAFB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95494-A74C-4610-8031-239A911A4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CD2ED8-331D-48CB-B1B4-30F6F805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6E3348-7C39-42FA-9145-54F150D3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202307-19A3-4E06-B6F1-A404DF36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200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A035-0A20-4BE7-9EE0-629AF568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8C7BA-90FB-4C1A-A014-A04E1CCB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4A731-1478-4CC4-8AD4-16FCF93B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86084-82AD-44FB-A8E9-E8D705B3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25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273B63-A045-47D3-BD9C-7B7744CB0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87EBD-D36D-4E17-9E82-AFBCE11A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3519C-238A-48FE-9093-1EB543A7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390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D947C-BACE-4B71-A6EF-3628367F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CB103-FFC1-4CD4-B665-2204E6429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5774C-9759-4DFE-BACC-F0E47F142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01239-823D-45FA-AE0F-418D95E1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3CA7C-3FE5-4322-9C7C-F6A0D48F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98E36-D98E-451A-8243-C830F3DE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7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4257-01A3-4EF2-9D34-AEFC07C22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F5DE3-15C5-4D15-BE79-CA88F1F26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ACF7-7097-4EE6-AF34-2A5A70749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07B05-4F81-440E-A539-0F3157B5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3DF4B-3C4E-4570-A0B5-E7DC704E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0804-7807-4AD0-82D1-99C183FB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029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C740C0-D2CA-4988-96BE-CC2236DFD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2EBF9-0FA0-48C1-B590-3A3102530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B0761-FA80-4309-B396-00E333B62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16770-BBAA-4F56-8A83-AAAE377B1518}" type="datetimeFigureOut">
              <a:rPr lang="en-NZ" smtClean="0"/>
              <a:t>20/06/2018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95E79-CB54-409C-BF3C-FDE0C14E6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6FF54-7FB9-41CB-B03D-6F313EAE0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DFEC2-5809-4787-B969-0A354EFE9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150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5F51E6-85C2-4329-B13E-95038733C8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85"/>
          <a:stretch/>
        </p:blipFill>
        <p:spPr>
          <a:xfrm>
            <a:off x="2020887" y="526991"/>
            <a:ext cx="7805284" cy="580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5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8C6FE2-B417-4591-958C-F6E70F4101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0" t="35201" b="23785"/>
          <a:stretch/>
        </p:blipFill>
        <p:spPr>
          <a:xfrm>
            <a:off x="2786744" y="580571"/>
            <a:ext cx="6486120" cy="543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1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old, photo&#10;&#10;Description generated with high confidence">
            <a:extLst>
              <a:ext uri="{FF2B5EF4-FFF2-40B4-BE49-F238E27FC236}">
                <a16:creationId xmlns:a16="http://schemas.microsoft.com/office/drawing/2014/main" id="{F547FE89-7414-435F-BBF5-8E68A17A0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562" y="304743"/>
            <a:ext cx="7472181" cy="624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4</cp:revision>
  <dcterms:created xsi:type="dcterms:W3CDTF">2018-06-19T01:42:05Z</dcterms:created>
  <dcterms:modified xsi:type="dcterms:W3CDTF">2018-06-19T21:24:32Z</dcterms:modified>
</cp:coreProperties>
</file>