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>
        <p:scale>
          <a:sx n="53" d="100"/>
          <a:sy n="53" d="100"/>
        </p:scale>
        <p:origin x="3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30652-8F8D-4F6C-87C2-E0B6738E53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B6CA7E-515E-4906-AD52-E87A9A0396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9A939-9119-49D8-BDF3-5DEE24420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193E-9D60-4651-9F13-46F7272A2925}" type="datetimeFigureOut">
              <a:rPr lang="en-NZ" smtClean="0"/>
              <a:t>16/05/2018</a:t>
            </a:fld>
            <a:endParaRPr lang="en-N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A99879-1F0E-485A-BB71-BB622CA7D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850C4-9F41-404D-980C-56FCA3C46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310EC-A018-4B13-A00C-6D990DF8B581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79702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1AC35-86FB-4D19-AE7F-3BF4C79B9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CA0E3B-E67C-494E-B738-BDB51DEA3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E800EF-59E6-4D0C-A27A-56F5DE4CC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193E-9D60-4651-9F13-46F7272A2925}" type="datetimeFigureOut">
              <a:rPr lang="en-NZ" smtClean="0"/>
              <a:t>16/05/2018</a:t>
            </a:fld>
            <a:endParaRPr lang="en-N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70C3A-3EFA-451D-88C6-FAF2CDE7C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5327A-1EDC-4A16-B317-D9BC7ABA9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310EC-A018-4B13-A00C-6D990DF8B581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44472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164A94-0A3B-4FAF-A0C4-5C43896128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AE78B9-2097-4A9C-ABC5-545ABA243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F4978-CA42-4739-94CB-2DCBF12BC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193E-9D60-4651-9F13-46F7272A2925}" type="datetimeFigureOut">
              <a:rPr lang="en-NZ" smtClean="0"/>
              <a:t>16/05/2018</a:t>
            </a:fld>
            <a:endParaRPr lang="en-N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C15E5-B2DF-4B2F-88E9-247A76F07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DFF3B-6DC1-4DE0-A28B-2F6A112E4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310EC-A018-4B13-A00C-6D990DF8B581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9568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C7167-C602-4C1B-9261-24CEFE2EA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4FF05-7998-444B-B68D-0D0343838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35D2D-CA86-46FB-A712-73287660D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193E-9D60-4651-9F13-46F7272A2925}" type="datetimeFigureOut">
              <a:rPr lang="en-NZ" smtClean="0"/>
              <a:t>16/05/2018</a:t>
            </a:fld>
            <a:endParaRPr lang="en-N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85C36-A234-44B6-AA2A-12560E2D7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395E1-4C46-440D-88EA-9D3E749C1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310EC-A018-4B13-A00C-6D990DF8B581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58652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3A2F1-90E6-4F79-9872-DA8FDCA37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092151-BD63-4B34-A8C4-5F976C00D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CF2D8-0BE2-4863-9C58-43D0F6267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193E-9D60-4651-9F13-46F7272A2925}" type="datetimeFigureOut">
              <a:rPr lang="en-NZ" smtClean="0"/>
              <a:t>16/05/2018</a:t>
            </a:fld>
            <a:endParaRPr lang="en-N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97CF7-2D25-4B55-9A96-13124332A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90F15-616F-47E9-9C11-E6A3C52C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310EC-A018-4B13-A00C-6D990DF8B581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21966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F283F-B899-4221-AF24-9373BFD58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74743-D644-4553-BCFF-F4D67FB8EB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9AA0F4-CEAD-4FED-96F4-3DBD58835D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EDA046-C3FD-4DEF-B376-D2C360497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193E-9D60-4651-9F13-46F7272A2925}" type="datetimeFigureOut">
              <a:rPr lang="en-NZ" smtClean="0"/>
              <a:t>16/05/2018</a:t>
            </a:fld>
            <a:endParaRPr lang="en-NZ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31A143-302C-4EBD-ADB1-C8A9113B2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3BAF04-25A1-4C37-A7F9-67B2342E2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310EC-A018-4B13-A00C-6D990DF8B581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0164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29671-FF51-4669-8CD1-086203E21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D33546-9415-48D9-B61A-0F49BB8DE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E4BB57-661D-4D23-B1C1-8AFFEB414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032CB8-9A71-4524-B665-1000478061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E69BFB-246F-4B47-9070-8344B94C3B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FD8360-0FFC-4AE5-A02F-8A58FDD0A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193E-9D60-4651-9F13-46F7272A2925}" type="datetimeFigureOut">
              <a:rPr lang="en-NZ" smtClean="0"/>
              <a:t>16/05/2018</a:t>
            </a:fld>
            <a:endParaRPr lang="en-NZ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A7AD58-B9F5-4676-9A4F-63836CD47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822E22-CF54-4AAA-85B9-04A387E7F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310EC-A018-4B13-A00C-6D990DF8B581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009834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CA5A9-FD60-40D9-9CA2-3741661A9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2774EB-41F5-43F1-A6AC-96AA14C33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193E-9D60-4651-9F13-46F7272A2925}" type="datetimeFigureOut">
              <a:rPr lang="en-NZ" smtClean="0"/>
              <a:t>16/05/2018</a:t>
            </a:fld>
            <a:endParaRPr lang="en-N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FFED5B-BAEF-4FE4-A9A6-F898439D9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0AF162-CE06-4A3E-BD4A-8F3880746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310EC-A018-4B13-A00C-6D990DF8B581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73480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E921FE-122E-48D0-8627-4C1D18946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193E-9D60-4651-9F13-46F7272A2925}" type="datetimeFigureOut">
              <a:rPr lang="en-NZ" smtClean="0"/>
              <a:t>16/05/2018</a:t>
            </a:fld>
            <a:endParaRPr lang="en-NZ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F59109-6BD5-49F7-80B6-13D25244B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351C59-4ADE-42A3-A8E4-D4AE32C10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310EC-A018-4B13-A00C-6D990DF8B581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90915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327B6-81BD-4337-89FD-6006FD75C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B8CD9-3500-409B-9309-0693E386A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23B958-8B2C-4736-BBF4-2E8A6D275C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03A043-4B3E-4035-836D-5DA7C2B8A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193E-9D60-4651-9F13-46F7272A2925}" type="datetimeFigureOut">
              <a:rPr lang="en-NZ" smtClean="0"/>
              <a:t>16/05/2018</a:t>
            </a:fld>
            <a:endParaRPr lang="en-NZ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222A70-2C78-4141-B3C7-2176A34C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39A61-DC0E-4FE4-B06C-15ABB45AA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310EC-A018-4B13-A00C-6D990DF8B581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47563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BCE06-D4CC-477A-A1B7-C801404BB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DBF9D9-12D2-4B73-A664-3BFF6C2FF9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C578A-3A4B-46AD-8999-4CFC1C06C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8C70E2-6CB1-4CB0-83B2-7D85DFF10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193E-9D60-4651-9F13-46F7272A2925}" type="datetimeFigureOut">
              <a:rPr lang="en-NZ" smtClean="0"/>
              <a:t>16/05/2018</a:t>
            </a:fld>
            <a:endParaRPr lang="en-NZ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33AFC3-8C4C-40A1-8ACC-39A19555D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E28E99-7516-41CF-B4C7-5886473B8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310EC-A018-4B13-A00C-6D990DF8B581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07174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3EB6A4-7375-41F2-B756-3CA2A1E5C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09CD77-B1F2-41C0-971A-59B2562F74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5ADEB-2D1E-409F-B15B-9989D0F593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8193E-9D60-4651-9F13-46F7272A2925}" type="datetimeFigureOut">
              <a:rPr lang="en-NZ" smtClean="0"/>
              <a:t>16/05/2018</a:t>
            </a:fld>
            <a:endParaRPr lang="en-N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BF31D-D017-48BA-B3BC-A7B420E007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E3DFD-CB91-44D3-B36C-EEF72C0C1F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310EC-A018-4B13-A00C-6D990DF8B581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5874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0B5D6842-4BA0-41E9-BFF7-2C9C51DC28E9}"/>
              </a:ext>
            </a:extLst>
          </p:cNvPr>
          <p:cNvGrpSpPr/>
          <p:nvPr/>
        </p:nvGrpSpPr>
        <p:grpSpPr>
          <a:xfrm>
            <a:off x="1231392" y="0"/>
            <a:ext cx="9729216" cy="6899190"/>
            <a:chOff x="2484195" y="1011219"/>
            <a:chExt cx="6659805" cy="4722607"/>
          </a:xfrm>
        </p:grpSpPr>
        <p:pic>
          <p:nvPicPr>
            <p:cNvPr id="3" name="Picture 2" descr="A picture containing text, building, map&#10;&#10;Description generated with high confidence">
              <a:extLst>
                <a:ext uri="{FF2B5EF4-FFF2-40B4-BE49-F238E27FC236}">
                  <a16:creationId xmlns:a16="http://schemas.microsoft.com/office/drawing/2014/main" id="{84DD23A5-EDF9-49F5-A091-3857EA78BD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4195" y="1011219"/>
              <a:ext cx="6659805" cy="4722607"/>
            </a:xfrm>
            <a:prstGeom prst="rect">
              <a:avLst/>
            </a:prstGeom>
          </p:spPr>
        </p:pic>
        <p:pic>
          <p:nvPicPr>
            <p:cNvPr id="10" name="Picture 9" descr="A picture containing clipart&#10;&#10;Description generated with very high confidence">
              <a:extLst>
                <a:ext uri="{FF2B5EF4-FFF2-40B4-BE49-F238E27FC236}">
                  <a16:creationId xmlns:a16="http://schemas.microsoft.com/office/drawing/2014/main" id="{CF35055D-7F64-4C06-B542-CC87C59722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49635" y="1124174"/>
              <a:ext cx="240425" cy="344245"/>
            </a:xfrm>
            <a:prstGeom prst="rect">
              <a:avLst/>
            </a:prstGeom>
          </p:spPr>
        </p:pic>
        <p:pic>
          <p:nvPicPr>
            <p:cNvPr id="12" name="Picture 11" descr="A close up of a logo&#10;&#10;Description generated with high confidence">
              <a:extLst>
                <a:ext uri="{FF2B5EF4-FFF2-40B4-BE49-F238E27FC236}">
                  <a16:creationId xmlns:a16="http://schemas.microsoft.com/office/drawing/2014/main" id="{82865EE2-6B67-4C4B-81AB-884EBCC62D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594" r="26601"/>
            <a:stretch/>
          </p:blipFill>
          <p:spPr>
            <a:xfrm flipH="1">
              <a:off x="2698125" y="1011219"/>
              <a:ext cx="238712" cy="417219"/>
            </a:xfrm>
            <a:prstGeom prst="rect">
              <a:avLst/>
            </a:prstGeom>
          </p:spPr>
        </p:pic>
        <p:pic>
          <p:nvPicPr>
            <p:cNvPr id="13" name="Picture 12" descr="A picture containing clipart&#10;&#10;Description generated with very high confidence">
              <a:extLst>
                <a:ext uri="{FF2B5EF4-FFF2-40B4-BE49-F238E27FC236}">
                  <a16:creationId xmlns:a16="http://schemas.microsoft.com/office/drawing/2014/main" id="{490E4FA4-2E1B-4058-81D6-8533557776E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3978" y="5264703"/>
              <a:ext cx="240425" cy="344245"/>
            </a:xfrm>
            <a:prstGeom prst="rect">
              <a:avLst/>
            </a:prstGeom>
          </p:spPr>
        </p:pic>
        <p:pic>
          <p:nvPicPr>
            <p:cNvPr id="14" name="Picture 13" descr="A close up of a logo&#10;&#10;Description generated with high confidence">
              <a:extLst>
                <a:ext uri="{FF2B5EF4-FFF2-40B4-BE49-F238E27FC236}">
                  <a16:creationId xmlns:a16="http://schemas.microsoft.com/office/drawing/2014/main" id="{4E90E96A-7599-4CF3-B36A-30F7B9AB3C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594" r="26601"/>
            <a:stretch/>
          </p:blipFill>
          <p:spPr>
            <a:xfrm flipH="1">
              <a:off x="7150569" y="4101359"/>
              <a:ext cx="238712" cy="417219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2CA7228-E8D8-48D1-8A3E-AC153DECC79B}"/>
                </a:ext>
              </a:extLst>
            </p:cNvPr>
            <p:cNvSpPr txBox="1"/>
            <p:nvPr/>
          </p:nvSpPr>
          <p:spPr>
            <a:xfrm>
              <a:off x="2936837" y="1111630"/>
              <a:ext cx="6777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b="1" dirty="0"/>
                <a:t>Zane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333D8B8-2DAE-4633-92C7-75FCD859621C}"/>
                </a:ext>
              </a:extLst>
            </p:cNvPr>
            <p:cNvSpPr txBox="1"/>
            <p:nvPr/>
          </p:nvSpPr>
          <p:spPr>
            <a:xfrm>
              <a:off x="7692116" y="1169889"/>
              <a:ext cx="677732" cy="252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b="1" dirty="0"/>
                <a:t>Awhina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BA68303-456C-4A05-B160-511C7702B0E6}"/>
                </a:ext>
              </a:extLst>
            </p:cNvPr>
            <p:cNvSpPr txBox="1"/>
            <p:nvPr/>
          </p:nvSpPr>
          <p:spPr>
            <a:xfrm>
              <a:off x="4286672" y="5302055"/>
              <a:ext cx="6777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b="1" dirty="0"/>
                <a:t>Fatu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928BAD9-FFBA-4FD9-970C-0CBBA64F8425}"/>
                </a:ext>
              </a:extLst>
            </p:cNvPr>
            <p:cNvSpPr txBox="1"/>
            <p:nvPr/>
          </p:nvSpPr>
          <p:spPr>
            <a:xfrm>
              <a:off x="7401261" y="4149246"/>
              <a:ext cx="12692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b="1" dirty="0"/>
                <a:t>Ajay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7758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2ECAF9C4-84BA-4EF3-AC5C-6C30D784B2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68" y="18288"/>
            <a:ext cx="9290304" cy="682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582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7</cp:revision>
  <dcterms:created xsi:type="dcterms:W3CDTF">2018-05-16T02:16:22Z</dcterms:created>
  <dcterms:modified xsi:type="dcterms:W3CDTF">2018-05-16T04:43:46Z</dcterms:modified>
</cp:coreProperties>
</file>