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9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49A9B-F43E-46C8-827B-5F45F1DD1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C1E6D-180B-4A96-857D-42D848F91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33D60-3A6A-46F4-8F84-9EF1BD772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115D1-8D11-4560-A916-C0F9113B4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2E620-F18B-4466-9185-943B6AFD4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828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874EC-4D18-4C8D-BC26-D772ECEF9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0DF8D-6EC5-4671-B0B4-BC461933E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41C66-5EE6-49D0-90E7-FB5F2D6E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A16F4-2A3D-498D-8862-AF570177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DD228-EEAB-49D4-8FCA-64A24E15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140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200DDA-4171-42CC-B63D-722499D8E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CF328-652E-46D1-9037-10523DC6B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BA341-F3E9-41B9-9351-1146BC09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40143-C924-4B83-B4FE-9BC65EC1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831AA-5986-48A5-BA78-08AEDD15F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564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5B50E-9552-4523-AD62-A77C99739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47A9-2B46-4736-8152-ABC32FE9C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99130-47C6-45D2-8EEE-5BC14DC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29551-CD17-4F43-81D3-9F15D4C7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E4AB3-BDD3-4B15-823F-7D8AB030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187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C37AE-342D-42A3-BE30-A28583C78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FAF22-AE4D-4706-92DD-398FC7724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C53E3-DF75-47E4-8D38-59225624F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CD757-3792-402B-BB37-ECF9D708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0AE00-8988-4D16-9DF3-F4CADBF9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353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6457-38E8-4C8C-AC1A-823335C4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6D4D5-8D59-4812-8E32-9ABC896C2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23CB6-7E06-4715-B9CE-84E3D53E5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995F0-C2AB-4B4B-A3F7-F2BDF515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DF69D-E372-4E81-9969-B8B3D42E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B6666-B376-476C-99DC-32D8FCEC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297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3AA7-F245-40F2-B033-60BECE135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88F22-84C7-4DC1-BB2B-58B382067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87A482-7285-47A2-9E20-E6DBE99AA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1D3E6-9C46-40DC-B3B1-791BD73B9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3AD79-45F8-4F8D-B5FE-198951C13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C0ADD2-53B4-4620-8F4E-EA3D5B57E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7C9DE5-7B0B-49ED-8690-4C3F53EA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F7036D-0A97-4BFC-82A8-8DD2BDF6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677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7AD3C-B24D-4E5D-A5CB-4E3AFE1A5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9FF90-9DD2-4638-B7D7-D77FA138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6D324-B5BD-46DE-BDE3-6B4C4AF0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345AD2-CBBA-43A0-897E-F0DD6F04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296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C2004D-FFE3-4F87-8F1F-6DF5B951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DB3BD-D5BA-49C3-8996-DB2D58442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21BC-4A23-43D5-B802-6AB52025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81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AA942-FB38-430F-9C29-47F405F27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D467C-BDE0-4B03-BAE4-B83524EE6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F4688E-4624-4E5B-A124-EA061C0F0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FAC67-C3C9-413D-8A21-E7115E6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AD3EE-F862-47CD-B523-A0949B69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969BD-54AB-4557-B9CE-43E6E1529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34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19E2-E7E1-42E0-8468-9671BC2C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B1820-9A34-4554-9DE7-DC92D5202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9484D-F14A-4BAD-BC2F-15D1650F9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F0102-B56A-4FE3-92DA-A1BBF33F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4C6CC-7298-4594-84B6-233653281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40215-A613-498F-AA5A-CA24DF86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463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C8241-B218-4325-BAAA-0995EDCCC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07044-7680-4F49-8302-EEC37F9A3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F7143-B3C3-4C58-931D-9BDD1DF7A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BB24C-29CE-476F-8369-34B5A72714E3}" type="datetimeFigureOut">
              <a:rPr lang="en-NZ" smtClean="0"/>
              <a:t>17/10/2022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89043-E9E6-45EE-9EBC-064F1EDA87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F6439-54C6-4CA9-A231-D1A2873B8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056F0-CF83-4240-86AA-D81648D9E7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066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9678EA-92C6-4EC6-9B51-8E756FCFE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504" y="102553"/>
            <a:ext cx="3780992" cy="6652893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96E63FF0-258B-4CAD-B808-0A66BC3ECA40}"/>
              </a:ext>
            </a:extLst>
          </p:cNvPr>
          <p:cNvSpPr/>
          <p:nvPr/>
        </p:nvSpPr>
        <p:spPr>
          <a:xfrm>
            <a:off x="360218" y="263237"/>
            <a:ext cx="2729346" cy="1191490"/>
          </a:xfrm>
          <a:prstGeom prst="wedgeRoundRectCallout">
            <a:avLst>
              <a:gd name="adj1" fmla="val 103532"/>
              <a:gd name="adj2" fmla="val 66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What does this event do?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54B40C32-DB45-47E9-8FB5-56F9E20A1373}"/>
              </a:ext>
            </a:extLst>
          </p:cNvPr>
          <p:cNvSpPr/>
          <p:nvPr/>
        </p:nvSpPr>
        <p:spPr>
          <a:xfrm>
            <a:off x="8603672" y="471055"/>
            <a:ext cx="2729346" cy="1191490"/>
          </a:xfrm>
          <a:prstGeom prst="wedgeRoundRectCallout">
            <a:avLst>
              <a:gd name="adj1" fmla="val -84285"/>
              <a:gd name="adj2" fmla="val 311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Which direction is </a:t>
            </a:r>
          </a:p>
          <a:p>
            <a:pPr algn="ctr"/>
            <a:r>
              <a:rPr lang="en-NZ" sz="2400" baseline="30000" dirty="0"/>
              <a:t>-</a:t>
            </a:r>
            <a:r>
              <a:rPr lang="en-NZ" sz="2400" dirty="0"/>
              <a:t>10°?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12B7FBDC-99C3-4DC8-81F5-C3B9EFB1CE06}"/>
              </a:ext>
            </a:extLst>
          </p:cNvPr>
          <p:cNvSpPr/>
          <p:nvPr/>
        </p:nvSpPr>
        <p:spPr>
          <a:xfrm>
            <a:off x="360218" y="1662545"/>
            <a:ext cx="2729346" cy="2036620"/>
          </a:xfrm>
          <a:prstGeom prst="wedgeRoundRectCallout">
            <a:avLst>
              <a:gd name="adj1" fmla="val 97948"/>
              <a:gd name="adj2" fmla="val -164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What does this pen ‘suite’ tell you about the image that will be drawn?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22E2D144-492A-4254-B05E-F4E3B11DE88D}"/>
              </a:ext>
            </a:extLst>
          </p:cNvPr>
          <p:cNvSpPr/>
          <p:nvPr/>
        </p:nvSpPr>
        <p:spPr>
          <a:xfrm>
            <a:off x="8714509" y="2223652"/>
            <a:ext cx="2729346" cy="2036620"/>
          </a:xfrm>
          <a:prstGeom prst="wedgeRoundRectCallout">
            <a:avLst>
              <a:gd name="adj1" fmla="val -127941"/>
              <a:gd name="adj2" fmla="val -1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What shape will be drawn by this repetition?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2D7C5BDA-56DF-4B81-A43D-1AC9B8A30BB7}"/>
              </a:ext>
            </a:extLst>
          </p:cNvPr>
          <p:cNvSpPr/>
          <p:nvPr/>
        </p:nvSpPr>
        <p:spPr>
          <a:xfrm>
            <a:off x="360218" y="4177145"/>
            <a:ext cx="2729346" cy="2036620"/>
          </a:xfrm>
          <a:prstGeom prst="wedgeRoundRectCallout">
            <a:avLst>
              <a:gd name="adj1" fmla="val 100993"/>
              <a:gd name="adj2" fmla="val -157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Follow this line of code. </a:t>
            </a:r>
          </a:p>
          <a:p>
            <a:pPr algn="ctr"/>
            <a:r>
              <a:rPr lang="en-NZ" sz="2400" dirty="0"/>
              <a:t>What shape is drawn?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63669FDA-258A-41B5-8802-487FA9EA8192}"/>
              </a:ext>
            </a:extLst>
          </p:cNvPr>
          <p:cNvSpPr/>
          <p:nvPr/>
        </p:nvSpPr>
        <p:spPr>
          <a:xfrm>
            <a:off x="8714509" y="4571998"/>
            <a:ext cx="2729346" cy="2036620"/>
          </a:xfrm>
          <a:prstGeom prst="wedgeRoundRectCallout">
            <a:avLst>
              <a:gd name="adj1" fmla="val -86316"/>
              <a:gd name="adj2" fmla="val -844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dirty="0"/>
              <a:t>What does the figure look like in total?</a:t>
            </a:r>
          </a:p>
        </p:txBody>
      </p:sp>
    </p:spTree>
    <p:extLst>
      <p:ext uri="{BB962C8B-B14F-4D97-AF65-F5344CB8AC3E}">
        <p14:creationId xmlns:p14="http://schemas.microsoft.com/office/powerpoint/2010/main" val="14258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0F51D4-466F-054F-DA27-E6CB3450B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269" y="99988"/>
            <a:ext cx="1695462" cy="665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7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5</cp:revision>
  <dcterms:created xsi:type="dcterms:W3CDTF">2018-05-14T23:25:41Z</dcterms:created>
  <dcterms:modified xsi:type="dcterms:W3CDTF">2022-10-16T23:39:34Z</dcterms:modified>
</cp:coreProperties>
</file>