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7" r:id="rId5"/>
    <p:sldId id="258" r:id="rId6"/>
    <p:sldId id="259" r:id="rId7"/>
    <p:sldId id="261" r:id="rId8"/>
    <p:sldId id="263" r:id="rId9"/>
    <p:sldId id="264" r:id="rId10"/>
    <p:sldId id="260" r:id="rId11"/>
    <p:sldId id="265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4" autoAdjust="0"/>
    <p:restoredTop sz="94660"/>
  </p:normalViewPr>
  <p:slideViewPr>
    <p:cSldViewPr snapToGrid="0">
      <p:cViewPr>
        <p:scale>
          <a:sx n="116" d="100"/>
          <a:sy n="116" d="100"/>
        </p:scale>
        <p:origin x="1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40CFC-2003-4540-AA96-0A8BFF38417B}" type="datetimeFigureOut">
              <a:rPr lang="en-US" smtClean="0"/>
              <a:t>2/21/2019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99A53B-9FC4-3149-A8BA-98CC4313F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3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99A53B-9FC4-3149-A8BA-98CC4313F77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66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C7416-9FE2-45BC-AE54-CC1B10C5DC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8457B7-F60A-4CB6-9078-2E7F73E92A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15876-A6C5-4E5D-AF7E-65954AC038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900294-ECDF-4038-A6C5-29BA32C0F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03607D-C9D3-49C9-83F9-D03C2E75E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628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547D5D-E744-410F-B431-B53B3E8A6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C767AC-8EA0-4CA6-9A86-359F81675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ADE37-0061-4C90-88E9-FE9ED2415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0170D-A560-44C6-AF74-7EA7DE9D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CD8DA1-BE2B-4BA7-ABCC-02D4EE428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059628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F11A6-ECFC-4E83-B4E2-54F49AB12C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758C4D-F93D-4C07-9135-765545F732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3CCFA-AED2-490C-8CAF-E83CDD4E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F1C6-2C04-4548-8C4C-B718A0A68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0CE38A-F146-4B22-91E1-CA05FDCE8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912868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3C726-8704-46F7-B88D-3C9810767C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CF3C14-EEF9-45FF-803B-8AF23907D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22C3B-7399-44FF-97F2-80A0D367FB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F2BBB0-7694-4B81-B7AD-1FFCDFC13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48E91-AD44-4A63-BF6F-4027260C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6343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A71E1-C424-4BED-8384-BA05B98AC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D48DC-C298-4D5F-97C3-3F2568562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402D7-DA5E-4489-A223-772AB42F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F3CDCE-9A39-40F3-8E6F-3E0677627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172CCA-9673-4C65-8CBB-2815F7A614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4300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B9FDF-ED50-4E73-B84E-F8E932FCE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5ED501-3F40-4B43-BA54-EC06C6510C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8A5336-ACEB-4123-B5BD-2BE523C7D6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BCC287-007F-4504-A611-66A7BEE99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B26DA6-F42F-4212-B969-05179D46B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BC72FB-45F4-4579-A5D1-0FB07BB73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73322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5D791-6D1B-4010-998A-4D25BFAACE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69E32B-760D-48CB-98EE-2D001E2A9B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3E76E8-3E37-4A98-A169-4EDE1DB38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45C33E-0E0D-440C-9B44-4541345C33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2CE161-58B0-4F74-8B4D-A45CBAB277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528DBD-0F0F-4F2C-A5B8-C6DF90951E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BA4744-BEDA-499D-9630-CB6C2C77D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346EE4-2CE3-4077-B604-43F8E7669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814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94699-C7CD-4DA8-87E2-6831B811F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42470-5B6D-49B0-AC16-800A6E234A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6BE78A-ED08-453B-ABCF-085EDCD829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BFFCAB-FE02-40BD-B6C4-41B6E2EF4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5868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8E1122E-21A0-4215-B7AF-0F8DFF7B0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93C7A1-9531-43CE-81E0-52F0465C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603B8E-7DA3-425B-9051-85982EEFE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9402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00C17-921D-446D-8163-94749B98E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C9492E-5CEA-499C-9E53-B977B4FAF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F265CC-D404-4ACB-80E3-A0EF572A2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474FBB-7D84-4B81-AE90-133A9577A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3F4039-6FFD-4FF7-8E4C-CDD212CDE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D2CD74-8E52-450D-9D35-E59661E18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930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FD13F-6D0D-4DE5-A9B8-31BD1241E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550828-D89D-4980-90F1-9A87F22D54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8A26F7-492F-446F-9897-B2085BDEFF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8557F-BF78-44E1-A885-B7BBE9A58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36D760-EFB7-4AB6-AC64-171B8B11D8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F4789-AC23-4F3E-9361-3ED8DA61F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174827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085DE5-53E8-487F-B37B-BB958A99A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0BB189-15FD-4148-9655-3061F0461E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E40BB-4D7E-4EBC-AE0A-E064576BE7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60107-467C-4986-A7BF-AA129813DBE0}" type="datetimeFigureOut">
              <a:rPr lang="en-NZ" smtClean="0"/>
              <a:t>21/02/2019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FB30D-49EF-4827-B47C-EE5374ED5A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41A643-B85A-42C5-9F6A-25ABEA46F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8E8B-706B-496A-B7D2-91351902CF2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3760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id="{014E42EA-16D2-8648-9178-41439F26CBCB}"/>
              </a:ext>
            </a:extLst>
          </p:cNvPr>
          <p:cNvSpPr txBox="1"/>
          <p:nvPr/>
        </p:nvSpPr>
        <p:spPr>
          <a:xfrm>
            <a:off x="4437888" y="154628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4D3C340B-C09F-4FE8-8A1E-742BA28EEC7E}"/>
              </a:ext>
            </a:extLst>
          </p:cNvPr>
          <p:cNvGrpSpPr/>
          <p:nvPr/>
        </p:nvGrpSpPr>
        <p:grpSpPr>
          <a:xfrm>
            <a:off x="5016794" y="336453"/>
            <a:ext cx="6012963" cy="6307014"/>
            <a:chOff x="2307102" y="206327"/>
            <a:chExt cx="6012963" cy="6307014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BA95B71B-06FE-4340-A0C9-D09DA80F7468}"/>
                </a:ext>
              </a:extLst>
            </p:cNvPr>
            <p:cNvGrpSpPr/>
            <p:nvPr/>
          </p:nvGrpSpPr>
          <p:grpSpPr>
            <a:xfrm>
              <a:off x="2307102" y="206327"/>
              <a:ext cx="1786596" cy="6307014"/>
              <a:chOff x="2307102" y="206327"/>
              <a:chExt cx="1786596" cy="6307014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81C4509B-4292-4101-A343-E6CEA7663E41}"/>
                  </a:ext>
                </a:extLst>
              </p:cNvPr>
              <p:cNvGrpSpPr/>
              <p:nvPr/>
            </p:nvGrpSpPr>
            <p:grpSpPr>
              <a:xfrm>
                <a:off x="2729132" y="4417255"/>
                <a:ext cx="829994" cy="2096086"/>
                <a:chOff x="2729132" y="3193365"/>
                <a:chExt cx="829994" cy="3319976"/>
              </a:xfrm>
            </p:grpSpPr>
            <p:sp>
              <p:nvSpPr>
                <p:cNvPr id="2" name="Rectangle 1">
                  <a:extLst>
                    <a:ext uri="{FF2B5EF4-FFF2-40B4-BE49-F238E27FC236}">
                      <a16:creationId xmlns:a16="http://schemas.microsoft.com/office/drawing/2014/main" id="{65A00D2E-55CD-470A-98D0-F8B56925DAE3}"/>
                    </a:ext>
                  </a:extLst>
                </p:cNvPr>
                <p:cNvSpPr/>
                <p:nvPr/>
              </p:nvSpPr>
              <p:spPr>
                <a:xfrm>
                  <a:off x="2729132" y="5683347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" name="Rectangle 2">
                  <a:extLst>
                    <a:ext uri="{FF2B5EF4-FFF2-40B4-BE49-F238E27FC236}">
                      <a16:creationId xmlns:a16="http://schemas.microsoft.com/office/drawing/2014/main" id="{C448E44A-3612-4FC3-A77E-6A01B5B5D501}"/>
                    </a:ext>
                  </a:extLst>
                </p:cNvPr>
                <p:cNvSpPr/>
                <p:nvPr/>
              </p:nvSpPr>
              <p:spPr>
                <a:xfrm>
                  <a:off x="2729132" y="4023359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" name="Rectangle 3">
                  <a:extLst>
                    <a:ext uri="{FF2B5EF4-FFF2-40B4-BE49-F238E27FC236}">
                      <a16:creationId xmlns:a16="http://schemas.microsoft.com/office/drawing/2014/main" id="{F530E7AF-0239-465C-817B-ABD88230AC6E}"/>
                    </a:ext>
                  </a:extLst>
                </p:cNvPr>
                <p:cNvSpPr/>
                <p:nvPr/>
              </p:nvSpPr>
              <p:spPr>
                <a:xfrm>
                  <a:off x="2729132" y="4853353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5" name="Rectangle 4">
                  <a:extLst>
                    <a:ext uri="{FF2B5EF4-FFF2-40B4-BE49-F238E27FC236}">
                      <a16:creationId xmlns:a16="http://schemas.microsoft.com/office/drawing/2014/main" id="{50C990DA-54A2-4543-B6F6-6C0A7C3F4BEF}"/>
                    </a:ext>
                  </a:extLst>
                </p:cNvPr>
                <p:cNvSpPr/>
                <p:nvPr/>
              </p:nvSpPr>
              <p:spPr>
                <a:xfrm>
                  <a:off x="2729132" y="3193365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7" name="Group 6">
                <a:extLst>
                  <a:ext uri="{FF2B5EF4-FFF2-40B4-BE49-F238E27FC236}">
                    <a16:creationId xmlns:a16="http://schemas.microsoft.com/office/drawing/2014/main" id="{09ADEB04-033F-44E2-8B75-42837F1DFC7A}"/>
                  </a:ext>
                </a:extLst>
              </p:cNvPr>
              <p:cNvGrpSpPr/>
              <p:nvPr/>
            </p:nvGrpSpPr>
            <p:grpSpPr>
              <a:xfrm>
                <a:off x="2729132" y="2321169"/>
                <a:ext cx="829994" cy="2096086"/>
                <a:chOff x="2729132" y="3193365"/>
                <a:chExt cx="829994" cy="3319976"/>
              </a:xfrm>
            </p:grpSpPr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id="{E6F8A2CC-4CC0-47CE-B29B-88E8490AECD2}"/>
                    </a:ext>
                  </a:extLst>
                </p:cNvPr>
                <p:cNvSpPr/>
                <p:nvPr/>
              </p:nvSpPr>
              <p:spPr>
                <a:xfrm>
                  <a:off x="2729132" y="5683347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9" name="Rectangle 8">
                  <a:extLst>
                    <a:ext uri="{FF2B5EF4-FFF2-40B4-BE49-F238E27FC236}">
                      <a16:creationId xmlns:a16="http://schemas.microsoft.com/office/drawing/2014/main" id="{78523B03-6B3C-42EB-A95A-55D9AE521417}"/>
                    </a:ext>
                  </a:extLst>
                </p:cNvPr>
                <p:cNvSpPr/>
                <p:nvPr/>
              </p:nvSpPr>
              <p:spPr>
                <a:xfrm>
                  <a:off x="2729132" y="4023359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D70E4A5A-985A-49BD-852C-D23D112AA3D9}"/>
                    </a:ext>
                  </a:extLst>
                </p:cNvPr>
                <p:cNvSpPr/>
                <p:nvPr/>
              </p:nvSpPr>
              <p:spPr>
                <a:xfrm>
                  <a:off x="2729132" y="4853353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1" name="Rectangle 10">
                  <a:extLst>
                    <a:ext uri="{FF2B5EF4-FFF2-40B4-BE49-F238E27FC236}">
                      <a16:creationId xmlns:a16="http://schemas.microsoft.com/office/drawing/2014/main" id="{AB76F477-18AF-4739-8625-D50ADB9D4709}"/>
                    </a:ext>
                  </a:extLst>
                </p:cNvPr>
                <p:cNvSpPr/>
                <p:nvPr/>
              </p:nvSpPr>
              <p:spPr>
                <a:xfrm>
                  <a:off x="2729132" y="3193365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710EBB91-FF59-46C9-A4BA-34D5634728E5}"/>
                  </a:ext>
                </a:extLst>
              </p:cNvPr>
              <p:cNvGrpSpPr/>
              <p:nvPr/>
            </p:nvGrpSpPr>
            <p:grpSpPr>
              <a:xfrm>
                <a:off x="2729132" y="206327"/>
                <a:ext cx="829994" cy="2096086"/>
                <a:chOff x="2729132" y="3193365"/>
                <a:chExt cx="829994" cy="3319976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A48D8376-FF5A-4835-A120-17A00AE33D2B}"/>
                    </a:ext>
                  </a:extLst>
                </p:cNvPr>
                <p:cNvSpPr/>
                <p:nvPr/>
              </p:nvSpPr>
              <p:spPr>
                <a:xfrm>
                  <a:off x="2729132" y="5683347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A7EE3153-4F07-4D15-80DD-78E14F1CC4AC}"/>
                    </a:ext>
                  </a:extLst>
                </p:cNvPr>
                <p:cNvSpPr/>
                <p:nvPr/>
              </p:nvSpPr>
              <p:spPr>
                <a:xfrm>
                  <a:off x="2729132" y="4023359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A0246ED5-80D2-4544-866A-38CFD8FE8113}"/>
                    </a:ext>
                  </a:extLst>
                </p:cNvPr>
                <p:cNvSpPr/>
                <p:nvPr/>
              </p:nvSpPr>
              <p:spPr>
                <a:xfrm>
                  <a:off x="2729132" y="4853353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AEA946D4-70C7-415B-BE03-AD10CB649D9A}"/>
                    </a:ext>
                  </a:extLst>
                </p:cNvPr>
                <p:cNvSpPr/>
                <p:nvPr/>
              </p:nvSpPr>
              <p:spPr>
                <a:xfrm>
                  <a:off x="2729132" y="3193365"/>
                  <a:ext cx="829994" cy="829994"/>
                </a:xfrm>
                <a:prstGeom prst="rect">
                  <a:avLst/>
                </a:prstGeom>
                <a:ln w="571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B0E7A08F-1A24-4E7C-B3FA-FBCEF3B264A2}"/>
                  </a:ext>
                </a:extLst>
              </p:cNvPr>
              <p:cNvCxnSpPr/>
              <p:nvPr/>
            </p:nvCxnSpPr>
            <p:spPr>
              <a:xfrm>
                <a:off x="2307102" y="6513341"/>
                <a:ext cx="1786596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0" name="Picture 19" descr="A drawing of a person&#10;&#10;Description automatically generated">
                <a:extLst>
                  <a:ext uri="{FF2B5EF4-FFF2-40B4-BE49-F238E27FC236}">
                    <a16:creationId xmlns:a16="http://schemas.microsoft.com/office/drawing/2014/main" id="{9262665A-9081-42F0-9F6E-CAFE8C5C24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flipH="1">
                <a:off x="2307102" y="6156233"/>
                <a:ext cx="211014" cy="343039"/>
              </a:xfrm>
              <a:prstGeom prst="rect">
                <a:avLst/>
              </a:prstGeom>
            </p:spPr>
          </p:pic>
        </p:grp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38502D0-69BC-4622-ABB7-69841A9FCE61}"/>
                </a:ext>
              </a:extLst>
            </p:cNvPr>
            <p:cNvGrpSpPr/>
            <p:nvPr/>
          </p:nvGrpSpPr>
          <p:grpSpPr>
            <a:xfrm>
              <a:off x="6933027" y="4417255"/>
              <a:ext cx="829994" cy="2096086"/>
              <a:chOff x="2729132" y="3193365"/>
              <a:chExt cx="829994" cy="3319976"/>
            </a:xfrm>
            <a:solidFill>
              <a:srgbClr val="FFFF00"/>
            </a:solidFill>
          </p:grpSpPr>
          <p:sp>
            <p:nvSpPr>
              <p:cNvPr id="36" name="Rectangle 35">
                <a:extLst>
                  <a:ext uri="{FF2B5EF4-FFF2-40B4-BE49-F238E27FC236}">
                    <a16:creationId xmlns:a16="http://schemas.microsoft.com/office/drawing/2014/main" id="{C29EF07F-6E2F-453E-9E04-7FC327634E1B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7" name="Rectangle 36">
                <a:extLst>
                  <a:ext uri="{FF2B5EF4-FFF2-40B4-BE49-F238E27FC236}">
                    <a16:creationId xmlns:a16="http://schemas.microsoft.com/office/drawing/2014/main" id="{E57C4D9A-72D0-4AA7-8E73-95FB92E6BAFD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8" name="Rectangle 37">
                <a:extLst>
                  <a:ext uri="{FF2B5EF4-FFF2-40B4-BE49-F238E27FC236}">
                    <a16:creationId xmlns:a16="http://schemas.microsoft.com/office/drawing/2014/main" id="{379C273B-78C1-495D-9E72-23F3CDBA1F12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9" name="Rectangle 38">
                <a:extLst>
                  <a:ext uri="{FF2B5EF4-FFF2-40B4-BE49-F238E27FC236}">
                    <a16:creationId xmlns:a16="http://schemas.microsoft.com/office/drawing/2014/main" id="{8EF8899C-FC6C-46AA-9F66-09C7F5AA9BF5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grpFill/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765040D9-6118-4D5A-881E-02CD5CFFFA87}"/>
                </a:ext>
              </a:extLst>
            </p:cNvPr>
            <p:cNvCxnSpPr/>
            <p:nvPr/>
          </p:nvCxnSpPr>
          <p:spPr>
            <a:xfrm>
              <a:off x="6510997" y="6513341"/>
              <a:ext cx="17865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41" name="Picture 40" descr="A drawing of a face&#10;&#10;Description automatically generated">
              <a:extLst>
                <a:ext uri="{FF2B5EF4-FFF2-40B4-BE49-F238E27FC236}">
                  <a16:creationId xmlns:a16="http://schemas.microsoft.com/office/drawing/2014/main" id="{52F76BC2-4B09-4EEE-BB5A-F57DBC3C7F5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8121599" y="6127305"/>
              <a:ext cx="198466" cy="371968"/>
            </a:xfrm>
            <a:prstGeom prst="rect">
              <a:avLst/>
            </a:prstGeom>
          </p:spPr>
        </p:pic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9EED4839-7B29-4651-8B1E-3CF0D798B971}"/>
              </a:ext>
            </a:extLst>
          </p:cNvPr>
          <p:cNvSpPr txBox="1"/>
          <p:nvPr/>
        </p:nvSpPr>
        <p:spPr>
          <a:xfrm>
            <a:off x="6803389" y="6332683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/>
              <a:t>Jill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D84E3F7-F3E9-46AE-9958-5AD87E494C67}"/>
              </a:ext>
            </a:extLst>
          </p:cNvPr>
          <p:cNvSpPr txBox="1"/>
          <p:nvPr/>
        </p:nvSpPr>
        <p:spPr>
          <a:xfrm>
            <a:off x="8204496" y="6335970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/>
              <a:t>Jack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0B1E472-3E08-45BC-8598-5D4CA3ED3FFB}"/>
              </a:ext>
            </a:extLst>
          </p:cNvPr>
          <p:cNvSpPr txBox="1"/>
          <p:nvPr/>
        </p:nvSpPr>
        <p:spPr>
          <a:xfrm>
            <a:off x="286043" y="261512"/>
            <a:ext cx="401773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much taller is Jill’s apartment block than Jack’s apartment block?</a:t>
            </a:r>
          </a:p>
        </p:txBody>
      </p:sp>
    </p:spTree>
    <p:extLst>
      <p:ext uri="{BB962C8B-B14F-4D97-AF65-F5344CB8AC3E}">
        <p14:creationId xmlns:p14="http://schemas.microsoft.com/office/powerpoint/2010/main" val="713945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TextBox 50">
            <a:extLst>
              <a:ext uri="{FF2B5EF4-FFF2-40B4-BE49-F238E27FC236}">
                <a16:creationId xmlns:a16="http://schemas.microsoft.com/office/drawing/2014/main" id="{A0EEAF67-767F-D045-87E6-C2C9B35DD1AF}"/>
              </a:ext>
            </a:extLst>
          </p:cNvPr>
          <p:cNvSpPr txBox="1"/>
          <p:nvPr/>
        </p:nvSpPr>
        <p:spPr>
          <a:xfrm>
            <a:off x="4394496" y="163756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A95B71B-06FE-4340-A0C9-D09DA80F7468}"/>
              </a:ext>
            </a:extLst>
          </p:cNvPr>
          <p:cNvGrpSpPr/>
          <p:nvPr/>
        </p:nvGrpSpPr>
        <p:grpSpPr>
          <a:xfrm>
            <a:off x="5072938" y="330109"/>
            <a:ext cx="1786596" cy="6307014"/>
            <a:chOff x="2307102" y="206327"/>
            <a:chExt cx="1786596" cy="630701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1C4509B-4292-4101-A343-E6CEA7663E41}"/>
                </a:ext>
              </a:extLst>
            </p:cNvPr>
            <p:cNvGrpSpPr/>
            <p:nvPr/>
          </p:nvGrpSpPr>
          <p:grpSpPr>
            <a:xfrm>
              <a:off x="2729132" y="4417255"/>
              <a:ext cx="829994" cy="2096086"/>
              <a:chOff x="2729132" y="3193365"/>
              <a:chExt cx="829994" cy="3319976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5A00D2E-55CD-470A-98D0-F8B56925DAE3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48E44A-3612-4FC3-A77E-6A01B5B5D501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530E7AF-0239-465C-817B-ABD88230AC6E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C990DA-54A2-4543-B6F6-6C0A7C3F4BEF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ADEB04-033F-44E2-8B75-42837F1DFC7A}"/>
                </a:ext>
              </a:extLst>
            </p:cNvPr>
            <p:cNvGrpSpPr/>
            <p:nvPr/>
          </p:nvGrpSpPr>
          <p:grpSpPr>
            <a:xfrm>
              <a:off x="2729132" y="2321169"/>
              <a:ext cx="829994" cy="2096086"/>
              <a:chOff x="2729132" y="3193365"/>
              <a:chExt cx="829994" cy="3319976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6F8A2CC-4CC0-47CE-B29B-88E8490AECD2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8523B03-6B3C-42EB-A95A-55D9AE521417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70E4A5A-985A-49BD-852C-D23D112AA3D9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B76F477-18AF-4739-8625-D50ADB9D4709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10EBB91-FF59-46C9-A4BA-34D5634728E5}"/>
                </a:ext>
              </a:extLst>
            </p:cNvPr>
            <p:cNvGrpSpPr/>
            <p:nvPr/>
          </p:nvGrpSpPr>
          <p:grpSpPr>
            <a:xfrm>
              <a:off x="2729132" y="206327"/>
              <a:ext cx="829994" cy="2096086"/>
              <a:chOff x="2729132" y="3193365"/>
              <a:chExt cx="829994" cy="331997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48D8376-FF5A-4835-A120-17A00AE33D2B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7EE3153-4F07-4D15-80DD-78E14F1CC4AC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246ED5-80D2-4544-866A-38CFD8FE8113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A946D4-70C7-415B-BE03-AD10CB649D9A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0E7A08F-1A24-4E7C-B3FA-FBCEF3B264A2}"/>
                </a:ext>
              </a:extLst>
            </p:cNvPr>
            <p:cNvCxnSpPr/>
            <p:nvPr/>
          </p:nvCxnSpPr>
          <p:spPr>
            <a:xfrm>
              <a:off x="2307102" y="6513341"/>
              <a:ext cx="17865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 descr="A drawing of a person&#10;&#10;Description automatically generated">
              <a:extLst>
                <a:ext uri="{FF2B5EF4-FFF2-40B4-BE49-F238E27FC236}">
                  <a16:creationId xmlns:a16="http://schemas.microsoft.com/office/drawing/2014/main" id="{9262665A-9081-42F0-9F6E-CAFE8C5C2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307102" y="6156233"/>
              <a:ext cx="211014" cy="343039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8502D0-69BC-4622-ABB7-69841A9FCE61}"/>
              </a:ext>
            </a:extLst>
          </p:cNvPr>
          <p:cNvGrpSpPr/>
          <p:nvPr/>
        </p:nvGrpSpPr>
        <p:grpSpPr>
          <a:xfrm>
            <a:off x="9614584" y="4512904"/>
            <a:ext cx="829994" cy="2096086"/>
            <a:chOff x="2729132" y="3193365"/>
            <a:chExt cx="829994" cy="3319976"/>
          </a:xfrm>
          <a:solidFill>
            <a:srgbClr val="FFFF00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29EF07F-6E2F-453E-9E04-7FC327634E1B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57C4D9A-72D0-4AA7-8E73-95FB92E6BAFD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79C273B-78C1-495D-9E72-23F3CDBA1F12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EF8899C-FC6C-46AA-9F66-09C7F5AA9BF5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040D9-6118-4D5A-881E-02CD5CFFFA87}"/>
              </a:ext>
            </a:extLst>
          </p:cNvPr>
          <p:cNvCxnSpPr/>
          <p:nvPr/>
        </p:nvCxnSpPr>
        <p:spPr>
          <a:xfrm>
            <a:off x="9192554" y="6621182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A drawing of a face&#10;&#10;Description automatically generated">
            <a:extLst>
              <a:ext uri="{FF2B5EF4-FFF2-40B4-BE49-F238E27FC236}">
                <a16:creationId xmlns:a16="http://schemas.microsoft.com/office/drawing/2014/main" id="{52F76BC2-4B09-4EEE-BB5A-F57DBC3C7F5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03156" y="6235146"/>
            <a:ext cx="198466" cy="37196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00901B5-4D27-48A7-94EB-7D142D6557C3}"/>
              </a:ext>
            </a:extLst>
          </p:cNvPr>
          <p:cNvGrpSpPr/>
          <p:nvPr/>
        </p:nvGrpSpPr>
        <p:grpSpPr>
          <a:xfrm>
            <a:off x="9614584" y="2416817"/>
            <a:ext cx="829994" cy="2096086"/>
            <a:chOff x="2729132" y="3193365"/>
            <a:chExt cx="829994" cy="3319976"/>
          </a:xfrm>
          <a:solidFill>
            <a:srgbClr val="66FF99"/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48A51A-304B-4EAD-A60C-81FE99C407F3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6E2AF8A-7F30-47EA-B2C1-D7B509F2479D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93C638B-A661-48D4-BA54-F33F461E88ED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8A3D506-A4BD-497F-B948-C6F9353C377A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E09B8FE-698F-49D8-9FA1-BF9312BB10A0}"/>
              </a:ext>
            </a:extLst>
          </p:cNvPr>
          <p:cNvGrpSpPr/>
          <p:nvPr/>
        </p:nvGrpSpPr>
        <p:grpSpPr>
          <a:xfrm>
            <a:off x="9614584" y="320731"/>
            <a:ext cx="829994" cy="2096086"/>
            <a:chOff x="2729132" y="3193365"/>
            <a:chExt cx="829994" cy="3319976"/>
          </a:xfrm>
          <a:solidFill>
            <a:srgbClr val="66FF99"/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320A9F-EE43-4E98-B5C7-3D5937993096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F664851-C3B4-42D3-93A5-0D6FB9B5CB46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C552C19-04A0-44A9-A625-C264AB90067C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BFC66CC-F045-4D8E-9473-370A1D0E2158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NZ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17317EE-57AE-45F8-829F-FC98A31D23BB}"/>
              </a:ext>
            </a:extLst>
          </p:cNvPr>
          <p:cNvSpPr txBox="1"/>
          <p:nvPr/>
        </p:nvSpPr>
        <p:spPr>
          <a:xfrm>
            <a:off x="300833" y="320731"/>
            <a:ext cx="4389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that Jill’s apartment block is 8 floors higher than Jack’s.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AF5397AC-74CC-4BD8-AC7A-974C8B41F8FB}"/>
              </a:ext>
            </a:extLst>
          </p:cNvPr>
          <p:cNvSpPr txBox="1"/>
          <p:nvPr/>
        </p:nvSpPr>
        <p:spPr>
          <a:xfrm>
            <a:off x="347469" y="2088294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dirty="0">
                <a:solidFill>
                  <a:srgbClr val="002060"/>
                </a:solidFill>
              </a:rPr>
              <a:t>4 </a:t>
            </a:r>
            <a:r>
              <a:rPr lang="en-NZ" sz="6000" b="1" dirty="0">
                <a:solidFill>
                  <a:srgbClr val="FF0000"/>
                </a:solidFill>
              </a:rPr>
              <a:t>+ 8 </a:t>
            </a:r>
            <a:r>
              <a:rPr lang="en-NZ" sz="6000" dirty="0">
                <a:solidFill>
                  <a:srgbClr val="002060"/>
                </a:solidFill>
              </a:rPr>
              <a:t>= 12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A5C52C3-A700-4678-B359-73E69621239B}"/>
              </a:ext>
            </a:extLst>
          </p:cNvPr>
          <p:cNvSpPr txBox="1"/>
          <p:nvPr/>
        </p:nvSpPr>
        <p:spPr>
          <a:xfrm>
            <a:off x="225083" y="3532748"/>
            <a:ext cx="4505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What else could you say?</a:t>
            </a:r>
          </a:p>
          <a:p>
            <a:endParaRPr lang="en-NZ" sz="2800" dirty="0"/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2CD3604-FF4E-7F4C-95F0-DE63AB43DE15}"/>
              </a:ext>
            </a:extLst>
          </p:cNvPr>
          <p:cNvSpPr txBox="1"/>
          <p:nvPr/>
        </p:nvSpPr>
        <p:spPr>
          <a:xfrm>
            <a:off x="6803389" y="6332683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/>
              <a:t>Jill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C452D758-DA59-F344-977C-F37793C36F46}"/>
              </a:ext>
            </a:extLst>
          </p:cNvPr>
          <p:cNvSpPr txBox="1"/>
          <p:nvPr/>
        </p:nvSpPr>
        <p:spPr>
          <a:xfrm>
            <a:off x="8204496" y="6335970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400" b="1" dirty="0"/>
              <a:t>Jack</a:t>
            </a:r>
          </a:p>
        </p:txBody>
      </p:sp>
    </p:spTree>
    <p:extLst>
      <p:ext uri="{BB962C8B-B14F-4D97-AF65-F5344CB8AC3E}">
        <p14:creationId xmlns:p14="http://schemas.microsoft.com/office/powerpoint/2010/main" val="73835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2" grpId="0"/>
      <p:bldP spid="4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TextBox 52">
            <a:extLst>
              <a:ext uri="{FF2B5EF4-FFF2-40B4-BE49-F238E27FC236}">
                <a16:creationId xmlns:a16="http://schemas.microsoft.com/office/drawing/2014/main" id="{F377AE09-7275-094A-B9EF-1CC7B9F26A4E}"/>
              </a:ext>
            </a:extLst>
          </p:cNvPr>
          <p:cNvSpPr txBox="1"/>
          <p:nvPr/>
        </p:nvSpPr>
        <p:spPr>
          <a:xfrm>
            <a:off x="4394496" y="163756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E7B0883-9254-0E4C-9AE7-289A701BEB70}"/>
              </a:ext>
            </a:extLst>
          </p:cNvPr>
          <p:cNvSpPr txBox="1"/>
          <p:nvPr/>
        </p:nvSpPr>
        <p:spPr>
          <a:xfrm>
            <a:off x="6803389" y="6332683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Jill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249F58C6-1711-534F-B3E0-2C4596321C57}"/>
              </a:ext>
            </a:extLst>
          </p:cNvPr>
          <p:cNvSpPr txBox="1"/>
          <p:nvPr/>
        </p:nvSpPr>
        <p:spPr>
          <a:xfrm>
            <a:off x="8204496" y="6335970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Jack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A95B71B-06FE-4340-A0C9-D09DA80F7468}"/>
              </a:ext>
            </a:extLst>
          </p:cNvPr>
          <p:cNvGrpSpPr/>
          <p:nvPr/>
        </p:nvGrpSpPr>
        <p:grpSpPr>
          <a:xfrm>
            <a:off x="4868595" y="352471"/>
            <a:ext cx="1786596" cy="6307014"/>
            <a:chOff x="2307102" y="206327"/>
            <a:chExt cx="1786596" cy="6307014"/>
          </a:xfrm>
        </p:grpSpPr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1C4509B-4292-4101-A343-E6CEA7663E41}"/>
                </a:ext>
              </a:extLst>
            </p:cNvPr>
            <p:cNvGrpSpPr/>
            <p:nvPr/>
          </p:nvGrpSpPr>
          <p:grpSpPr>
            <a:xfrm>
              <a:off x="2729132" y="4417255"/>
              <a:ext cx="829994" cy="2096086"/>
              <a:chOff x="2729132" y="3193365"/>
              <a:chExt cx="829994" cy="3319976"/>
            </a:xfrm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5A00D2E-55CD-470A-98D0-F8B56925DAE3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C448E44A-3612-4FC3-A77E-6A01B5B5D501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F530E7AF-0239-465C-817B-ABD88230AC6E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0C990DA-54A2-4543-B6F6-6C0A7C3F4BEF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09ADEB04-033F-44E2-8B75-42837F1DFC7A}"/>
                </a:ext>
              </a:extLst>
            </p:cNvPr>
            <p:cNvGrpSpPr/>
            <p:nvPr/>
          </p:nvGrpSpPr>
          <p:grpSpPr>
            <a:xfrm>
              <a:off x="2729132" y="2321169"/>
              <a:ext cx="829994" cy="2096086"/>
              <a:chOff x="2729132" y="3193365"/>
              <a:chExt cx="829994" cy="3319976"/>
            </a:xfrm>
          </p:grpSpPr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E6F8A2CC-4CC0-47CE-B29B-88E8490AECD2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78523B03-6B3C-42EB-A95A-55D9AE521417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70E4A5A-985A-49BD-852C-D23D112AA3D9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11" name="Rectangle 10">
                <a:extLst>
                  <a:ext uri="{FF2B5EF4-FFF2-40B4-BE49-F238E27FC236}">
                    <a16:creationId xmlns:a16="http://schemas.microsoft.com/office/drawing/2014/main" id="{AB76F477-18AF-4739-8625-D50ADB9D4709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710EBB91-FF59-46C9-A4BA-34D5634728E5}"/>
                </a:ext>
              </a:extLst>
            </p:cNvPr>
            <p:cNvGrpSpPr/>
            <p:nvPr/>
          </p:nvGrpSpPr>
          <p:grpSpPr>
            <a:xfrm>
              <a:off x="2729132" y="206327"/>
              <a:ext cx="829994" cy="2096086"/>
              <a:chOff x="2729132" y="3193365"/>
              <a:chExt cx="829994" cy="3319976"/>
            </a:xfrm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A48D8376-FF5A-4835-A120-17A00AE33D2B}"/>
                  </a:ext>
                </a:extLst>
              </p:cNvPr>
              <p:cNvSpPr/>
              <p:nvPr/>
            </p:nvSpPr>
            <p:spPr>
              <a:xfrm>
                <a:off x="2729132" y="5683347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7EE3153-4F07-4D15-80DD-78E14F1CC4AC}"/>
                  </a:ext>
                </a:extLst>
              </p:cNvPr>
              <p:cNvSpPr/>
              <p:nvPr/>
            </p:nvSpPr>
            <p:spPr>
              <a:xfrm>
                <a:off x="2729132" y="4023359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A0246ED5-80D2-4544-866A-38CFD8FE8113}"/>
                  </a:ext>
                </a:extLst>
              </p:cNvPr>
              <p:cNvSpPr/>
              <p:nvPr/>
            </p:nvSpPr>
            <p:spPr>
              <a:xfrm>
                <a:off x="2729132" y="4853353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AEA946D4-70C7-415B-BE03-AD10CB649D9A}"/>
                  </a:ext>
                </a:extLst>
              </p:cNvPr>
              <p:cNvSpPr/>
              <p:nvPr/>
            </p:nvSpPr>
            <p:spPr>
              <a:xfrm>
                <a:off x="2729132" y="3193365"/>
                <a:ext cx="829994" cy="829994"/>
              </a:xfrm>
              <a:prstGeom prst="rect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NZ"/>
              </a:p>
            </p:txBody>
          </p:sp>
        </p:grp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B0E7A08F-1A24-4E7C-B3FA-FBCEF3B264A2}"/>
                </a:ext>
              </a:extLst>
            </p:cNvPr>
            <p:cNvCxnSpPr/>
            <p:nvPr/>
          </p:nvCxnSpPr>
          <p:spPr>
            <a:xfrm>
              <a:off x="2307102" y="6513341"/>
              <a:ext cx="1786596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" name="Picture 19" descr="A drawing of a person&#10;&#10;Description automatically generated">
              <a:extLst>
                <a:ext uri="{FF2B5EF4-FFF2-40B4-BE49-F238E27FC236}">
                  <a16:creationId xmlns:a16="http://schemas.microsoft.com/office/drawing/2014/main" id="{9262665A-9081-42F0-9F6E-CAFE8C5C243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flipH="1">
              <a:off x="2307102" y="6156233"/>
              <a:ext cx="211014" cy="343039"/>
            </a:xfrm>
            <a:prstGeom prst="rect">
              <a:avLst/>
            </a:prstGeom>
          </p:spPr>
        </p:pic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38502D0-69BC-4622-ABB7-69841A9FCE61}"/>
              </a:ext>
            </a:extLst>
          </p:cNvPr>
          <p:cNvGrpSpPr/>
          <p:nvPr/>
        </p:nvGrpSpPr>
        <p:grpSpPr>
          <a:xfrm>
            <a:off x="9478885" y="4506218"/>
            <a:ext cx="829994" cy="2096086"/>
            <a:chOff x="2729132" y="3193365"/>
            <a:chExt cx="829994" cy="3319976"/>
          </a:xfrm>
          <a:solidFill>
            <a:srgbClr val="FFFF00"/>
          </a:solidFill>
        </p:grpSpPr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C29EF07F-6E2F-453E-9E04-7FC327634E1B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E57C4D9A-72D0-4AA7-8E73-95FB92E6BAFD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79C273B-78C1-495D-9E72-23F3CDBA1F12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8EF8899C-FC6C-46AA-9F66-09C7F5AA9BF5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040D9-6118-4D5A-881E-02CD5CFFFA87}"/>
              </a:ext>
            </a:extLst>
          </p:cNvPr>
          <p:cNvCxnSpPr/>
          <p:nvPr/>
        </p:nvCxnSpPr>
        <p:spPr>
          <a:xfrm>
            <a:off x="9056855" y="662668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" name="Picture 40" descr="A drawing of a face&#10;&#10;Description automatically generated">
            <a:extLst>
              <a:ext uri="{FF2B5EF4-FFF2-40B4-BE49-F238E27FC236}">
                <a16:creationId xmlns:a16="http://schemas.microsoft.com/office/drawing/2014/main" id="{52F76BC2-4B09-4EEE-BB5A-F57DBC3C7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667457" y="6216268"/>
            <a:ext cx="198466" cy="371968"/>
          </a:xfrm>
          <a:prstGeom prst="rect">
            <a:avLst/>
          </a:prstGeom>
        </p:spPr>
      </p:pic>
      <p:grpSp>
        <p:nvGrpSpPr>
          <p:cNvPr id="31" name="Group 30">
            <a:extLst>
              <a:ext uri="{FF2B5EF4-FFF2-40B4-BE49-F238E27FC236}">
                <a16:creationId xmlns:a16="http://schemas.microsoft.com/office/drawing/2014/main" id="{C00901B5-4D27-48A7-94EB-7D142D6557C3}"/>
              </a:ext>
            </a:extLst>
          </p:cNvPr>
          <p:cNvGrpSpPr/>
          <p:nvPr/>
        </p:nvGrpSpPr>
        <p:grpSpPr>
          <a:xfrm>
            <a:off x="9478885" y="2410131"/>
            <a:ext cx="829994" cy="2096086"/>
            <a:chOff x="2729132" y="3193365"/>
            <a:chExt cx="829994" cy="3319976"/>
          </a:xfrm>
          <a:solidFill>
            <a:schemeClr val="bg1">
              <a:lumMod val="85000"/>
            </a:schemeClr>
          </a:solidFill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848A51A-304B-4EAD-A60C-81FE99C407F3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A6E2AF8A-7F30-47EA-B2C1-D7B509F2479D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493C638B-A661-48D4-BA54-F33F461E88ED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35" name="Rectangle 34">
              <a:extLst>
                <a:ext uri="{FF2B5EF4-FFF2-40B4-BE49-F238E27FC236}">
                  <a16:creationId xmlns:a16="http://schemas.microsoft.com/office/drawing/2014/main" id="{A8A3D506-A4BD-497F-B948-C6F9353C377A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E09B8FE-698F-49D8-9FA1-BF9312BB10A0}"/>
              </a:ext>
            </a:extLst>
          </p:cNvPr>
          <p:cNvGrpSpPr/>
          <p:nvPr/>
        </p:nvGrpSpPr>
        <p:grpSpPr>
          <a:xfrm>
            <a:off x="9478885" y="314045"/>
            <a:ext cx="829994" cy="2096086"/>
            <a:chOff x="2729132" y="3193365"/>
            <a:chExt cx="829994" cy="3319976"/>
          </a:xfrm>
          <a:solidFill>
            <a:srgbClr val="FFC000"/>
          </a:solidFill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320A9F-EE43-4E98-B5C7-3D5937993096}"/>
                </a:ext>
              </a:extLst>
            </p:cNvPr>
            <p:cNvSpPr/>
            <p:nvPr/>
          </p:nvSpPr>
          <p:spPr>
            <a:xfrm>
              <a:off x="2729132" y="5683347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8F664851-C3B4-42D3-93A5-0D6FB9B5CB46}"/>
                </a:ext>
              </a:extLst>
            </p:cNvPr>
            <p:cNvSpPr/>
            <p:nvPr/>
          </p:nvSpPr>
          <p:spPr>
            <a:xfrm>
              <a:off x="2729132" y="4023359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C552C19-04A0-44A9-A625-C264AB90067C}"/>
                </a:ext>
              </a:extLst>
            </p:cNvPr>
            <p:cNvSpPr/>
            <p:nvPr/>
          </p:nvSpPr>
          <p:spPr>
            <a:xfrm>
              <a:off x="2729132" y="4853353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2BFC66CC-F045-4D8E-9473-370A1D0E2158}"/>
                </a:ext>
              </a:extLst>
            </p:cNvPr>
            <p:cNvSpPr/>
            <p:nvPr/>
          </p:nvSpPr>
          <p:spPr>
            <a:xfrm>
              <a:off x="2729132" y="3193365"/>
              <a:ext cx="829994" cy="829994"/>
            </a:xfrm>
            <a:prstGeom prst="rect">
              <a:avLst/>
            </a:prstGeom>
            <a:grpFill/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lang="en-NZ"/>
            </a:p>
          </p:txBody>
        </p:sp>
      </p:grpSp>
      <p:sp>
        <p:nvSpPr>
          <p:cNvPr id="50" name="TextBox 49">
            <a:extLst>
              <a:ext uri="{FF2B5EF4-FFF2-40B4-BE49-F238E27FC236}">
                <a16:creationId xmlns:a16="http://schemas.microsoft.com/office/drawing/2014/main" id="{B17317EE-57AE-45F8-829F-FC98A31D23BB}"/>
              </a:ext>
            </a:extLst>
          </p:cNvPr>
          <p:cNvSpPr txBox="1"/>
          <p:nvPr/>
        </p:nvSpPr>
        <p:spPr>
          <a:xfrm>
            <a:off x="313350" y="313678"/>
            <a:ext cx="438912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that Jill’s apartment block is three times as high as Jack’s.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06D87C7C-82B7-423E-99E1-6B98AB4F1B4F}"/>
              </a:ext>
            </a:extLst>
          </p:cNvPr>
          <p:cNvSpPr txBox="1"/>
          <p:nvPr/>
        </p:nvSpPr>
        <p:spPr>
          <a:xfrm>
            <a:off x="384514" y="1941929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b="1" dirty="0">
                <a:solidFill>
                  <a:srgbClr val="FF0000"/>
                </a:solidFill>
              </a:rPr>
              <a:t>3 x </a:t>
            </a:r>
            <a:r>
              <a:rPr lang="en-NZ" sz="6000" dirty="0">
                <a:solidFill>
                  <a:srgbClr val="002060"/>
                </a:solidFill>
              </a:rPr>
              <a:t>4 = 12</a:t>
            </a:r>
          </a:p>
        </p:txBody>
      </p:sp>
    </p:spTree>
    <p:extLst>
      <p:ext uri="{BB962C8B-B14F-4D97-AF65-F5344CB8AC3E}">
        <p14:creationId xmlns:p14="http://schemas.microsoft.com/office/powerpoint/2010/main" val="31207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extBox 27">
            <a:extLst>
              <a:ext uri="{FF2B5EF4-FFF2-40B4-BE49-F238E27FC236}">
                <a16:creationId xmlns:a16="http://schemas.microsoft.com/office/drawing/2014/main" id="{9321C495-4E6E-6240-B21C-36F22D141F9F}"/>
              </a:ext>
            </a:extLst>
          </p:cNvPr>
          <p:cNvSpPr txBox="1"/>
          <p:nvPr/>
        </p:nvSpPr>
        <p:spPr>
          <a:xfrm>
            <a:off x="4394496" y="163756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E7A08F-1A24-4E7C-B3FA-FBCEF3B264A2}"/>
              </a:ext>
            </a:extLst>
          </p:cNvPr>
          <p:cNvCxnSpPr/>
          <p:nvPr/>
        </p:nvCxnSpPr>
        <p:spPr>
          <a:xfrm>
            <a:off x="5202702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drawing of a person&#10;&#10;Description automatically generated">
            <a:extLst>
              <a:ext uri="{FF2B5EF4-FFF2-40B4-BE49-F238E27FC236}">
                <a16:creationId xmlns:a16="http://schemas.microsoft.com/office/drawing/2014/main" id="{9262665A-9081-42F0-9F6E-CAFE8C5C2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202702" y="6114030"/>
            <a:ext cx="211014" cy="343039"/>
          </a:xfrm>
          <a:prstGeom prst="rect">
            <a:avLst/>
          </a:prstGeom>
        </p:spPr>
      </p:pic>
      <p:pic>
        <p:nvPicPr>
          <p:cNvPr id="41" name="Picture 40" descr="A drawing of a face&#10;&#10;Description automatically generated">
            <a:extLst>
              <a:ext uri="{FF2B5EF4-FFF2-40B4-BE49-F238E27FC236}">
                <a16:creationId xmlns:a16="http://schemas.microsoft.com/office/drawing/2014/main" id="{52F76BC2-4B09-4EEE-BB5A-F57DBC3C7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865608" y="6085102"/>
            <a:ext cx="198466" cy="37196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0B1E472-3E08-45BC-8598-5D4CA3ED3FFB}"/>
              </a:ext>
            </a:extLst>
          </p:cNvPr>
          <p:cNvSpPr txBox="1"/>
          <p:nvPr/>
        </p:nvSpPr>
        <p:spPr>
          <a:xfrm>
            <a:off x="225083" y="426135"/>
            <a:ext cx="37738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much more is Jack’s car collection than Jill’s collection?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65D5EF5-6C5E-410F-A1C2-8B94C175A1D7}"/>
              </a:ext>
            </a:extLst>
          </p:cNvPr>
          <p:cNvGrpSpPr/>
          <p:nvPr/>
        </p:nvGrpSpPr>
        <p:grpSpPr>
          <a:xfrm>
            <a:off x="5700765" y="5477936"/>
            <a:ext cx="995430" cy="964481"/>
            <a:chOff x="4901253" y="5477936"/>
            <a:chExt cx="995430" cy="96448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CD8229C-E738-452E-AE7E-48155EB7D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5C14D57-2D74-4F14-A779-498E6E12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040D9-6118-4D5A-881E-02CD5CFFFA87}"/>
              </a:ext>
            </a:extLst>
          </p:cNvPr>
          <p:cNvCxnSpPr/>
          <p:nvPr/>
        </p:nvCxnSpPr>
        <p:spPr>
          <a:xfrm>
            <a:off x="9255006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43ACD8B-935C-40FE-B5F2-F98E8DBD09F5}"/>
              </a:ext>
            </a:extLst>
          </p:cNvPr>
          <p:cNvGrpSpPr/>
          <p:nvPr/>
        </p:nvGrpSpPr>
        <p:grpSpPr>
          <a:xfrm>
            <a:off x="9695865" y="5444483"/>
            <a:ext cx="981076" cy="1011778"/>
            <a:chOff x="8971744" y="5451017"/>
            <a:chExt cx="1057276" cy="1038697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6BD233CC-32D7-4679-A27D-F59CE2FC9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E3B5C36-954E-4603-8DB7-E3F41E278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4C84C5-B38E-4642-9685-385B734BF066}"/>
              </a:ext>
            </a:extLst>
          </p:cNvPr>
          <p:cNvGrpSpPr/>
          <p:nvPr/>
        </p:nvGrpSpPr>
        <p:grpSpPr>
          <a:xfrm>
            <a:off x="9657766" y="4451281"/>
            <a:ext cx="981076" cy="1011778"/>
            <a:chOff x="8971744" y="5451017"/>
            <a:chExt cx="1057276" cy="1038697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C15B1A69-71C5-49BB-A9BA-13DD61BA9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F3BED9C9-F8C6-4D09-B508-3BEE08556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09AAD1E-ADFA-4F50-8735-AE5EF517D84C}"/>
              </a:ext>
            </a:extLst>
          </p:cNvPr>
          <p:cNvGrpSpPr/>
          <p:nvPr/>
        </p:nvGrpSpPr>
        <p:grpSpPr>
          <a:xfrm>
            <a:off x="9657764" y="3462339"/>
            <a:ext cx="981076" cy="1011778"/>
            <a:chOff x="8971744" y="5451017"/>
            <a:chExt cx="1057276" cy="1038697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5A233429-2EF6-40A3-8431-7B6B53B7F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01D55A6E-01FF-4366-8818-6D5D594BB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722E8DA-0F7F-4C45-B8F6-F195E44BDA22}"/>
              </a:ext>
            </a:extLst>
          </p:cNvPr>
          <p:cNvGrpSpPr/>
          <p:nvPr/>
        </p:nvGrpSpPr>
        <p:grpSpPr>
          <a:xfrm>
            <a:off x="9657765" y="2510659"/>
            <a:ext cx="981076" cy="1011778"/>
            <a:chOff x="8971744" y="5451017"/>
            <a:chExt cx="1057276" cy="1038697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5BA0087A-D6B0-4EB5-9ECB-0BA9911D21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F604411-C392-40D4-870A-A7C524CD8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C33BCE-E761-4EE5-94EC-2539627CFBDD}"/>
              </a:ext>
            </a:extLst>
          </p:cNvPr>
          <p:cNvGrpSpPr/>
          <p:nvPr/>
        </p:nvGrpSpPr>
        <p:grpSpPr>
          <a:xfrm>
            <a:off x="9657765" y="1567498"/>
            <a:ext cx="981076" cy="1011778"/>
            <a:chOff x="8971744" y="5451017"/>
            <a:chExt cx="1057276" cy="1038697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B3FFB0E4-548E-4727-A8F6-9A8CBBCEA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B8E0CA3F-4A03-40F7-B947-0EE075F6F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5457423F-E92F-4547-B23D-677C1ADD2E15}"/>
              </a:ext>
            </a:extLst>
          </p:cNvPr>
          <p:cNvSpPr txBox="1"/>
          <p:nvPr/>
        </p:nvSpPr>
        <p:spPr>
          <a:xfrm>
            <a:off x="7034306" y="6182555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Jill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2F8E616-E35E-5E45-A40D-293AD13DE979}"/>
              </a:ext>
            </a:extLst>
          </p:cNvPr>
          <p:cNvSpPr txBox="1"/>
          <p:nvPr/>
        </p:nvSpPr>
        <p:spPr>
          <a:xfrm>
            <a:off x="8529057" y="6194767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Jack</a:t>
            </a:r>
          </a:p>
        </p:txBody>
      </p:sp>
    </p:spTree>
    <p:extLst>
      <p:ext uri="{BB962C8B-B14F-4D97-AF65-F5344CB8AC3E}">
        <p14:creationId xmlns:p14="http://schemas.microsoft.com/office/powerpoint/2010/main" val="390311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Box 63">
            <a:extLst>
              <a:ext uri="{FF2B5EF4-FFF2-40B4-BE49-F238E27FC236}">
                <a16:creationId xmlns:a16="http://schemas.microsoft.com/office/drawing/2014/main" id="{E915B791-352B-DD48-A881-3AADA22D0241}"/>
              </a:ext>
            </a:extLst>
          </p:cNvPr>
          <p:cNvSpPr txBox="1"/>
          <p:nvPr/>
        </p:nvSpPr>
        <p:spPr>
          <a:xfrm>
            <a:off x="4444453" y="126440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08D4CA7-8790-C24A-B031-66EC704F3102}"/>
              </a:ext>
            </a:extLst>
          </p:cNvPr>
          <p:cNvSpPr txBox="1"/>
          <p:nvPr/>
        </p:nvSpPr>
        <p:spPr>
          <a:xfrm>
            <a:off x="6932852" y="6182555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Jill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FAAB06DB-F4E3-7347-824F-8DA081849B2F}"/>
              </a:ext>
            </a:extLst>
          </p:cNvPr>
          <p:cNvSpPr txBox="1"/>
          <p:nvPr/>
        </p:nvSpPr>
        <p:spPr>
          <a:xfrm>
            <a:off x="8341246" y="6194767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Jack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E7A08F-1A24-4E7C-B3FA-FBCEF3B264A2}"/>
              </a:ext>
            </a:extLst>
          </p:cNvPr>
          <p:cNvCxnSpPr/>
          <p:nvPr/>
        </p:nvCxnSpPr>
        <p:spPr>
          <a:xfrm>
            <a:off x="5143469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drawing of a person&#10;&#10;Description automatically generated">
            <a:extLst>
              <a:ext uri="{FF2B5EF4-FFF2-40B4-BE49-F238E27FC236}">
                <a16:creationId xmlns:a16="http://schemas.microsoft.com/office/drawing/2014/main" id="{9262665A-9081-42F0-9F6E-CAFE8C5C2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143469" y="6114030"/>
            <a:ext cx="211014" cy="343039"/>
          </a:xfrm>
          <a:prstGeom prst="rect">
            <a:avLst/>
          </a:prstGeom>
        </p:spPr>
      </p:pic>
      <p:pic>
        <p:nvPicPr>
          <p:cNvPr id="41" name="Picture 40" descr="A drawing of a face&#10;&#10;Description automatically generated">
            <a:extLst>
              <a:ext uri="{FF2B5EF4-FFF2-40B4-BE49-F238E27FC236}">
                <a16:creationId xmlns:a16="http://schemas.microsoft.com/office/drawing/2014/main" id="{52F76BC2-4B09-4EEE-BB5A-F57DBC3C7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90792" y="6085102"/>
            <a:ext cx="198466" cy="37196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0B1E472-3E08-45BC-8598-5D4CA3ED3FFB}"/>
              </a:ext>
            </a:extLst>
          </p:cNvPr>
          <p:cNvSpPr txBox="1"/>
          <p:nvPr/>
        </p:nvSpPr>
        <p:spPr>
          <a:xfrm>
            <a:off x="225083" y="426135"/>
            <a:ext cx="3942274" cy="18368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there are eight more cars in Jack’s car collection than Jill’s collection.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65D5EF5-6C5E-410F-A1C2-8B94C175A1D7}"/>
              </a:ext>
            </a:extLst>
          </p:cNvPr>
          <p:cNvGrpSpPr/>
          <p:nvPr/>
        </p:nvGrpSpPr>
        <p:grpSpPr>
          <a:xfrm>
            <a:off x="5641532" y="5477936"/>
            <a:ext cx="995430" cy="964481"/>
            <a:chOff x="4901253" y="5477936"/>
            <a:chExt cx="995430" cy="96448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CD8229C-E738-452E-AE7E-48155EB7D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5C14D57-2D74-4F14-A779-498E6E12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040D9-6118-4D5A-881E-02CD5CFFFA87}"/>
              </a:ext>
            </a:extLst>
          </p:cNvPr>
          <p:cNvCxnSpPr/>
          <p:nvPr/>
        </p:nvCxnSpPr>
        <p:spPr>
          <a:xfrm>
            <a:off x="9180190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43ACD8B-935C-40FE-B5F2-F98E8DBD09F5}"/>
              </a:ext>
            </a:extLst>
          </p:cNvPr>
          <p:cNvGrpSpPr/>
          <p:nvPr/>
        </p:nvGrpSpPr>
        <p:grpSpPr>
          <a:xfrm>
            <a:off x="9621049" y="5444483"/>
            <a:ext cx="981076" cy="1011778"/>
            <a:chOff x="8971744" y="5451017"/>
            <a:chExt cx="1057276" cy="1038697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6BD233CC-32D7-4679-A27D-F59CE2FC9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E3B5C36-954E-4603-8DB7-E3F41E278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4C84C5-B38E-4642-9685-385B734BF066}"/>
              </a:ext>
            </a:extLst>
          </p:cNvPr>
          <p:cNvGrpSpPr/>
          <p:nvPr/>
        </p:nvGrpSpPr>
        <p:grpSpPr>
          <a:xfrm>
            <a:off x="9582950" y="4451281"/>
            <a:ext cx="981076" cy="1011778"/>
            <a:chOff x="8971744" y="5451017"/>
            <a:chExt cx="1057276" cy="1038697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C15B1A69-71C5-49BB-A9BA-13DD61BA9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F3BED9C9-F8C6-4D09-B508-3BEE08556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09AAD1E-ADFA-4F50-8735-AE5EF517D84C}"/>
              </a:ext>
            </a:extLst>
          </p:cNvPr>
          <p:cNvGrpSpPr/>
          <p:nvPr/>
        </p:nvGrpSpPr>
        <p:grpSpPr>
          <a:xfrm>
            <a:off x="9582948" y="3462339"/>
            <a:ext cx="981076" cy="1011778"/>
            <a:chOff x="8971744" y="5451017"/>
            <a:chExt cx="1057276" cy="1038697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5A233429-2EF6-40A3-8431-7B6B53B7F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01D55A6E-01FF-4366-8818-6D5D594BB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722E8DA-0F7F-4C45-B8F6-F195E44BDA22}"/>
              </a:ext>
            </a:extLst>
          </p:cNvPr>
          <p:cNvGrpSpPr/>
          <p:nvPr/>
        </p:nvGrpSpPr>
        <p:grpSpPr>
          <a:xfrm>
            <a:off x="9582949" y="2510659"/>
            <a:ext cx="981076" cy="1011778"/>
            <a:chOff x="8971744" y="5451017"/>
            <a:chExt cx="1057276" cy="1038697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5BA0087A-D6B0-4EB5-9ECB-0BA9911D21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F604411-C392-40D4-870A-A7C524CD8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C33BCE-E761-4EE5-94EC-2539627CFBDD}"/>
              </a:ext>
            </a:extLst>
          </p:cNvPr>
          <p:cNvGrpSpPr/>
          <p:nvPr/>
        </p:nvGrpSpPr>
        <p:grpSpPr>
          <a:xfrm>
            <a:off x="9582949" y="1567498"/>
            <a:ext cx="981076" cy="1011778"/>
            <a:chOff x="8971744" y="5451017"/>
            <a:chExt cx="1057276" cy="1038697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B3FFB0E4-548E-4727-A8F6-9A8CBBCEA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B8E0CA3F-4A03-40F7-B947-0EE075F6F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F8D8E3B1-091A-4385-BB69-A403F9900FB2}"/>
              </a:ext>
            </a:extLst>
          </p:cNvPr>
          <p:cNvGrpSpPr/>
          <p:nvPr/>
        </p:nvGrpSpPr>
        <p:grpSpPr>
          <a:xfrm>
            <a:off x="5612821" y="1600884"/>
            <a:ext cx="1031318" cy="3837714"/>
            <a:chOff x="4872542" y="1600884"/>
            <a:chExt cx="1031318" cy="3837714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0E1A1BB5-1297-4088-BD96-88C28DC4CBCD}"/>
                </a:ext>
              </a:extLst>
            </p:cNvPr>
            <p:cNvGrpSpPr/>
            <p:nvPr/>
          </p:nvGrpSpPr>
          <p:grpSpPr>
            <a:xfrm>
              <a:off x="4908430" y="4474117"/>
              <a:ext cx="995430" cy="964481"/>
              <a:chOff x="4901253" y="5477936"/>
              <a:chExt cx="995430" cy="964481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9805745B-265F-4418-AEA3-6D6A1B1D345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01253" y="5947117"/>
                <a:ext cx="981075" cy="495300"/>
              </a:xfrm>
              <a:prstGeom prst="rect">
                <a:avLst/>
              </a:prstGeom>
            </p:spPr>
          </p:pic>
          <p:pic>
            <p:nvPicPr>
              <p:cNvPr id="30" name="Picture 29">
                <a:extLst>
                  <a:ext uri="{FF2B5EF4-FFF2-40B4-BE49-F238E27FC236}">
                    <a16:creationId xmlns:a16="http://schemas.microsoft.com/office/drawing/2014/main" id="{87F4914E-8E0A-47E3-A5C9-7F90B97289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15608" y="5477936"/>
                <a:ext cx="981075" cy="495300"/>
              </a:xfrm>
              <a:prstGeom prst="rect">
                <a:avLst/>
              </a:prstGeom>
            </p:spPr>
          </p:pic>
        </p:grpSp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E4D7D76C-89F3-457A-A3D4-C2C65F96DEB6}"/>
                </a:ext>
              </a:extLst>
            </p:cNvPr>
            <p:cNvGrpSpPr/>
            <p:nvPr/>
          </p:nvGrpSpPr>
          <p:grpSpPr>
            <a:xfrm>
              <a:off x="4894075" y="3483453"/>
              <a:ext cx="995430" cy="964481"/>
              <a:chOff x="4901253" y="5477936"/>
              <a:chExt cx="995430" cy="964481"/>
            </a:xfrm>
          </p:grpSpPr>
          <p:pic>
            <p:nvPicPr>
              <p:cNvPr id="39" name="Picture 38">
                <a:extLst>
                  <a:ext uri="{FF2B5EF4-FFF2-40B4-BE49-F238E27FC236}">
                    <a16:creationId xmlns:a16="http://schemas.microsoft.com/office/drawing/2014/main" id="{A0E1314E-CCD2-4490-81B6-B3E62EF48B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01253" y="5947117"/>
                <a:ext cx="981075" cy="495300"/>
              </a:xfrm>
              <a:prstGeom prst="rect">
                <a:avLst/>
              </a:prstGeom>
            </p:spPr>
          </p:pic>
          <p:pic>
            <p:nvPicPr>
              <p:cNvPr id="42" name="Picture 41">
                <a:extLst>
                  <a:ext uri="{FF2B5EF4-FFF2-40B4-BE49-F238E27FC236}">
                    <a16:creationId xmlns:a16="http://schemas.microsoft.com/office/drawing/2014/main" id="{466996AF-7499-4B13-8ABC-1147C5141D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15608" y="5477936"/>
                <a:ext cx="981075" cy="495300"/>
              </a:xfrm>
              <a:prstGeom prst="rect">
                <a:avLst/>
              </a:prstGeom>
            </p:spPr>
          </p:pic>
        </p:grp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494C0AB2-CF44-4CFD-8B4A-1D2DF13955C5}"/>
                </a:ext>
              </a:extLst>
            </p:cNvPr>
            <p:cNvGrpSpPr/>
            <p:nvPr/>
          </p:nvGrpSpPr>
          <p:grpSpPr>
            <a:xfrm>
              <a:off x="4879720" y="2535906"/>
              <a:ext cx="995430" cy="964481"/>
              <a:chOff x="4901253" y="5477936"/>
              <a:chExt cx="995430" cy="964481"/>
            </a:xfrm>
          </p:grpSpPr>
          <p:pic>
            <p:nvPicPr>
              <p:cNvPr id="59" name="Picture 58">
                <a:extLst>
                  <a:ext uri="{FF2B5EF4-FFF2-40B4-BE49-F238E27FC236}">
                    <a16:creationId xmlns:a16="http://schemas.microsoft.com/office/drawing/2014/main" id="{2D87FCE7-667D-4E47-B4AC-FEB12348618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01253" y="5947117"/>
                <a:ext cx="981075" cy="495300"/>
              </a:xfrm>
              <a:prstGeom prst="rect">
                <a:avLst/>
              </a:prstGeom>
            </p:spPr>
          </p:pic>
          <p:pic>
            <p:nvPicPr>
              <p:cNvPr id="60" name="Picture 59">
                <a:extLst>
                  <a:ext uri="{FF2B5EF4-FFF2-40B4-BE49-F238E27FC236}">
                    <a16:creationId xmlns:a16="http://schemas.microsoft.com/office/drawing/2014/main" id="{93FD9892-DCB9-4297-B584-679A657FBD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15608" y="5477936"/>
                <a:ext cx="981075" cy="495300"/>
              </a:xfrm>
              <a:prstGeom prst="rect">
                <a:avLst/>
              </a:prstGeom>
            </p:spPr>
          </p:pic>
        </p:grpSp>
        <p:grpSp>
          <p:nvGrpSpPr>
            <p:cNvPr id="61" name="Group 60">
              <a:extLst>
                <a:ext uri="{FF2B5EF4-FFF2-40B4-BE49-F238E27FC236}">
                  <a16:creationId xmlns:a16="http://schemas.microsoft.com/office/drawing/2014/main" id="{335ED20F-7645-406A-AC08-72A918EFBD96}"/>
                </a:ext>
              </a:extLst>
            </p:cNvPr>
            <p:cNvGrpSpPr/>
            <p:nvPr/>
          </p:nvGrpSpPr>
          <p:grpSpPr>
            <a:xfrm>
              <a:off x="4872542" y="1600884"/>
              <a:ext cx="995430" cy="964481"/>
              <a:chOff x="4901253" y="5477936"/>
              <a:chExt cx="995430" cy="964481"/>
            </a:xfrm>
          </p:grpSpPr>
          <p:pic>
            <p:nvPicPr>
              <p:cNvPr id="62" name="Picture 61">
                <a:extLst>
                  <a:ext uri="{FF2B5EF4-FFF2-40B4-BE49-F238E27FC236}">
                    <a16:creationId xmlns:a16="http://schemas.microsoft.com/office/drawing/2014/main" id="{0E18C85A-4A0B-4075-BD96-F939793FFA6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01253" y="5947117"/>
                <a:ext cx="981075" cy="495300"/>
              </a:xfrm>
              <a:prstGeom prst="rect">
                <a:avLst/>
              </a:prstGeom>
            </p:spPr>
          </p:pic>
          <p:pic>
            <p:nvPicPr>
              <p:cNvPr id="63" name="Picture 62">
                <a:extLst>
                  <a:ext uri="{FF2B5EF4-FFF2-40B4-BE49-F238E27FC236}">
                    <a16:creationId xmlns:a16="http://schemas.microsoft.com/office/drawing/2014/main" id="{4C0A1DD3-6418-48E2-B9EF-E3C631B442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accent4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915608" y="5477936"/>
                <a:ext cx="981075" cy="495300"/>
              </a:xfrm>
              <a:prstGeom prst="rect">
                <a:avLst/>
              </a:prstGeom>
            </p:spPr>
          </p:pic>
        </p:grp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139A3AE9-FD59-4F33-B7D3-88F93D5354E6}"/>
              </a:ext>
            </a:extLst>
          </p:cNvPr>
          <p:cNvSpPr txBox="1"/>
          <p:nvPr/>
        </p:nvSpPr>
        <p:spPr>
          <a:xfrm>
            <a:off x="247843" y="2413337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dirty="0">
                <a:solidFill>
                  <a:srgbClr val="002060"/>
                </a:solidFill>
              </a:rPr>
              <a:t>2 </a:t>
            </a:r>
            <a:r>
              <a:rPr lang="en-NZ" sz="6000" b="1" dirty="0">
                <a:solidFill>
                  <a:srgbClr val="FF0000"/>
                </a:solidFill>
              </a:rPr>
              <a:t>+ 8 </a:t>
            </a:r>
            <a:r>
              <a:rPr lang="en-NZ" sz="6000" dirty="0">
                <a:solidFill>
                  <a:srgbClr val="002060"/>
                </a:solidFill>
              </a:rPr>
              <a:t>= 10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DE843F2-8B86-48BB-BC9C-ED01FA8DDA27}"/>
              </a:ext>
            </a:extLst>
          </p:cNvPr>
          <p:cNvSpPr txBox="1"/>
          <p:nvPr/>
        </p:nvSpPr>
        <p:spPr>
          <a:xfrm>
            <a:off x="247843" y="3852233"/>
            <a:ext cx="4505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What else could you say?</a:t>
            </a: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140330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Box 64">
            <a:extLst>
              <a:ext uri="{FF2B5EF4-FFF2-40B4-BE49-F238E27FC236}">
                <a16:creationId xmlns:a16="http://schemas.microsoft.com/office/drawing/2014/main" id="{8EC3FF2D-A26C-5E4B-A6D5-0167B047ACE6}"/>
              </a:ext>
            </a:extLst>
          </p:cNvPr>
          <p:cNvSpPr txBox="1"/>
          <p:nvPr/>
        </p:nvSpPr>
        <p:spPr>
          <a:xfrm>
            <a:off x="4444453" y="126440"/>
            <a:ext cx="7620000" cy="66397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EB646B55-BA3F-AD4A-AB5E-48303F55936A}"/>
              </a:ext>
            </a:extLst>
          </p:cNvPr>
          <p:cNvSpPr txBox="1"/>
          <p:nvPr/>
        </p:nvSpPr>
        <p:spPr>
          <a:xfrm>
            <a:off x="6285011" y="6182555"/>
            <a:ext cx="9389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Jill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7E6F0C2F-0A10-7B4A-8D66-03794386387A}"/>
              </a:ext>
            </a:extLst>
          </p:cNvPr>
          <p:cNvSpPr txBox="1"/>
          <p:nvPr/>
        </p:nvSpPr>
        <p:spPr>
          <a:xfrm>
            <a:off x="7860159" y="6194767"/>
            <a:ext cx="1227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/>
              <a:t>Jack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0E7A08F-1A24-4E7C-B3FA-FBCEF3B264A2}"/>
              </a:ext>
            </a:extLst>
          </p:cNvPr>
          <p:cNvCxnSpPr/>
          <p:nvPr/>
        </p:nvCxnSpPr>
        <p:spPr>
          <a:xfrm>
            <a:off x="4403190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Picture 19" descr="A drawing of a person&#10;&#10;Description automatically generated">
            <a:extLst>
              <a:ext uri="{FF2B5EF4-FFF2-40B4-BE49-F238E27FC236}">
                <a16:creationId xmlns:a16="http://schemas.microsoft.com/office/drawing/2014/main" id="{9262665A-9081-42F0-9F6E-CAFE8C5C24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403190" y="6114030"/>
            <a:ext cx="211014" cy="343039"/>
          </a:xfrm>
          <a:prstGeom prst="rect">
            <a:avLst/>
          </a:prstGeom>
        </p:spPr>
      </p:pic>
      <p:pic>
        <p:nvPicPr>
          <p:cNvPr id="41" name="Picture 40" descr="A drawing of a face&#10;&#10;Description automatically generated">
            <a:extLst>
              <a:ext uri="{FF2B5EF4-FFF2-40B4-BE49-F238E27FC236}">
                <a16:creationId xmlns:a16="http://schemas.microsoft.com/office/drawing/2014/main" id="{52F76BC2-4B09-4EEE-BB5A-F57DBC3C7F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217687" y="6085102"/>
            <a:ext cx="198466" cy="371968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id="{60B1E472-3E08-45BC-8598-5D4CA3ED3FFB}"/>
              </a:ext>
            </a:extLst>
          </p:cNvPr>
          <p:cNvSpPr txBox="1"/>
          <p:nvPr/>
        </p:nvSpPr>
        <p:spPr>
          <a:xfrm>
            <a:off x="225083" y="426135"/>
            <a:ext cx="365197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that Jack has five times as many cars as Jill.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A65D5EF5-6C5E-410F-A1C2-8B94C175A1D7}"/>
              </a:ext>
            </a:extLst>
          </p:cNvPr>
          <p:cNvGrpSpPr/>
          <p:nvPr/>
        </p:nvGrpSpPr>
        <p:grpSpPr>
          <a:xfrm>
            <a:off x="4901253" y="5477936"/>
            <a:ext cx="995430" cy="964481"/>
            <a:chOff x="4901253" y="5477936"/>
            <a:chExt cx="995430" cy="964481"/>
          </a:xfrm>
        </p:grpSpPr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CD8229C-E738-452E-AE7E-48155EB7D93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75C14D57-2D74-4F14-A779-498E6E1208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5040D9-6118-4D5A-881E-02CD5CFFFA87}"/>
              </a:ext>
            </a:extLst>
          </p:cNvPr>
          <p:cNvCxnSpPr/>
          <p:nvPr/>
        </p:nvCxnSpPr>
        <p:spPr>
          <a:xfrm>
            <a:off x="8607085" y="6471138"/>
            <a:ext cx="178659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943ACD8B-935C-40FE-B5F2-F98E8DBD09F5}"/>
              </a:ext>
            </a:extLst>
          </p:cNvPr>
          <p:cNvGrpSpPr/>
          <p:nvPr/>
        </p:nvGrpSpPr>
        <p:grpSpPr>
          <a:xfrm>
            <a:off x="9047944" y="5444483"/>
            <a:ext cx="981076" cy="1011778"/>
            <a:chOff x="8971744" y="5451017"/>
            <a:chExt cx="1057276" cy="1038697"/>
          </a:xfrm>
        </p:grpSpPr>
        <p:pic>
          <p:nvPicPr>
            <p:cNvPr id="40" name="Picture 39">
              <a:extLst>
                <a:ext uri="{FF2B5EF4-FFF2-40B4-BE49-F238E27FC236}">
                  <a16:creationId xmlns:a16="http://schemas.microsoft.com/office/drawing/2014/main" id="{6BD233CC-32D7-4679-A27D-F59CE2FC927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E3B5C36-954E-4603-8DB7-E3F41E278B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E4C84C5-B38E-4642-9685-385B734BF066}"/>
              </a:ext>
            </a:extLst>
          </p:cNvPr>
          <p:cNvGrpSpPr/>
          <p:nvPr/>
        </p:nvGrpSpPr>
        <p:grpSpPr>
          <a:xfrm>
            <a:off x="9009845" y="4451281"/>
            <a:ext cx="981076" cy="1011778"/>
            <a:chOff x="8971744" y="5451017"/>
            <a:chExt cx="1057276" cy="1038697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C15B1A69-71C5-49BB-A9BA-13DD61BA9E5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F3BED9C9-F8C6-4D09-B508-3BEE0855658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609AAD1E-ADFA-4F50-8735-AE5EF517D84C}"/>
              </a:ext>
            </a:extLst>
          </p:cNvPr>
          <p:cNvGrpSpPr/>
          <p:nvPr/>
        </p:nvGrpSpPr>
        <p:grpSpPr>
          <a:xfrm>
            <a:off x="9009843" y="3462339"/>
            <a:ext cx="981076" cy="1011778"/>
            <a:chOff x="8971744" y="5451017"/>
            <a:chExt cx="1057276" cy="1038697"/>
          </a:xfrm>
        </p:grpSpPr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5A233429-2EF6-40A3-8431-7B6B53B7FCB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01D55A6E-01FF-4366-8818-6D5D594BB50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2722E8DA-0F7F-4C45-B8F6-F195E44BDA22}"/>
              </a:ext>
            </a:extLst>
          </p:cNvPr>
          <p:cNvGrpSpPr/>
          <p:nvPr/>
        </p:nvGrpSpPr>
        <p:grpSpPr>
          <a:xfrm>
            <a:off x="9009844" y="2510659"/>
            <a:ext cx="981076" cy="1011778"/>
            <a:chOff x="8971744" y="5451017"/>
            <a:chExt cx="1057276" cy="1038697"/>
          </a:xfrm>
        </p:grpSpPr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5BA0087A-D6B0-4EB5-9ECB-0BA9911D21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7F604411-C392-40D4-870A-A7C524CD85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09C33BCE-E761-4EE5-94EC-2539627CFBDD}"/>
              </a:ext>
            </a:extLst>
          </p:cNvPr>
          <p:cNvGrpSpPr/>
          <p:nvPr/>
        </p:nvGrpSpPr>
        <p:grpSpPr>
          <a:xfrm>
            <a:off x="9009844" y="1567498"/>
            <a:ext cx="981076" cy="1011778"/>
            <a:chOff x="8971744" y="5451017"/>
            <a:chExt cx="1057276" cy="1038697"/>
          </a:xfrm>
        </p:grpSpPr>
        <p:pic>
          <p:nvPicPr>
            <p:cNvPr id="56" name="Picture 55">
              <a:extLst>
                <a:ext uri="{FF2B5EF4-FFF2-40B4-BE49-F238E27FC236}">
                  <a16:creationId xmlns:a16="http://schemas.microsoft.com/office/drawing/2014/main" id="{B3FFB0E4-548E-4727-A8F6-9A8CBBCEA52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4" y="5451017"/>
              <a:ext cx="1057275" cy="561975"/>
            </a:xfrm>
            <a:prstGeom prst="rect">
              <a:avLst/>
            </a:prstGeom>
          </p:spPr>
        </p:pic>
        <p:pic>
          <p:nvPicPr>
            <p:cNvPr id="57" name="Picture 56">
              <a:extLst>
                <a:ext uri="{FF2B5EF4-FFF2-40B4-BE49-F238E27FC236}">
                  <a16:creationId xmlns:a16="http://schemas.microsoft.com/office/drawing/2014/main" id="{B8E0CA3F-4A03-40F7-B947-0EE075F6F4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971745" y="5927739"/>
              <a:ext cx="1057275" cy="561975"/>
            </a:xfrm>
            <a:prstGeom prst="rect">
              <a:avLst/>
            </a:prstGeom>
          </p:spPr>
        </p:pic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0E1A1BB5-1297-4088-BD96-88C28DC4CBCD}"/>
              </a:ext>
            </a:extLst>
          </p:cNvPr>
          <p:cNvGrpSpPr/>
          <p:nvPr/>
        </p:nvGrpSpPr>
        <p:grpSpPr>
          <a:xfrm>
            <a:off x="4908430" y="4474117"/>
            <a:ext cx="995430" cy="964481"/>
            <a:chOff x="4901253" y="5477936"/>
            <a:chExt cx="995430" cy="964481"/>
          </a:xfrm>
        </p:grpSpPr>
        <p:pic>
          <p:nvPicPr>
            <p:cNvPr id="29" name="Picture 28">
              <a:extLst>
                <a:ext uri="{FF2B5EF4-FFF2-40B4-BE49-F238E27FC236}">
                  <a16:creationId xmlns:a16="http://schemas.microsoft.com/office/drawing/2014/main" id="{9805745B-265F-4418-AEA3-6D6A1B1D345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87F4914E-8E0A-47E3-A5C9-7F90B9728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E4D7D76C-89F3-457A-A3D4-C2C65F96DEB6}"/>
              </a:ext>
            </a:extLst>
          </p:cNvPr>
          <p:cNvGrpSpPr/>
          <p:nvPr/>
        </p:nvGrpSpPr>
        <p:grpSpPr>
          <a:xfrm>
            <a:off x="4894075" y="3483453"/>
            <a:ext cx="995430" cy="964481"/>
            <a:chOff x="4901253" y="5477936"/>
            <a:chExt cx="995430" cy="964481"/>
          </a:xfrm>
        </p:grpSpPr>
        <p:pic>
          <p:nvPicPr>
            <p:cNvPr id="39" name="Picture 38">
              <a:extLst>
                <a:ext uri="{FF2B5EF4-FFF2-40B4-BE49-F238E27FC236}">
                  <a16:creationId xmlns:a16="http://schemas.microsoft.com/office/drawing/2014/main" id="{A0E1314E-CCD2-4490-81B6-B3E62EF48B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466996AF-7499-4B13-8ABC-1147C5141D3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494C0AB2-CF44-4CFD-8B4A-1D2DF13955C5}"/>
              </a:ext>
            </a:extLst>
          </p:cNvPr>
          <p:cNvGrpSpPr/>
          <p:nvPr/>
        </p:nvGrpSpPr>
        <p:grpSpPr>
          <a:xfrm>
            <a:off x="4879720" y="2535906"/>
            <a:ext cx="995430" cy="964481"/>
            <a:chOff x="4901253" y="5477936"/>
            <a:chExt cx="995430" cy="964481"/>
          </a:xfrm>
        </p:grpSpPr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2D87FCE7-667D-4E47-B4AC-FEB1234861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60" name="Picture 59">
              <a:extLst>
                <a:ext uri="{FF2B5EF4-FFF2-40B4-BE49-F238E27FC236}">
                  <a16:creationId xmlns:a16="http://schemas.microsoft.com/office/drawing/2014/main" id="{93FD9892-DCB9-4297-B584-679A657FBDF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335ED20F-7645-406A-AC08-72A918EFBD96}"/>
              </a:ext>
            </a:extLst>
          </p:cNvPr>
          <p:cNvGrpSpPr/>
          <p:nvPr/>
        </p:nvGrpSpPr>
        <p:grpSpPr>
          <a:xfrm>
            <a:off x="4872542" y="1600884"/>
            <a:ext cx="995430" cy="964481"/>
            <a:chOff x="4901253" y="5477936"/>
            <a:chExt cx="995430" cy="964481"/>
          </a:xfrm>
        </p:grpSpPr>
        <p:pic>
          <p:nvPicPr>
            <p:cNvPr id="62" name="Picture 61">
              <a:extLst>
                <a:ext uri="{FF2B5EF4-FFF2-40B4-BE49-F238E27FC236}">
                  <a16:creationId xmlns:a16="http://schemas.microsoft.com/office/drawing/2014/main" id="{0E18C85A-4A0B-4075-BD96-F939793FFA6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01253" y="5947117"/>
              <a:ext cx="981075" cy="495300"/>
            </a:xfrm>
            <a:prstGeom prst="rect">
              <a:avLst/>
            </a:prstGeom>
          </p:spPr>
        </p:pic>
        <p:pic>
          <p:nvPicPr>
            <p:cNvPr id="63" name="Picture 62">
              <a:extLst>
                <a:ext uri="{FF2B5EF4-FFF2-40B4-BE49-F238E27FC236}">
                  <a16:creationId xmlns:a16="http://schemas.microsoft.com/office/drawing/2014/main" id="{4C0A1DD3-6418-48E2-B9EF-E3C631B442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915608" y="5477936"/>
              <a:ext cx="981075" cy="495300"/>
            </a:xfrm>
            <a:prstGeom prst="rect">
              <a:avLst/>
            </a:prstGeom>
          </p:spPr>
        </p:pic>
      </p:grpSp>
      <p:sp>
        <p:nvSpPr>
          <p:cNvPr id="64" name="TextBox 63">
            <a:extLst>
              <a:ext uri="{FF2B5EF4-FFF2-40B4-BE49-F238E27FC236}">
                <a16:creationId xmlns:a16="http://schemas.microsoft.com/office/drawing/2014/main" id="{E7E76313-F786-4D61-9E36-BE7BEE6D3563}"/>
              </a:ext>
            </a:extLst>
          </p:cNvPr>
          <p:cNvSpPr txBox="1"/>
          <p:nvPr/>
        </p:nvSpPr>
        <p:spPr>
          <a:xfrm>
            <a:off x="330066" y="2096184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b="1" dirty="0">
                <a:solidFill>
                  <a:srgbClr val="FF0000"/>
                </a:solidFill>
              </a:rPr>
              <a:t>5 x </a:t>
            </a:r>
            <a:r>
              <a:rPr lang="en-NZ" sz="6000" dirty="0">
                <a:solidFill>
                  <a:srgbClr val="002060"/>
                </a:solidFill>
              </a:rPr>
              <a:t>2 = 10</a:t>
            </a:r>
          </a:p>
        </p:txBody>
      </p:sp>
    </p:spTree>
    <p:extLst>
      <p:ext uri="{BB962C8B-B14F-4D97-AF65-F5344CB8AC3E}">
        <p14:creationId xmlns:p14="http://schemas.microsoft.com/office/powerpoint/2010/main" val="2298934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6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10E9096-E046-4574-9837-39BAE514A336}"/>
              </a:ext>
            </a:extLst>
          </p:cNvPr>
          <p:cNvSpPr/>
          <p:nvPr/>
        </p:nvSpPr>
        <p:spPr>
          <a:xfrm>
            <a:off x="923286" y="2609853"/>
            <a:ext cx="9949912" cy="3081831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9" name="Picture 8" descr="A close up of a red apple&#10;&#10;Description automatically generated">
            <a:extLst>
              <a:ext uri="{FF2B5EF4-FFF2-40B4-BE49-F238E27FC236}">
                <a16:creationId xmlns:a16="http://schemas.microsoft.com/office/drawing/2014/main" id="{3954F26B-DD97-4C9A-BC6A-299804DC6B5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3058" y="2425579"/>
            <a:ext cx="1151295" cy="1255484"/>
          </a:xfrm>
          <a:prstGeom prst="rect">
            <a:avLst/>
          </a:prstGeom>
          <a:noFill/>
        </p:spPr>
      </p:pic>
      <p:pic>
        <p:nvPicPr>
          <p:cNvPr id="10" name="Picture 9" descr="Two oranges sitting on a table&#10;&#10;Description automatically generated">
            <a:extLst>
              <a:ext uri="{FF2B5EF4-FFF2-40B4-BE49-F238E27FC236}">
                <a16:creationId xmlns:a16="http://schemas.microsoft.com/office/drawing/2014/main" id="{CC07EEB1-3167-41DE-8C81-D64AE6BA689C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4EFF3"/>
              </a:clrFrom>
              <a:clrTo>
                <a:srgbClr val="F4EF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5221" y="2820082"/>
            <a:ext cx="1073258" cy="1065466"/>
          </a:xfrm>
          <a:prstGeom prst="rect">
            <a:avLst/>
          </a:prstGeom>
          <a:noFill/>
        </p:spPr>
      </p:pic>
      <p:pic>
        <p:nvPicPr>
          <p:cNvPr id="11" name="Picture 10" descr="A close up of a red apple&#10;&#10;Description automatically generated">
            <a:extLst>
              <a:ext uri="{FF2B5EF4-FFF2-40B4-BE49-F238E27FC236}">
                <a16:creationId xmlns:a16="http://schemas.microsoft.com/office/drawing/2014/main" id="{B6C2EDBA-5CF8-4E3B-A4FD-7243D2EC8399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7582" y="3380811"/>
            <a:ext cx="1151295" cy="1255484"/>
          </a:xfrm>
          <a:prstGeom prst="rect">
            <a:avLst/>
          </a:prstGeom>
          <a:noFill/>
        </p:spPr>
      </p:pic>
      <p:pic>
        <p:nvPicPr>
          <p:cNvPr id="12" name="Picture 11" descr="Two oranges sitting on a table&#10;&#10;Description automatically generated">
            <a:extLst>
              <a:ext uri="{FF2B5EF4-FFF2-40B4-BE49-F238E27FC236}">
                <a16:creationId xmlns:a16="http://schemas.microsoft.com/office/drawing/2014/main" id="{C346DD5E-267C-4E11-825A-0DAF8D7303A9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4EFF3"/>
              </a:clrFrom>
              <a:clrTo>
                <a:srgbClr val="F4EF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0825" y="2166391"/>
            <a:ext cx="1073258" cy="1065466"/>
          </a:xfrm>
          <a:prstGeom prst="rect">
            <a:avLst/>
          </a:prstGeom>
          <a:noFill/>
        </p:spPr>
      </p:pic>
      <p:pic>
        <p:nvPicPr>
          <p:cNvPr id="13" name="Picture 12" descr="A close up of a red apple&#10;&#10;Description automatically generated">
            <a:extLst>
              <a:ext uri="{FF2B5EF4-FFF2-40B4-BE49-F238E27FC236}">
                <a16:creationId xmlns:a16="http://schemas.microsoft.com/office/drawing/2014/main" id="{CA78AE95-DC72-4377-8C57-D68307FE54D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8354" y="2753069"/>
            <a:ext cx="1151295" cy="1255484"/>
          </a:xfrm>
          <a:prstGeom prst="rect">
            <a:avLst/>
          </a:prstGeom>
          <a:noFill/>
        </p:spPr>
      </p:pic>
      <p:pic>
        <p:nvPicPr>
          <p:cNvPr id="14" name="Picture 13" descr="A close up of a red apple&#10;&#10;Description automatically generated">
            <a:extLst>
              <a:ext uri="{FF2B5EF4-FFF2-40B4-BE49-F238E27FC236}">
                <a16:creationId xmlns:a16="http://schemas.microsoft.com/office/drawing/2014/main" id="{AE1AD65C-046E-4997-AA0A-D7678A1604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0907" y="2173516"/>
            <a:ext cx="1151295" cy="1255484"/>
          </a:xfrm>
          <a:prstGeom prst="rect">
            <a:avLst/>
          </a:prstGeom>
          <a:noFill/>
        </p:spPr>
      </p:pic>
      <p:pic>
        <p:nvPicPr>
          <p:cNvPr id="16" name="Picture 15" descr="A close up of a red apple&#10;&#10;Description automatically generated">
            <a:extLst>
              <a:ext uri="{FF2B5EF4-FFF2-40B4-BE49-F238E27FC236}">
                <a16:creationId xmlns:a16="http://schemas.microsoft.com/office/drawing/2014/main" id="{C947E83A-682B-4262-BF01-7A497CDA297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5300" y="3189930"/>
            <a:ext cx="1151295" cy="1255484"/>
          </a:xfrm>
          <a:prstGeom prst="rect">
            <a:avLst/>
          </a:prstGeom>
          <a:noFill/>
        </p:spPr>
      </p:pic>
      <p:pic>
        <p:nvPicPr>
          <p:cNvPr id="17" name="Picture 16" descr="A close up of a red apple&#10;&#10;Description automatically generated">
            <a:extLst>
              <a:ext uri="{FF2B5EF4-FFF2-40B4-BE49-F238E27FC236}">
                <a16:creationId xmlns:a16="http://schemas.microsoft.com/office/drawing/2014/main" id="{640E3408-53CC-45C6-8D7E-0F3D647B8416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0513" y="3005656"/>
            <a:ext cx="1151295" cy="1255484"/>
          </a:xfrm>
          <a:prstGeom prst="rect">
            <a:avLst/>
          </a:prstGeom>
          <a:noFill/>
        </p:spPr>
      </p:pic>
      <p:pic>
        <p:nvPicPr>
          <p:cNvPr id="18" name="Picture 17" descr="A close up of a red apple&#10;&#10;Description automatically generated">
            <a:extLst>
              <a:ext uri="{FF2B5EF4-FFF2-40B4-BE49-F238E27FC236}">
                <a16:creationId xmlns:a16="http://schemas.microsoft.com/office/drawing/2014/main" id="{78B984E3-7463-4A30-BB92-32EB83C8897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8064" y="4058631"/>
            <a:ext cx="1151295" cy="1255484"/>
          </a:xfrm>
          <a:prstGeom prst="rect">
            <a:avLst/>
          </a:prstGeom>
          <a:noFill/>
        </p:spPr>
      </p:pic>
      <p:pic>
        <p:nvPicPr>
          <p:cNvPr id="19" name="Picture 18" descr="A close up of a red apple&#10;&#10;Description automatically generated">
            <a:extLst>
              <a:ext uri="{FF2B5EF4-FFF2-40B4-BE49-F238E27FC236}">
                <a16:creationId xmlns:a16="http://schemas.microsoft.com/office/drawing/2014/main" id="{77F56153-380F-43C3-AB7C-0AD2B7C95E1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450" y="4041069"/>
            <a:ext cx="1151295" cy="1255484"/>
          </a:xfrm>
          <a:prstGeom prst="rect">
            <a:avLst/>
          </a:prstGeom>
          <a:noFill/>
        </p:spPr>
      </p:pic>
      <p:pic>
        <p:nvPicPr>
          <p:cNvPr id="20" name="Picture 19" descr="A close up of a red apple&#10;&#10;Description automatically generated">
            <a:extLst>
              <a:ext uri="{FF2B5EF4-FFF2-40B4-BE49-F238E27FC236}">
                <a16:creationId xmlns:a16="http://schemas.microsoft.com/office/drawing/2014/main" id="{316B1397-372A-41DF-BAA4-188FAF9352D7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4374" y="3859599"/>
            <a:ext cx="1151295" cy="1255484"/>
          </a:xfrm>
          <a:prstGeom prst="rect">
            <a:avLst/>
          </a:prstGeom>
          <a:noFill/>
        </p:spPr>
      </p:pic>
      <p:pic>
        <p:nvPicPr>
          <p:cNvPr id="22" name="Picture 21" descr="A close up of a red apple&#10;&#10;Description automatically generated">
            <a:extLst>
              <a:ext uri="{FF2B5EF4-FFF2-40B4-BE49-F238E27FC236}">
                <a16:creationId xmlns:a16="http://schemas.microsoft.com/office/drawing/2014/main" id="{AB906102-6F73-4729-8B11-D25746F3CD6D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1404" y="4225643"/>
            <a:ext cx="1151295" cy="1255484"/>
          </a:xfrm>
          <a:prstGeom prst="rect">
            <a:avLst/>
          </a:prstGeom>
          <a:noFill/>
        </p:spPr>
      </p:pic>
      <p:pic>
        <p:nvPicPr>
          <p:cNvPr id="23" name="Picture 22" descr="A close up of a red apple&#10;&#10;Description automatically generated">
            <a:extLst>
              <a:ext uri="{FF2B5EF4-FFF2-40B4-BE49-F238E27FC236}">
                <a16:creationId xmlns:a16="http://schemas.microsoft.com/office/drawing/2014/main" id="{E7916879-A61F-4979-ABF1-0EAE2CEF503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905" y="3698754"/>
            <a:ext cx="1151295" cy="1255484"/>
          </a:xfrm>
          <a:prstGeom prst="rect">
            <a:avLst/>
          </a:prstGeom>
          <a:noFill/>
        </p:spPr>
      </p:pic>
      <p:pic>
        <p:nvPicPr>
          <p:cNvPr id="7" name="Picture 6" descr="Two oranges sitting on a table&#10;&#10;Description automatically generated">
            <a:extLst>
              <a:ext uri="{FF2B5EF4-FFF2-40B4-BE49-F238E27FC236}">
                <a16:creationId xmlns:a16="http://schemas.microsoft.com/office/drawing/2014/main" id="{BCBDE03E-407D-4DAB-A17C-C7F6F421587A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4EFF3"/>
              </a:clrFrom>
              <a:clrTo>
                <a:srgbClr val="F4EFF3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72202" y="3093833"/>
            <a:ext cx="1073258" cy="1065466"/>
          </a:xfrm>
          <a:prstGeom prst="rect">
            <a:avLst/>
          </a:prstGeom>
          <a:noFill/>
        </p:spPr>
      </p:pic>
      <p:pic>
        <p:nvPicPr>
          <p:cNvPr id="24" name="Picture 23" descr="A close up of a red apple&#10;&#10;Description automatically generated">
            <a:extLst>
              <a:ext uri="{FF2B5EF4-FFF2-40B4-BE49-F238E27FC236}">
                <a16:creationId xmlns:a16="http://schemas.microsoft.com/office/drawing/2014/main" id="{3DE83E5D-8A5C-49E8-B0DB-31BC6627A100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530" y="4361723"/>
            <a:ext cx="1151295" cy="1255484"/>
          </a:xfrm>
          <a:prstGeom prst="rect">
            <a:avLst/>
          </a:prstGeom>
          <a:noFill/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44DF53B-8A7F-4D27-8B64-D588F0B2E63C}"/>
              </a:ext>
            </a:extLst>
          </p:cNvPr>
          <p:cNvSpPr txBox="1"/>
          <p:nvPr/>
        </p:nvSpPr>
        <p:spPr>
          <a:xfrm>
            <a:off x="451446" y="416138"/>
            <a:ext cx="9616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How many more apples are here than oranges?</a:t>
            </a:r>
          </a:p>
        </p:txBody>
      </p:sp>
    </p:spTree>
    <p:extLst>
      <p:ext uri="{BB962C8B-B14F-4D97-AF65-F5344CB8AC3E}">
        <p14:creationId xmlns:p14="http://schemas.microsoft.com/office/powerpoint/2010/main" val="3506793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44DF53B-8A7F-4D27-8B64-D588F0B2E63C}"/>
              </a:ext>
            </a:extLst>
          </p:cNvPr>
          <p:cNvSpPr txBox="1"/>
          <p:nvPr/>
        </p:nvSpPr>
        <p:spPr>
          <a:xfrm>
            <a:off x="290683" y="368737"/>
            <a:ext cx="96163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there are nine more apples than oranges.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CFB9BDB-6E97-496E-B9A5-2F3DA2884E28}"/>
              </a:ext>
            </a:extLst>
          </p:cNvPr>
          <p:cNvGrpSpPr/>
          <p:nvPr/>
        </p:nvGrpSpPr>
        <p:grpSpPr>
          <a:xfrm>
            <a:off x="0" y="4484042"/>
            <a:ext cx="12264794" cy="1130469"/>
            <a:chOff x="-655725" y="4276291"/>
            <a:chExt cx="12967647" cy="1345060"/>
          </a:xfrm>
        </p:grpSpPr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954F26B-DD97-4C9A-BC6A-299804DC6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1062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6C2EDBA-5CF8-4E3B-A4FD-7243D2EC8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4032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A78AE95-DC72-4377-8C57-D68307FE5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0627" y="427629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E1AD65C-046E-4997-AA0A-D7678A160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55725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947E83A-682B-4262-BF01-7A497CDA2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8171" y="4295826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0E3408-53CC-45C6-8D7E-0F3D647B84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8910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8B984E3-7463-4A30-BB92-32EB83C88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3127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7F56153-380F-43C3-AB7C-0AD2B7C95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2263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6B1397-372A-41DF-BAA4-188FAF935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2231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B906102-6F73-4729-8B11-D25746F3C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5201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916879-A61F-4979-ABF1-0EAE2CEF5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58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DE83E5D-8A5C-49E8-B0DB-31BC6627A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4462" y="4276291"/>
              <a:ext cx="1151295" cy="1255484"/>
            </a:xfrm>
            <a:prstGeom prst="rect">
              <a:avLst/>
            </a:prstGeom>
            <a:noFill/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4B9479F-E587-402A-B933-B5C8BF2E331B}"/>
              </a:ext>
            </a:extLst>
          </p:cNvPr>
          <p:cNvGrpSpPr/>
          <p:nvPr/>
        </p:nvGrpSpPr>
        <p:grpSpPr>
          <a:xfrm>
            <a:off x="0" y="3670570"/>
            <a:ext cx="3004113" cy="911900"/>
            <a:chOff x="-621548" y="3210825"/>
            <a:chExt cx="3176268" cy="1085001"/>
          </a:xfrm>
        </p:grpSpPr>
        <p:pic>
          <p:nvPicPr>
            <p:cNvPr id="42" name="Picture 41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478D734-9522-407A-B16F-158C2E4C8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3" name="Picture 42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584D8569-0FFF-4ADA-9B47-997D491AD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4" name="Picture 43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B792A5A0-D650-4C33-BCD3-46896AE18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63A8CE5-6C66-474F-827B-D52F2A340758}"/>
              </a:ext>
            </a:extLst>
          </p:cNvPr>
          <p:cNvGrpSpPr/>
          <p:nvPr/>
        </p:nvGrpSpPr>
        <p:grpSpPr>
          <a:xfrm>
            <a:off x="3069354" y="3686988"/>
            <a:ext cx="3004113" cy="911900"/>
            <a:chOff x="-621548" y="3210825"/>
            <a:chExt cx="3176268" cy="1085001"/>
          </a:xfrm>
        </p:grpSpPr>
        <p:pic>
          <p:nvPicPr>
            <p:cNvPr id="46" name="Picture 45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C8AD5129-43B3-4160-B2AF-D9A2E0B8F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7" name="Picture 46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82CBAAC0-AD40-437E-BC0E-3D3B11BE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8" name="Picture 47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23E203C-CC91-4E65-908B-1AEFC8FA3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282290B-6255-4E90-AC1F-28DD9A55607A}"/>
              </a:ext>
            </a:extLst>
          </p:cNvPr>
          <p:cNvGrpSpPr/>
          <p:nvPr/>
        </p:nvGrpSpPr>
        <p:grpSpPr>
          <a:xfrm>
            <a:off x="6086932" y="3670570"/>
            <a:ext cx="3004113" cy="911900"/>
            <a:chOff x="-621548" y="3210825"/>
            <a:chExt cx="3176268" cy="1085001"/>
          </a:xfrm>
        </p:grpSpPr>
        <p:pic>
          <p:nvPicPr>
            <p:cNvPr id="50" name="Picture 49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56FE14D-3CA8-4D9C-8353-3C21923070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1" name="Picture 50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FBA8318B-6C4A-402A-B853-A30BF9203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2" name="Picture 51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DACD2C76-FB86-49B1-A1B3-6658CCC89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D10B130-2D36-465E-B43E-D30C00974ED2}"/>
              </a:ext>
            </a:extLst>
          </p:cNvPr>
          <p:cNvGrpSpPr/>
          <p:nvPr/>
        </p:nvGrpSpPr>
        <p:grpSpPr>
          <a:xfrm>
            <a:off x="9134745" y="3592853"/>
            <a:ext cx="3004113" cy="911900"/>
            <a:chOff x="-621548" y="3210825"/>
            <a:chExt cx="3176268" cy="1085001"/>
          </a:xfrm>
        </p:grpSpPr>
        <p:pic>
          <p:nvPicPr>
            <p:cNvPr id="54" name="Picture 53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B80D17C2-EB5A-45E0-9E7D-12AE7FC5B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5" name="Picture 54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618E3425-F66B-4963-AC7B-0E2F34B41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6" name="Picture 55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C6E76870-66E2-4AC0-8108-1D26F7080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4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sp>
        <p:nvSpPr>
          <p:cNvPr id="33" name="TextBox 32">
            <a:extLst>
              <a:ext uri="{FF2B5EF4-FFF2-40B4-BE49-F238E27FC236}">
                <a16:creationId xmlns:a16="http://schemas.microsoft.com/office/drawing/2014/main" id="{3C7A3667-838B-498B-B466-39DE1F3CB44A}"/>
              </a:ext>
            </a:extLst>
          </p:cNvPr>
          <p:cNvSpPr txBox="1"/>
          <p:nvPr/>
        </p:nvSpPr>
        <p:spPr>
          <a:xfrm>
            <a:off x="316434" y="1029524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dirty="0">
                <a:solidFill>
                  <a:srgbClr val="002060"/>
                </a:solidFill>
              </a:rPr>
              <a:t>3 </a:t>
            </a:r>
            <a:r>
              <a:rPr lang="en-NZ" sz="6000" b="1" dirty="0">
                <a:solidFill>
                  <a:srgbClr val="FF0000"/>
                </a:solidFill>
              </a:rPr>
              <a:t>+ 9 </a:t>
            </a:r>
            <a:r>
              <a:rPr lang="en-NZ" sz="6000" dirty="0">
                <a:solidFill>
                  <a:srgbClr val="002060"/>
                </a:solidFill>
              </a:rPr>
              <a:t>= 12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106CDEB-C548-438A-8418-338AD6F285E9}"/>
              </a:ext>
            </a:extLst>
          </p:cNvPr>
          <p:cNvSpPr txBox="1"/>
          <p:nvPr/>
        </p:nvSpPr>
        <p:spPr>
          <a:xfrm>
            <a:off x="324357" y="2280293"/>
            <a:ext cx="45057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What else could you say?</a:t>
            </a:r>
          </a:p>
          <a:p>
            <a:endParaRPr lang="en-NZ" sz="2800" dirty="0"/>
          </a:p>
        </p:txBody>
      </p:sp>
    </p:spTree>
    <p:extLst>
      <p:ext uri="{BB962C8B-B14F-4D97-AF65-F5344CB8AC3E}">
        <p14:creationId xmlns:p14="http://schemas.microsoft.com/office/powerpoint/2010/main" val="413757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44DF53B-8A7F-4D27-8B64-D588F0B2E63C}"/>
              </a:ext>
            </a:extLst>
          </p:cNvPr>
          <p:cNvSpPr txBox="1"/>
          <p:nvPr/>
        </p:nvSpPr>
        <p:spPr>
          <a:xfrm>
            <a:off x="225083" y="426135"/>
            <a:ext cx="110218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800" dirty="0"/>
              <a:t>You could say there are four times as many apples as oranges.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8CFB9BDB-6E97-496E-B9A5-2F3DA2884E28}"/>
              </a:ext>
            </a:extLst>
          </p:cNvPr>
          <p:cNvGrpSpPr/>
          <p:nvPr/>
        </p:nvGrpSpPr>
        <p:grpSpPr>
          <a:xfrm>
            <a:off x="0" y="4484042"/>
            <a:ext cx="12264794" cy="1130469"/>
            <a:chOff x="-655725" y="4276291"/>
            <a:chExt cx="12967647" cy="1345060"/>
          </a:xfrm>
        </p:grpSpPr>
        <p:pic>
          <p:nvPicPr>
            <p:cNvPr id="9" name="Picture 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954F26B-DD97-4C9A-BC6A-299804DC6B5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31062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1" name="Picture 10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B6C2EDBA-5CF8-4E3B-A4FD-7243D2EC83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584032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3" name="Picture 1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A78AE95-DC72-4377-8C57-D68307FE54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60627" y="427629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4" name="Picture 1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E1AD65C-046E-4997-AA0A-D7678A160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55725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6" name="Picture 15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C947E83A-682B-4262-BF01-7A497CDA297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008171" y="4295826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7" name="Picture 16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640E3408-53CC-45C6-8D7E-0F3D647B84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78910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8" name="Picture 17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8B984E3-7463-4A30-BB92-32EB83C889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13127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19" name="Picture 18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77F56153-380F-43C3-AB7C-0AD2B7C95E1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12263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0" name="Picture 19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16B1397-372A-41DF-BAA4-188FAF9352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02231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2" name="Picture 21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AB906102-6F73-4729-8B11-D25746F3CD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55201" y="4315361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3" name="Picture 22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E7916879-A61F-4979-ABF1-0EAE2CEF503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87858" y="4365867"/>
              <a:ext cx="1151295" cy="1255484"/>
            </a:xfrm>
            <a:prstGeom prst="rect">
              <a:avLst/>
            </a:prstGeom>
            <a:noFill/>
          </p:spPr>
        </p:pic>
        <p:pic>
          <p:nvPicPr>
            <p:cNvPr id="24" name="Picture 23" descr="A close up of a red apple&#10;&#10;Description automatically generated">
              <a:extLst>
                <a:ext uri="{FF2B5EF4-FFF2-40B4-BE49-F238E27FC236}">
                  <a16:creationId xmlns:a16="http://schemas.microsoft.com/office/drawing/2014/main" id="{3DE83E5D-8A5C-49E8-B0DB-31BC6627A10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84462" y="4276291"/>
              <a:ext cx="1151295" cy="1255484"/>
            </a:xfrm>
            <a:prstGeom prst="rect">
              <a:avLst/>
            </a:prstGeom>
            <a:noFill/>
          </p:spPr>
        </p:pic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74B9479F-E587-402A-B933-B5C8BF2E331B}"/>
              </a:ext>
            </a:extLst>
          </p:cNvPr>
          <p:cNvGrpSpPr/>
          <p:nvPr/>
        </p:nvGrpSpPr>
        <p:grpSpPr>
          <a:xfrm>
            <a:off x="0" y="3670570"/>
            <a:ext cx="3004113" cy="911900"/>
            <a:chOff x="-621548" y="3210825"/>
            <a:chExt cx="3176268" cy="1085001"/>
          </a:xfrm>
        </p:grpSpPr>
        <p:pic>
          <p:nvPicPr>
            <p:cNvPr id="42" name="Picture 41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478D734-9522-407A-B16F-158C2E4C839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3" name="Picture 42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584D8569-0FFF-4ADA-9B47-997D491AD4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4" name="Picture 43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B792A5A0-D650-4C33-BCD3-46896AE1895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63A8CE5-6C66-474F-827B-D52F2A340758}"/>
              </a:ext>
            </a:extLst>
          </p:cNvPr>
          <p:cNvGrpSpPr/>
          <p:nvPr/>
        </p:nvGrpSpPr>
        <p:grpSpPr>
          <a:xfrm>
            <a:off x="3069354" y="3686988"/>
            <a:ext cx="3004113" cy="911900"/>
            <a:chOff x="-621548" y="3210825"/>
            <a:chExt cx="3176268" cy="1085001"/>
          </a:xfrm>
        </p:grpSpPr>
        <p:pic>
          <p:nvPicPr>
            <p:cNvPr id="46" name="Picture 45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C8AD5129-43B3-4160-B2AF-D9A2E0B8F4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7" name="Picture 46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82CBAAC0-AD40-437E-BC0E-3D3B11BEED4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48" name="Picture 47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23E203C-CC91-4E65-908B-1AEFC8FA30B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282290B-6255-4E90-AC1F-28DD9A55607A}"/>
              </a:ext>
            </a:extLst>
          </p:cNvPr>
          <p:cNvGrpSpPr/>
          <p:nvPr/>
        </p:nvGrpSpPr>
        <p:grpSpPr>
          <a:xfrm>
            <a:off x="6086932" y="3670570"/>
            <a:ext cx="3004113" cy="911900"/>
            <a:chOff x="-621548" y="3210825"/>
            <a:chExt cx="3176268" cy="1085001"/>
          </a:xfrm>
        </p:grpSpPr>
        <p:pic>
          <p:nvPicPr>
            <p:cNvPr id="50" name="Picture 49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256FE14D-3CA8-4D9C-8353-3C21923070D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1" name="Picture 50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FBA8318B-6C4A-402A-B853-A30BF920312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2" name="Picture 51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DACD2C76-FB86-49B1-A1B3-6658CCC89DA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5D10B130-2D36-465E-B43E-D30C00974ED2}"/>
              </a:ext>
            </a:extLst>
          </p:cNvPr>
          <p:cNvGrpSpPr/>
          <p:nvPr/>
        </p:nvGrpSpPr>
        <p:grpSpPr>
          <a:xfrm>
            <a:off x="9134745" y="3592853"/>
            <a:ext cx="3004113" cy="911900"/>
            <a:chOff x="-621548" y="3210825"/>
            <a:chExt cx="3176268" cy="1085001"/>
          </a:xfrm>
        </p:grpSpPr>
        <p:pic>
          <p:nvPicPr>
            <p:cNvPr id="54" name="Picture 53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B80D17C2-EB5A-45E0-9E7D-12AE7FC5B7A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21548" y="323036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5" name="Picture 54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618E3425-F66B-4963-AC7B-0E2F34B418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823" y="3223520"/>
              <a:ext cx="1073258" cy="1065466"/>
            </a:xfrm>
            <a:prstGeom prst="rect">
              <a:avLst/>
            </a:prstGeom>
            <a:noFill/>
          </p:spPr>
        </p:pic>
        <p:pic>
          <p:nvPicPr>
            <p:cNvPr id="56" name="Picture 55" descr="Two oranges sitting on a table&#10;&#10;Description automatically generated">
              <a:extLst>
                <a:ext uri="{FF2B5EF4-FFF2-40B4-BE49-F238E27FC236}">
                  <a16:creationId xmlns:a16="http://schemas.microsoft.com/office/drawing/2014/main" id="{C6E76870-66E2-4AC0-8108-1D26F70801E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4EFF3"/>
                </a:clrFrom>
                <a:clrTo>
                  <a:srgbClr val="F4EFF3">
                    <a:alpha val="0"/>
                  </a:srgbClr>
                </a:clrTo>
              </a:clrChange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81462" y="3210825"/>
              <a:ext cx="1073258" cy="1065466"/>
            </a:xfrm>
            <a:prstGeom prst="rect">
              <a:avLst/>
            </a:prstGeom>
            <a:noFill/>
          </p:spPr>
        </p:pic>
      </p:grpSp>
      <p:sp>
        <p:nvSpPr>
          <p:cNvPr id="32" name="TextBox 31">
            <a:extLst>
              <a:ext uri="{FF2B5EF4-FFF2-40B4-BE49-F238E27FC236}">
                <a16:creationId xmlns:a16="http://schemas.microsoft.com/office/drawing/2014/main" id="{B4CA9478-451A-4C86-8B71-42DA2D48B606}"/>
              </a:ext>
            </a:extLst>
          </p:cNvPr>
          <p:cNvSpPr txBox="1"/>
          <p:nvPr/>
        </p:nvSpPr>
        <p:spPr>
          <a:xfrm>
            <a:off x="336855" y="1201413"/>
            <a:ext cx="389675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6000" b="1" dirty="0">
                <a:solidFill>
                  <a:srgbClr val="FF0000"/>
                </a:solidFill>
              </a:rPr>
              <a:t>4 x </a:t>
            </a:r>
            <a:r>
              <a:rPr lang="en-NZ" sz="6000" dirty="0">
                <a:solidFill>
                  <a:srgbClr val="002060"/>
                </a:solidFill>
              </a:rPr>
              <a:t>3 = 12</a:t>
            </a:r>
          </a:p>
        </p:txBody>
      </p:sp>
    </p:spTree>
    <p:extLst>
      <p:ext uri="{BB962C8B-B14F-4D97-AF65-F5344CB8AC3E}">
        <p14:creationId xmlns:p14="http://schemas.microsoft.com/office/powerpoint/2010/main" val="236386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3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FBF456321AD84CA8D6E255B4B66178" ma:contentTypeVersion="8" ma:contentTypeDescription="Create a new document." ma:contentTypeScope="" ma:versionID="d0af895f5eaf46c3704ef617e5e3d9ad">
  <xsd:schema xmlns:xsd="http://www.w3.org/2001/XMLSchema" xmlns:xs="http://www.w3.org/2001/XMLSchema" xmlns:p="http://schemas.microsoft.com/office/2006/metadata/properties" xmlns:ns2="a16ea9f8-faa7-4fe2-ae86-80b2961ee12e" xmlns:ns3="4dd812d2-84b1-4023-b8ac-133e620318a5" targetNamespace="http://schemas.microsoft.com/office/2006/metadata/properties" ma:root="true" ma:fieldsID="d813dae4998d42edd533363b49bbf569" ns2:_="" ns3:_="">
    <xsd:import namespace="a16ea9f8-faa7-4fe2-ae86-80b2961ee12e"/>
    <xsd:import namespace="4dd812d2-84b1-4023-b8ac-133e620318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6ea9f8-faa7-4fe2-ae86-80b2961ee12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d812d2-84b1-4023-b8ac-133e620318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1F7765-A0A0-45AA-9BC7-70B081A92C0D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BFA6EB3-FF98-42F1-BB9D-86B6406AF3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067BF6B-898A-4D77-9A1C-76F3E003E3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6ea9f8-faa7-4fe2-ae86-80b2961ee12e"/>
    <ds:schemaRef ds:uri="4dd812d2-84b1-4023-b8ac-133e620318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176</Words>
  <Application>Microsoft Office PowerPoint</Application>
  <PresentationFormat>Widescreen</PresentationFormat>
  <Paragraphs>31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Andrew  Tagg</cp:lastModifiedBy>
  <cp:revision>23</cp:revision>
  <dcterms:created xsi:type="dcterms:W3CDTF">2019-02-18T01:01:51Z</dcterms:created>
  <dcterms:modified xsi:type="dcterms:W3CDTF">2019-02-20T20:45:03Z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0x0101001DFBF456321AD84CA8D6E255B4B66178</vt:lpwstr>
  </property>
</Properties>
</file>