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2A6D0-5EC5-4C58-9EEA-45D17518DB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EE8B46-591D-4013-B161-56B453E1BE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C9BBF2-7E44-4034-9AA4-07C91C67B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EA55-E6A4-4EA5-B7D4-3EC56918C590}" type="datetimeFigureOut">
              <a:rPr lang="en-NZ" smtClean="0"/>
              <a:t>19/12/2017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7022AB-6F74-4D14-AF6E-68C99F985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03CC57-7AA1-4652-AFAA-BEAF4D01F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40F3-411B-4147-A9D2-7DBD0DF2CF3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4019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83EE2-CCA3-430B-BD2A-0D8C9547F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15655F-6668-41B7-84AA-505C7D6065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69E3C-0A1B-43A0-9F93-B82F0E4DB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EA55-E6A4-4EA5-B7D4-3EC56918C590}" type="datetimeFigureOut">
              <a:rPr lang="en-NZ" smtClean="0"/>
              <a:t>19/12/2017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C761D-FA2C-4E21-9D76-D48514473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17C42-5C09-4A4E-8B5D-2B4330B53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40F3-411B-4147-A9D2-7DBD0DF2CF3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58341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36A85A-01E3-45CB-87EE-4E687920B5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229A8F-FB48-46A5-A71C-C1C75D4D10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0D733-A746-4073-8CE1-D69603395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EA55-E6A4-4EA5-B7D4-3EC56918C590}" type="datetimeFigureOut">
              <a:rPr lang="en-NZ" smtClean="0"/>
              <a:t>19/12/2017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1CB41-1BB5-4ADD-8BFF-4018DB317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7BC387-C82E-4B81-85C6-6F16E2F2B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40F3-411B-4147-A9D2-7DBD0DF2CF3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41306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653F7-7259-42FB-8B5E-C5D8E1A12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64E61-D8F1-482A-9CEB-51F86D4D1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A1DA2-2860-4CA2-BCD4-AE3A0B32F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EA55-E6A4-4EA5-B7D4-3EC56918C590}" type="datetimeFigureOut">
              <a:rPr lang="en-NZ" smtClean="0"/>
              <a:t>19/12/2017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2106AA-4B19-474C-82CF-C6C75EBA2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DA8D9-9919-49EC-A1CA-199BB47AB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40F3-411B-4147-A9D2-7DBD0DF2CF3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29230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93358-C342-43D7-82C4-B3271DFB5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0693D-266E-4746-BA5E-656D9052F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70F3C-92F2-45BA-8336-BB070CFDA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EA55-E6A4-4EA5-B7D4-3EC56918C590}" type="datetimeFigureOut">
              <a:rPr lang="en-NZ" smtClean="0"/>
              <a:t>19/12/2017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772AD-4715-4667-8862-B05E4E7EE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93044E-7CCC-427D-B726-2B727B34C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40F3-411B-4147-A9D2-7DBD0DF2CF3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4436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05166-6632-4B76-AA14-82AD2299B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13B41-CF21-40D4-8788-E1FF3CDA52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C69B21-EA68-4B8C-9515-AC4EDF6EA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6FF1E0-53BE-48E4-92D6-E5C52044C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EA55-E6A4-4EA5-B7D4-3EC56918C590}" type="datetimeFigureOut">
              <a:rPr lang="en-NZ" smtClean="0"/>
              <a:t>19/12/2017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F555FA-1530-407F-9FD6-F01F80E5D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C16DAE-B9A1-48D0-944A-801272482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40F3-411B-4147-A9D2-7DBD0DF2CF3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59581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99159-34F1-4263-8859-156F2E8FD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1CF672-E237-4174-BEBA-44D6D1539D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5838F6-E4C4-4914-BD38-534D025D70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50FDE1-8DAA-4406-80EF-C6C662D057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CDEE9B-8A27-4479-B1BC-65CF08D1F4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E88065-5DDA-4C92-8F75-32878B758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EA55-E6A4-4EA5-B7D4-3EC56918C590}" type="datetimeFigureOut">
              <a:rPr lang="en-NZ" smtClean="0"/>
              <a:t>19/12/2017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00A90B-C63D-45AF-B270-678C2C37E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7408E0-0140-4DFC-BB4F-100A0C485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40F3-411B-4147-A9D2-7DBD0DF2CF3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36720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9671E-D4F0-47D8-BBFD-6A107F1E0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97DBD6-3C66-40CF-9EB9-2F4A8E117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EA55-E6A4-4EA5-B7D4-3EC56918C590}" type="datetimeFigureOut">
              <a:rPr lang="en-NZ" smtClean="0"/>
              <a:t>19/12/2017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077605-A26A-4348-A225-8A6336EFC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65840F-FAFE-40E6-B8C9-ADA195EB3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40F3-411B-4147-A9D2-7DBD0DF2CF3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26170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A53B78-09C2-4E9A-AF0E-788D89088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EA55-E6A4-4EA5-B7D4-3EC56918C590}" type="datetimeFigureOut">
              <a:rPr lang="en-NZ" smtClean="0"/>
              <a:t>19/12/2017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E5D85E-E388-479C-BEB6-E76E6F99C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16850C-5C9D-4E29-975E-1191C80FE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40F3-411B-4147-A9D2-7DBD0DF2CF3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10595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5A651-ACCD-4F51-B9D1-C72C08315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D6C6C-8D98-415E-ABA2-EDEAFAA90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8792B1-C89E-4739-8A7F-734DBC8118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CFEC87-555B-4FD4-B916-AE9FD8129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EA55-E6A4-4EA5-B7D4-3EC56918C590}" type="datetimeFigureOut">
              <a:rPr lang="en-NZ" smtClean="0"/>
              <a:t>19/12/2017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DBF07E-08AB-46BB-A994-A3187667F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E0CCD2-F46E-4C21-9CF3-0E423436B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40F3-411B-4147-A9D2-7DBD0DF2CF3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66491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E7728-F6C1-4D53-9C5A-9DFB36D64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00CBFA-4D18-4832-8ECC-F98A3E359B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E8169E-D2AD-4479-B9CF-43BDB0BC9B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173F2F-C7E1-4B17-8C68-CF91EDB85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EA55-E6A4-4EA5-B7D4-3EC56918C590}" type="datetimeFigureOut">
              <a:rPr lang="en-NZ" smtClean="0"/>
              <a:t>19/12/2017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62016E-9049-4705-AF14-47F391F5E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922AED-9FEC-4154-ACA1-4FA1D87BF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40F3-411B-4147-A9D2-7DBD0DF2CF3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32540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D46C27-8111-43F5-94A0-92BB16E4D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09ED8-6564-48CC-8B80-13F467D1AF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DB9DA7-3922-4E18-A8C9-ADA00AC975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2EA55-E6A4-4EA5-B7D4-3EC56918C590}" type="datetimeFigureOut">
              <a:rPr lang="en-NZ" smtClean="0"/>
              <a:t>19/12/2017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DEB215-6CA8-40ED-9CC3-50196AF29C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E74B-9F80-4748-A204-7D59B5B3B2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640F3-411B-4147-A9D2-7DBD0DF2CF3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00844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A8554AD-73A5-4CD5-807B-BEDBE6B5752F}"/>
              </a:ext>
            </a:extLst>
          </p:cNvPr>
          <p:cNvSpPr txBox="1"/>
          <p:nvPr/>
        </p:nvSpPr>
        <p:spPr>
          <a:xfrm>
            <a:off x="633046" y="787791"/>
            <a:ext cx="97388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Imagine that Maia, at age four years, changed in these ways.</a:t>
            </a:r>
          </a:p>
          <a:p>
            <a:r>
              <a:rPr lang="en-NZ" sz="3600" dirty="0"/>
              <a:t>How would the table and graph change?</a:t>
            </a:r>
          </a:p>
        </p:txBody>
      </p:sp>
    </p:spTree>
    <p:extLst>
      <p:ext uri="{BB962C8B-B14F-4D97-AF65-F5344CB8AC3E}">
        <p14:creationId xmlns:p14="http://schemas.microsoft.com/office/powerpoint/2010/main" val="2872192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5DA383E-D207-4E02-AAEC-2B7DBE7245AE}"/>
              </a:ext>
            </a:extLst>
          </p:cNvPr>
          <p:cNvGrpSpPr/>
          <p:nvPr/>
        </p:nvGrpSpPr>
        <p:grpSpPr>
          <a:xfrm>
            <a:off x="6512360" y="738060"/>
            <a:ext cx="3914091" cy="5436858"/>
            <a:chOff x="4200938" y="674203"/>
            <a:chExt cx="4918513" cy="6263892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33CDF8B9-870B-41BD-8DAD-2889EC8C726D}"/>
                </a:ext>
              </a:extLst>
            </p:cNvPr>
            <p:cNvGrpSpPr/>
            <p:nvPr/>
          </p:nvGrpSpPr>
          <p:grpSpPr>
            <a:xfrm>
              <a:off x="4200938" y="3178963"/>
              <a:ext cx="2491507" cy="500074"/>
              <a:chOff x="3863147" y="3429000"/>
              <a:chExt cx="3763479" cy="755374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F123960-2EA7-449F-A37A-99E78ECAF3E3}"/>
                  </a:ext>
                </a:extLst>
              </p:cNvPr>
              <p:cNvSpPr/>
              <p:nvPr/>
            </p:nvSpPr>
            <p:spPr>
              <a:xfrm>
                <a:off x="3863147" y="3429000"/>
                <a:ext cx="755373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80E35D71-B08D-4242-8857-406C006D58B2}"/>
                  </a:ext>
                </a:extLst>
              </p:cNvPr>
              <p:cNvSpPr/>
              <p:nvPr/>
            </p:nvSpPr>
            <p:spPr>
              <a:xfrm>
                <a:off x="4618521" y="3429000"/>
                <a:ext cx="755373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2ABF3CE6-172B-4006-8FF0-56484191C6C9}"/>
                  </a:ext>
                </a:extLst>
              </p:cNvPr>
              <p:cNvSpPr/>
              <p:nvPr/>
            </p:nvSpPr>
            <p:spPr>
              <a:xfrm>
                <a:off x="5360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860A1C42-A8B1-484F-8202-C48F33B9924C}"/>
                  </a:ext>
                </a:extLst>
              </p:cNvPr>
              <p:cNvSpPr/>
              <p:nvPr/>
            </p:nvSpPr>
            <p:spPr>
              <a:xfrm>
                <a:off x="6115878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A7CC9690-3D0C-402C-AE2F-35A932273C66}"/>
                  </a:ext>
                </a:extLst>
              </p:cNvPr>
              <p:cNvSpPr/>
              <p:nvPr/>
            </p:nvSpPr>
            <p:spPr>
              <a:xfrm>
                <a:off x="6871252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FD1C8B75-206F-48D4-88BB-366638FAF009}"/>
                </a:ext>
              </a:extLst>
            </p:cNvPr>
            <p:cNvSpPr/>
            <p:nvPr/>
          </p:nvSpPr>
          <p:spPr>
            <a:xfrm>
              <a:off x="6692446" y="3178963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45B6C58-BD43-405E-AC80-2783287B582B}"/>
                </a:ext>
              </a:extLst>
            </p:cNvPr>
            <p:cNvGrpSpPr/>
            <p:nvPr/>
          </p:nvGrpSpPr>
          <p:grpSpPr>
            <a:xfrm rot="16200000">
              <a:off x="5690104" y="1676546"/>
              <a:ext cx="2504759" cy="500074"/>
              <a:chOff x="3843130" y="3429000"/>
              <a:chExt cx="3783496" cy="755374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79306BB-8D29-4C15-B581-9C5C25B0C824}"/>
                  </a:ext>
                </a:extLst>
              </p:cNvPr>
              <p:cNvSpPr/>
              <p:nvPr/>
            </p:nvSpPr>
            <p:spPr>
              <a:xfrm>
                <a:off x="3843130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D5AC60DE-85BD-4891-BDC8-0AB85205AF89}"/>
                  </a:ext>
                </a:extLst>
              </p:cNvPr>
              <p:cNvSpPr/>
              <p:nvPr/>
            </p:nvSpPr>
            <p:spPr>
              <a:xfrm>
                <a:off x="4598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47371B4-F939-416B-B696-A51F83A94F37}"/>
                  </a:ext>
                </a:extLst>
              </p:cNvPr>
              <p:cNvSpPr/>
              <p:nvPr/>
            </p:nvSpPr>
            <p:spPr>
              <a:xfrm>
                <a:off x="5360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DCCA5DC-EBFD-4EF2-A8CA-3C5AFFEE57F3}"/>
                  </a:ext>
                </a:extLst>
              </p:cNvPr>
              <p:cNvSpPr/>
              <p:nvPr/>
            </p:nvSpPr>
            <p:spPr>
              <a:xfrm>
                <a:off x="6115878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32C77A33-06C6-439A-9A02-76648FE38514}"/>
                  </a:ext>
                </a:extLst>
              </p:cNvPr>
              <p:cNvSpPr/>
              <p:nvPr/>
            </p:nvSpPr>
            <p:spPr>
              <a:xfrm>
                <a:off x="6871252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859FA64-334F-43A4-A222-73343A5F63B4}"/>
                </a:ext>
              </a:extLst>
            </p:cNvPr>
            <p:cNvGrpSpPr/>
            <p:nvPr/>
          </p:nvGrpSpPr>
          <p:grpSpPr>
            <a:xfrm rot="5400000">
              <a:off x="4687059" y="4681379"/>
              <a:ext cx="2504759" cy="500074"/>
              <a:chOff x="3843130" y="3429000"/>
              <a:chExt cx="3783496" cy="755374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C4317D41-9D66-4BCC-96FC-656593B960E7}"/>
                  </a:ext>
                </a:extLst>
              </p:cNvPr>
              <p:cNvSpPr/>
              <p:nvPr/>
            </p:nvSpPr>
            <p:spPr>
              <a:xfrm>
                <a:off x="3843130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78E1195D-E833-4F93-B98E-E06556036889}"/>
                  </a:ext>
                </a:extLst>
              </p:cNvPr>
              <p:cNvSpPr/>
              <p:nvPr/>
            </p:nvSpPr>
            <p:spPr>
              <a:xfrm>
                <a:off x="4598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F8AC107A-4801-4A3B-B406-F85E33F2AB40}"/>
                  </a:ext>
                </a:extLst>
              </p:cNvPr>
              <p:cNvSpPr/>
              <p:nvPr/>
            </p:nvSpPr>
            <p:spPr>
              <a:xfrm>
                <a:off x="5360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934FBEBA-25A9-4B34-B5DD-03E9C44140EE}"/>
                  </a:ext>
                </a:extLst>
              </p:cNvPr>
              <p:cNvSpPr/>
              <p:nvPr/>
            </p:nvSpPr>
            <p:spPr>
              <a:xfrm>
                <a:off x="6115878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7783A4F4-15D9-4DAA-839F-1E78220EB72A}"/>
                  </a:ext>
                </a:extLst>
              </p:cNvPr>
              <p:cNvSpPr/>
              <p:nvPr/>
            </p:nvSpPr>
            <p:spPr>
              <a:xfrm>
                <a:off x="6871252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E2A0D0A-CDAE-4CEB-A7D3-A15422E86939}"/>
                </a:ext>
              </a:extLst>
            </p:cNvPr>
            <p:cNvSpPr/>
            <p:nvPr/>
          </p:nvSpPr>
          <p:spPr>
            <a:xfrm>
              <a:off x="7192521" y="674203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392EB4F-D8EE-47B8-907E-5BC7170F311D}"/>
                </a:ext>
              </a:extLst>
            </p:cNvPr>
            <p:cNvSpPr txBox="1"/>
            <p:nvPr/>
          </p:nvSpPr>
          <p:spPr>
            <a:xfrm>
              <a:off x="4536819" y="6193447"/>
              <a:ext cx="4582632" cy="7446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3600" dirty="0"/>
                <a:t>Maia with no foot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D83C587-39F7-4A04-AAC1-0DF2B619A45A}"/>
              </a:ext>
            </a:extLst>
          </p:cNvPr>
          <p:cNvGrpSpPr/>
          <p:nvPr/>
        </p:nvGrpSpPr>
        <p:grpSpPr>
          <a:xfrm>
            <a:off x="1500504" y="738060"/>
            <a:ext cx="3357245" cy="5436858"/>
            <a:chOff x="4200938" y="674203"/>
            <a:chExt cx="4218771" cy="6263892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F024DEF4-735B-4645-84B2-B0A9EC921A8B}"/>
                </a:ext>
              </a:extLst>
            </p:cNvPr>
            <p:cNvGrpSpPr/>
            <p:nvPr/>
          </p:nvGrpSpPr>
          <p:grpSpPr>
            <a:xfrm>
              <a:off x="4200938" y="3178963"/>
              <a:ext cx="2491507" cy="500074"/>
              <a:chOff x="3863147" y="3429000"/>
              <a:chExt cx="3763479" cy="755374"/>
            </a:xfrm>
          </p:grpSpPr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8CCFF1-D063-49F0-85A9-9C85CEA15C0B}"/>
                  </a:ext>
                </a:extLst>
              </p:cNvPr>
              <p:cNvSpPr/>
              <p:nvPr/>
            </p:nvSpPr>
            <p:spPr>
              <a:xfrm>
                <a:off x="3863147" y="3429000"/>
                <a:ext cx="755373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6EC00E2D-FB06-40D7-A416-79E10D67AE78}"/>
                  </a:ext>
                </a:extLst>
              </p:cNvPr>
              <p:cNvSpPr/>
              <p:nvPr/>
            </p:nvSpPr>
            <p:spPr>
              <a:xfrm>
                <a:off x="4618521" y="3429000"/>
                <a:ext cx="755373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2A1E331F-2F20-4CDF-8E2A-F53E8F4866C7}"/>
                  </a:ext>
                </a:extLst>
              </p:cNvPr>
              <p:cNvSpPr/>
              <p:nvPr/>
            </p:nvSpPr>
            <p:spPr>
              <a:xfrm>
                <a:off x="5360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80E94774-BEC8-453F-82E7-C3325077F7FD}"/>
                  </a:ext>
                </a:extLst>
              </p:cNvPr>
              <p:cNvSpPr/>
              <p:nvPr/>
            </p:nvSpPr>
            <p:spPr>
              <a:xfrm>
                <a:off x="6115878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AEEC449F-2F65-4DEA-9765-9365ED74A132}"/>
                  </a:ext>
                </a:extLst>
              </p:cNvPr>
              <p:cNvSpPr/>
              <p:nvPr/>
            </p:nvSpPr>
            <p:spPr>
              <a:xfrm>
                <a:off x="6871252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D9AE0BC0-C0A3-4798-BFCB-4CF961E7C4E5}"/>
                </a:ext>
              </a:extLst>
            </p:cNvPr>
            <p:cNvSpPr/>
            <p:nvPr/>
          </p:nvSpPr>
          <p:spPr>
            <a:xfrm>
              <a:off x="6692446" y="3178963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C619B7C6-C423-4EB3-BC18-BB45855810D8}"/>
                </a:ext>
              </a:extLst>
            </p:cNvPr>
            <p:cNvGrpSpPr/>
            <p:nvPr/>
          </p:nvGrpSpPr>
          <p:grpSpPr>
            <a:xfrm rot="16200000">
              <a:off x="5690104" y="1676546"/>
              <a:ext cx="2504759" cy="500074"/>
              <a:chOff x="3843130" y="3429000"/>
              <a:chExt cx="3783496" cy="755374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E4B32523-AB7B-4C5A-92A3-354CC96B8CEE}"/>
                  </a:ext>
                </a:extLst>
              </p:cNvPr>
              <p:cNvSpPr/>
              <p:nvPr/>
            </p:nvSpPr>
            <p:spPr>
              <a:xfrm>
                <a:off x="3843130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9AA95618-ED5C-42D2-8FBB-A3107EBA53AF}"/>
                  </a:ext>
                </a:extLst>
              </p:cNvPr>
              <p:cNvSpPr/>
              <p:nvPr/>
            </p:nvSpPr>
            <p:spPr>
              <a:xfrm>
                <a:off x="4598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18B5E62B-9A0D-430C-BF75-74D527EBAC67}"/>
                  </a:ext>
                </a:extLst>
              </p:cNvPr>
              <p:cNvSpPr/>
              <p:nvPr/>
            </p:nvSpPr>
            <p:spPr>
              <a:xfrm>
                <a:off x="5360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4A516592-A8BC-4E6B-93D2-16830069D0D2}"/>
                  </a:ext>
                </a:extLst>
              </p:cNvPr>
              <p:cNvSpPr/>
              <p:nvPr/>
            </p:nvSpPr>
            <p:spPr>
              <a:xfrm>
                <a:off x="6115878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BF9AED96-2DD4-4532-BA05-A04CC853E549}"/>
                  </a:ext>
                </a:extLst>
              </p:cNvPr>
              <p:cNvSpPr/>
              <p:nvPr/>
            </p:nvSpPr>
            <p:spPr>
              <a:xfrm>
                <a:off x="6871252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58F9D208-A70E-4EF1-A7DB-9DE9EFA7BA35}"/>
                </a:ext>
              </a:extLst>
            </p:cNvPr>
            <p:cNvGrpSpPr/>
            <p:nvPr/>
          </p:nvGrpSpPr>
          <p:grpSpPr>
            <a:xfrm rot="5400000">
              <a:off x="4687059" y="4681379"/>
              <a:ext cx="2504759" cy="500074"/>
              <a:chOff x="3843130" y="3429000"/>
              <a:chExt cx="3783496" cy="755374"/>
            </a:xfrm>
          </p:grpSpPr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F7BC0F93-EB05-42AA-BFF5-B4F13DA73467}"/>
                  </a:ext>
                </a:extLst>
              </p:cNvPr>
              <p:cNvSpPr/>
              <p:nvPr/>
            </p:nvSpPr>
            <p:spPr>
              <a:xfrm>
                <a:off x="3843130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A068CF58-F9F8-4494-91F0-D02E39979E87}"/>
                  </a:ext>
                </a:extLst>
              </p:cNvPr>
              <p:cNvSpPr/>
              <p:nvPr/>
            </p:nvSpPr>
            <p:spPr>
              <a:xfrm>
                <a:off x="4598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45E866F7-B5F1-45E4-A5F1-4009BA71DDA5}"/>
                  </a:ext>
                </a:extLst>
              </p:cNvPr>
              <p:cNvSpPr/>
              <p:nvPr/>
            </p:nvSpPr>
            <p:spPr>
              <a:xfrm>
                <a:off x="5360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15F3887A-49FD-4323-8049-1664D9D13506}"/>
                  </a:ext>
                </a:extLst>
              </p:cNvPr>
              <p:cNvSpPr/>
              <p:nvPr/>
            </p:nvSpPr>
            <p:spPr>
              <a:xfrm>
                <a:off x="6115878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2522343B-0627-4C78-801C-6526B9821813}"/>
                  </a:ext>
                </a:extLst>
              </p:cNvPr>
              <p:cNvSpPr/>
              <p:nvPr/>
            </p:nvSpPr>
            <p:spPr>
              <a:xfrm>
                <a:off x="6871252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45CEFBD-04A6-4F99-98F6-309547E3EB4A}"/>
                </a:ext>
              </a:extLst>
            </p:cNvPr>
            <p:cNvSpPr/>
            <p:nvPr/>
          </p:nvSpPr>
          <p:spPr>
            <a:xfrm>
              <a:off x="7192521" y="674203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650C990-1453-4139-A809-6E6A02232ABC}"/>
                </a:ext>
              </a:extLst>
            </p:cNvPr>
            <p:cNvSpPr/>
            <p:nvPr/>
          </p:nvSpPr>
          <p:spPr>
            <a:xfrm rot="5400000">
              <a:off x="6189475" y="5683721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2E0C479-4CC4-4B8A-8CB0-310E68FFA255}"/>
                </a:ext>
              </a:extLst>
            </p:cNvPr>
            <p:cNvSpPr txBox="1"/>
            <p:nvPr/>
          </p:nvSpPr>
          <p:spPr>
            <a:xfrm>
              <a:off x="4536820" y="6193447"/>
              <a:ext cx="3882889" cy="7446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3600" dirty="0"/>
                <a:t>Original Maia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5617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5DA383E-D207-4E02-AAEC-2B7DBE7245AE}"/>
              </a:ext>
            </a:extLst>
          </p:cNvPr>
          <p:cNvGrpSpPr/>
          <p:nvPr/>
        </p:nvGrpSpPr>
        <p:grpSpPr>
          <a:xfrm>
            <a:off x="6510114" y="738060"/>
            <a:ext cx="4415308" cy="5436858"/>
            <a:chOff x="4200938" y="674203"/>
            <a:chExt cx="5548351" cy="6263892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33CDF8B9-870B-41BD-8DAD-2889EC8C726D}"/>
                </a:ext>
              </a:extLst>
            </p:cNvPr>
            <p:cNvGrpSpPr/>
            <p:nvPr/>
          </p:nvGrpSpPr>
          <p:grpSpPr>
            <a:xfrm>
              <a:off x="4200938" y="3178963"/>
              <a:ext cx="2491507" cy="500074"/>
              <a:chOff x="3863147" y="3429000"/>
              <a:chExt cx="3763479" cy="755374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F123960-2EA7-449F-A37A-99E78ECAF3E3}"/>
                  </a:ext>
                </a:extLst>
              </p:cNvPr>
              <p:cNvSpPr/>
              <p:nvPr/>
            </p:nvSpPr>
            <p:spPr>
              <a:xfrm>
                <a:off x="3863147" y="3429000"/>
                <a:ext cx="755373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80E35D71-B08D-4242-8857-406C006D58B2}"/>
                  </a:ext>
                </a:extLst>
              </p:cNvPr>
              <p:cNvSpPr/>
              <p:nvPr/>
            </p:nvSpPr>
            <p:spPr>
              <a:xfrm>
                <a:off x="4618521" y="3429000"/>
                <a:ext cx="755373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2ABF3CE6-172B-4006-8FF0-56484191C6C9}"/>
                  </a:ext>
                </a:extLst>
              </p:cNvPr>
              <p:cNvSpPr/>
              <p:nvPr/>
            </p:nvSpPr>
            <p:spPr>
              <a:xfrm>
                <a:off x="5360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860A1C42-A8B1-484F-8202-C48F33B9924C}"/>
                  </a:ext>
                </a:extLst>
              </p:cNvPr>
              <p:cNvSpPr/>
              <p:nvPr/>
            </p:nvSpPr>
            <p:spPr>
              <a:xfrm>
                <a:off x="6115878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A7CC9690-3D0C-402C-AE2F-35A932273C66}"/>
                  </a:ext>
                </a:extLst>
              </p:cNvPr>
              <p:cNvSpPr/>
              <p:nvPr/>
            </p:nvSpPr>
            <p:spPr>
              <a:xfrm>
                <a:off x="6871252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FD1C8B75-206F-48D4-88BB-366638FAF009}"/>
                </a:ext>
              </a:extLst>
            </p:cNvPr>
            <p:cNvSpPr/>
            <p:nvPr/>
          </p:nvSpPr>
          <p:spPr>
            <a:xfrm>
              <a:off x="6692446" y="3178963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45B6C58-BD43-405E-AC80-2783287B582B}"/>
                </a:ext>
              </a:extLst>
            </p:cNvPr>
            <p:cNvGrpSpPr/>
            <p:nvPr/>
          </p:nvGrpSpPr>
          <p:grpSpPr>
            <a:xfrm rot="16200000">
              <a:off x="5690104" y="1676546"/>
              <a:ext cx="2504759" cy="500074"/>
              <a:chOff x="3843130" y="3429000"/>
              <a:chExt cx="3783496" cy="755374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79306BB-8D29-4C15-B581-9C5C25B0C824}"/>
                  </a:ext>
                </a:extLst>
              </p:cNvPr>
              <p:cNvSpPr/>
              <p:nvPr/>
            </p:nvSpPr>
            <p:spPr>
              <a:xfrm>
                <a:off x="3843130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D5AC60DE-85BD-4891-BDC8-0AB85205AF89}"/>
                  </a:ext>
                </a:extLst>
              </p:cNvPr>
              <p:cNvSpPr/>
              <p:nvPr/>
            </p:nvSpPr>
            <p:spPr>
              <a:xfrm>
                <a:off x="4598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47371B4-F939-416B-B696-A51F83A94F37}"/>
                  </a:ext>
                </a:extLst>
              </p:cNvPr>
              <p:cNvSpPr/>
              <p:nvPr/>
            </p:nvSpPr>
            <p:spPr>
              <a:xfrm>
                <a:off x="5360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DCCA5DC-EBFD-4EF2-A8CA-3C5AFFEE57F3}"/>
                  </a:ext>
                </a:extLst>
              </p:cNvPr>
              <p:cNvSpPr/>
              <p:nvPr/>
            </p:nvSpPr>
            <p:spPr>
              <a:xfrm>
                <a:off x="6115878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32C77A33-06C6-439A-9A02-76648FE38514}"/>
                  </a:ext>
                </a:extLst>
              </p:cNvPr>
              <p:cNvSpPr/>
              <p:nvPr/>
            </p:nvSpPr>
            <p:spPr>
              <a:xfrm>
                <a:off x="6871252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859FA64-334F-43A4-A222-73343A5F63B4}"/>
                </a:ext>
              </a:extLst>
            </p:cNvPr>
            <p:cNvGrpSpPr/>
            <p:nvPr/>
          </p:nvGrpSpPr>
          <p:grpSpPr>
            <a:xfrm rot="5400000">
              <a:off x="4687059" y="4681379"/>
              <a:ext cx="2504759" cy="500074"/>
              <a:chOff x="3843130" y="3429000"/>
              <a:chExt cx="3783496" cy="755374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C4317D41-9D66-4BCC-96FC-656593B960E7}"/>
                  </a:ext>
                </a:extLst>
              </p:cNvPr>
              <p:cNvSpPr/>
              <p:nvPr/>
            </p:nvSpPr>
            <p:spPr>
              <a:xfrm>
                <a:off x="3843130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78E1195D-E833-4F93-B98E-E06556036889}"/>
                  </a:ext>
                </a:extLst>
              </p:cNvPr>
              <p:cNvSpPr/>
              <p:nvPr/>
            </p:nvSpPr>
            <p:spPr>
              <a:xfrm>
                <a:off x="4598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F8AC107A-4801-4A3B-B406-F85E33F2AB40}"/>
                  </a:ext>
                </a:extLst>
              </p:cNvPr>
              <p:cNvSpPr/>
              <p:nvPr/>
            </p:nvSpPr>
            <p:spPr>
              <a:xfrm>
                <a:off x="5360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934FBEBA-25A9-4B34-B5DD-03E9C44140EE}"/>
                  </a:ext>
                </a:extLst>
              </p:cNvPr>
              <p:cNvSpPr/>
              <p:nvPr/>
            </p:nvSpPr>
            <p:spPr>
              <a:xfrm>
                <a:off x="6115878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7783A4F4-15D9-4DAA-839F-1E78220EB72A}"/>
                  </a:ext>
                </a:extLst>
              </p:cNvPr>
              <p:cNvSpPr/>
              <p:nvPr/>
            </p:nvSpPr>
            <p:spPr>
              <a:xfrm>
                <a:off x="6871252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E2A0D0A-CDAE-4CEB-A7D3-A15422E86939}"/>
                </a:ext>
              </a:extLst>
            </p:cNvPr>
            <p:cNvSpPr/>
            <p:nvPr/>
          </p:nvSpPr>
          <p:spPr>
            <a:xfrm>
              <a:off x="7192521" y="674203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392EB4F-D8EE-47B8-907E-5BC7170F311D}"/>
                </a:ext>
              </a:extLst>
            </p:cNvPr>
            <p:cNvSpPr txBox="1"/>
            <p:nvPr/>
          </p:nvSpPr>
          <p:spPr>
            <a:xfrm>
              <a:off x="4200938" y="6193447"/>
              <a:ext cx="5548351" cy="7446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3600" dirty="0"/>
                <a:t>Maia with a back pack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D83C587-39F7-4A04-AAC1-0DF2B619A45A}"/>
              </a:ext>
            </a:extLst>
          </p:cNvPr>
          <p:cNvGrpSpPr/>
          <p:nvPr/>
        </p:nvGrpSpPr>
        <p:grpSpPr>
          <a:xfrm>
            <a:off x="1500504" y="738060"/>
            <a:ext cx="3357245" cy="5436858"/>
            <a:chOff x="4200938" y="674203"/>
            <a:chExt cx="4218771" cy="6263892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F024DEF4-735B-4645-84B2-B0A9EC921A8B}"/>
                </a:ext>
              </a:extLst>
            </p:cNvPr>
            <p:cNvGrpSpPr/>
            <p:nvPr/>
          </p:nvGrpSpPr>
          <p:grpSpPr>
            <a:xfrm>
              <a:off x="4200938" y="3178963"/>
              <a:ext cx="2491507" cy="500074"/>
              <a:chOff x="3863147" y="3429000"/>
              <a:chExt cx="3763479" cy="755374"/>
            </a:xfrm>
          </p:grpSpPr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8CCFF1-D063-49F0-85A9-9C85CEA15C0B}"/>
                  </a:ext>
                </a:extLst>
              </p:cNvPr>
              <p:cNvSpPr/>
              <p:nvPr/>
            </p:nvSpPr>
            <p:spPr>
              <a:xfrm>
                <a:off x="3863147" y="3429000"/>
                <a:ext cx="755373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6EC00E2D-FB06-40D7-A416-79E10D67AE78}"/>
                  </a:ext>
                </a:extLst>
              </p:cNvPr>
              <p:cNvSpPr/>
              <p:nvPr/>
            </p:nvSpPr>
            <p:spPr>
              <a:xfrm>
                <a:off x="4618521" y="3429000"/>
                <a:ext cx="755373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2A1E331F-2F20-4CDF-8E2A-F53E8F4866C7}"/>
                  </a:ext>
                </a:extLst>
              </p:cNvPr>
              <p:cNvSpPr/>
              <p:nvPr/>
            </p:nvSpPr>
            <p:spPr>
              <a:xfrm>
                <a:off x="5360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80E94774-BEC8-453F-82E7-C3325077F7FD}"/>
                  </a:ext>
                </a:extLst>
              </p:cNvPr>
              <p:cNvSpPr/>
              <p:nvPr/>
            </p:nvSpPr>
            <p:spPr>
              <a:xfrm>
                <a:off x="6115878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AEEC449F-2F65-4DEA-9765-9365ED74A132}"/>
                  </a:ext>
                </a:extLst>
              </p:cNvPr>
              <p:cNvSpPr/>
              <p:nvPr/>
            </p:nvSpPr>
            <p:spPr>
              <a:xfrm>
                <a:off x="6871252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D9AE0BC0-C0A3-4798-BFCB-4CF961E7C4E5}"/>
                </a:ext>
              </a:extLst>
            </p:cNvPr>
            <p:cNvSpPr/>
            <p:nvPr/>
          </p:nvSpPr>
          <p:spPr>
            <a:xfrm>
              <a:off x="6692446" y="3178963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C619B7C6-C423-4EB3-BC18-BB45855810D8}"/>
                </a:ext>
              </a:extLst>
            </p:cNvPr>
            <p:cNvGrpSpPr/>
            <p:nvPr/>
          </p:nvGrpSpPr>
          <p:grpSpPr>
            <a:xfrm rot="16200000">
              <a:off x="5690104" y="1676546"/>
              <a:ext cx="2504759" cy="500074"/>
              <a:chOff x="3843130" y="3429000"/>
              <a:chExt cx="3783496" cy="755374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E4B32523-AB7B-4C5A-92A3-354CC96B8CEE}"/>
                  </a:ext>
                </a:extLst>
              </p:cNvPr>
              <p:cNvSpPr/>
              <p:nvPr/>
            </p:nvSpPr>
            <p:spPr>
              <a:xfrm>
                <a:off x="3843130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9AA95618-ED5C-42D2-8FBB-A3107EBA53AF}"/>
                  </a:ext>
                </a:extLst>
              </p:cNvPr>
              <p:cNvSpPr/>
              <p:nvPr/>
            </p:nvSpPr>
            <p:spPr>
              <a:xfrm>
                <a:off x="4598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18B5E62B-9A0D-430C-BF75-74D527EBAC67}"/>
                  </a:ext>
                </a:extLst>
              </p:cNvPr>
              <p:cNvSpPr/>
              <p:nvPr/>
            </p:nvSpPr>
            <p:spPr>
              <a:xfrm>
                <a:off x="5360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4A516592-A8BC-4E6B-93D2-16830069D0D2}"/>
                  </a:ext>
                </a:extLst>
              </p:cNvPr>
              <p:cNvSpPr/>
              <p:nvPr/>
            </p:nvSpPr>
            <p:spPr>
              <a:xfrm>
                <a:off x="6115878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BF9AED96-2DD4-4532-BA05-A04CC853E549}"/>
                  </a:ext>
                </a:extLst>
              </p:cNvPr>
              <p:cNvSpPr/>
              <p:nvPr/>
            </p:nvSpPr>
            <p:spPr>
              <a:xfrm>
                <a:off x="6871252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58F9D208-A70E-4EF1-A7DB-9DE9EFA7BA35}"/>
                </a:ext>
              </a:extLst>
            </p:cNvPr>
            <p:cNvGrpSpPr/>
            <p:nvPr/>
          </p:nvGrpSpPr>
          <p:grpSpPr>
            <a:xfrm rot="5400000">
              <a:off x="4687059" y="4681379"/>
              <a:ext cx="2504759" cy="500074"/>
              <a:chOff x="3843130" y="3429000"/>
              <a:chExt cx="3783496" cy="755374"/>
            </a:xfrm>
          </p:grpSpPr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F7BC0F93-EB05-42AA-BFF5-B4F13DA73467}"/>
                  </a:ext>
                </a:extLst>
              </p:cNvPr>
              <p:cNvSpPr/>
              <p:nvPr/>
            </p:nvSpPr>
            <p:spPr>
              <a:xfrm>
                <a:off x="3843130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A068CF58-F9F8-4494-91F0-D02E39979E87}"/>
                  </a:ext>
                </a:extLst>
              </p:cNvPr>
              <p:cNvSpPr/>
              <p:nvPr/>
            </p:nvSpPr>
            <p:spPr>
              <a:xfrm>
                <a:off x="4598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45E866F7-B5F1-45E4-A5F1-4009BA71DDA5}"/>
                  </a:ext>
                </a:extLst>
              </p:cNvPr>
              <p:cNvSpPr/>
              <p:nvPr/>
            </p:nvSpPr>
            <p:spPr>
              <a:xfrm>
                <a:off x="5360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15F3887A-49FD-4323-8049-1664D9D13506}"/>
                  </a:ext>
                </a:extLst>
              </p:cNvPr>
              <p:cNvSpPr/>
              <p:nvPr/>
            </p:nvSpPr>
            <p:spPr>
              <a:xfrm>
                <a:off x="6115878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2522343B-0627-4C78-801C-6526B9821813}"/>
                  </a:ext>
                </a:extLst>
              </p:cNvPr>
              <p:cNvSpPr/>
              <p:nvPr/>
            </p:nvSpPr>
            <p:spPr>
              <a:xfrm>
                <a:off x="6871252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45CEFBD-04A6-4F99-98F6-309547E3EB4A}"/>
                </a:ext>
              </a:extLst>
            </p:cNvPr>
            <p:cNvSpPr/>
            <p:nvPr/>
          </p:nvSpPr>
          <p:spPr>
            <a:xfrm>
              <a:off x="7192521" y="674203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650C990-1453-4139-A809-6E6A02232ABC}"/>
                </a:ext>
              </a:extLst>
            </p:cNvPr>
            <p:cNvSpPr/>
            <p:nvPr/>
          </p:nvSpPr>
          <p:spPr>
            <a:xfrm rot="5400000">
              <a:off x="6189475" y="5683721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2E0C479-4CC4-4B8A-8CB0-310E68FFA255}"/>
                </a:ext>
              </a:extLst>
            </p:cNvPr>
            <p:cNvSpPr txBox="1"/>
            <p:nvPr/>
          </p:nvSpPr>
          <p:spPr>
            <a:xfrm>
              <a:off x="4536820" y="6193447"/>
              <a:ext cx="3882889" cy="7446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3600" dirty="0"/>
                <a:t>Original Maia</a:t>
              </a:r>
            </a:p>
          </p:txBody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09A9D767-3030-4A8F-8C21-2BC9021E9AA5}"/>
              </a:ext>
            </a:extLst>
          </p:cNvPr>
          <p:cNvSpPr/>
          <p:nvPr/>
        </p:nvSpPr>
        <p:spPr>
          <a:xfrm rot="5400000">
            <a:off x="8079069" y="5104208"/>
            <a:ext cx="434049" cy="397953"/>
          </a:xfrm>
          <a:prstGeom prst="rect">
            <a:avLst/>
          </a:prstGeom>
          <a:solidFill>
            <a:srgbClr val="C4BB4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A27259C-E67B-48BB-A384-A5F94915EC7D}"/>
              </a:ext>
            </a:extLst>
          </p:cNvPr>
          <p:cNvSpPr/>
          <p:nvPr/>
        </p:nvSpPr>
        <p:spPr>
          <a:xfrm>
            <a:off x="7701550" y="2476159"/>
            <a:ext cx="397953" cy="434048"/>
          </a:xfrm>
          <a:prstGeom prst="rect">
            <a:avLst/>
          </a:prstGeom>
          <a:solidFill>
            <a:srgbClr val="C4BB4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7F356D08-86CD-4181-AF29-5ACEC5073CD7}"/>
              </a:ext>
            </a:extLst>
          </p:cNvPr>
          <p:cNvSpPr/>
          <p:nvPr/>
        </p:nvSpPr>
        <p:spPr>
          <a:xfrm>
            <a:off x="7306019" y="2476159"/>
            <a:ext cx="397953" cy="434048"/>
          </a:xfrm>
          <a:prstGeom prst="rect">
            <a:avLst/>
          </a:prstGeom>
          <a:solidFill>
            <a:srgbClr val="C4BB4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69048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C392EB4F-D8EE-47B8-907E-5BC7170F311D}"/>
              </a:ext>
            </a:extLst>
          </p:cNvPr>
          <p:cNvSpPr txBox="1"/>
          <p:nvPr/>
        </p:nvSpPr>
        <p:spPr>
          <a:xfrm>
            <a:off x="6512360" y="5528587"/>
            <a:ext cx="4086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Maia with thick body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D83C587-39F7-4A04-AAC1-0DF2B619A45A}"/>
              </a:ext>
            </a:extLst>
          </p:cNvPr>
          <p:cNvGrpSpPr/>
          <p:nvPr/>
        </p:nvGrpSpPr>
        <p:grpSpPr>
          <a:xfrm>
            <a:off x="1500504" y="738060"/>
            <a:ext cx="3357245" cy="5436858"/>
            <a:chOff x="4200938" y="674203"/>
            <a:chExt cx="4218771" cy="6263892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F024DEF4-735B-4645-84B2-B0A9EC921A8B}"/>
                </a:ext>
              </a:extLst>
            </p:cNvPr>
            <p:cNvGrpSpPr/>
            <p:nvPr/>
          </p:nvGrpSpPr>
          <p:grpSpPr>
            <a:xfrm>
              <a:off x="4200938" y="3178963"/>
              <a:ext cx="2491507" cy="500074"/>
              <a:chOff x="3863147" y="3429000"/>
              <a:chExt cx="3763479" cy="755374"/>
            </a:xfrm>
          </p:grpSpPr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8CCFF1-D063-49F0-85A9-9C85CEA15C0B}"/>
                  </a:ext>
                </a:extLst>
              </p:cNvPr>
              <p:cNvSpPr/>
              <p:nvPr/>
            </p:nvSpPr>
            <p:spPr>
              <a:xfrm>
                <a:off x="3863147" y="3429000"/>
                <a:ext cx="755373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6EC00E2D-FB06-40D7-A416-79E10D67AE78}"/>
                  </a:ext>
                </a:extLst>
              </p:cNvPr>
              <p:cNvSpPr/>
              <p:nvPr/>
            </p:nvSpPr>
            <p:spPr>
              <a:xfrm>
                <a:off x="4618521" y="3429000"/>
                <a:ext cx="755373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2A1E331F-2F20-4CDF-8E2A-F53E8F4866C7}"/>
                  </a:ext>
                </a:extLst>
              </p:cNvPr>
              <p:cNvSpPr/>
              <p:nvPr/>
            </p:nvSpPr>
            <p:spPr>
              <a:xfrm>
                <a:off x="5360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80E94774-BEC8-453F-82E7-C3325077F7FD}"/>
                  </a:ext>
                </a:extLst>
              </p:cNvPr>
              <p:cNvSpPr/>
              <p:nvPr/>
            </p:nvSpPr>
            <p:spPr>
              <a:xfrm>
                <a:off x="6115878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AEEC449F-2F65-4DEA-9765-9365ED74A132}"/>
                  </a:ext>
                </a:extLst>
              </p:cNvPr>
              <p:cNvSpPr/>
              <p:nvPr/>
            </p:nvSpPr>
            <p:spPr>
              <a:xfrm>
                <a:off x="6871252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D9AE0BC0-C0A3-4798-BFCB-4CF961E7C4E5}"/>
                </a:ext>
              </a:extLst>
            </p:cNvPr>
            <p:cNvSpPr/>
            <p:nvPr/>
          </p:nvSpPr>
          <p:spPr>
            <a:xfrm>
              <a:off x="6692446" y="3178963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C619B7C6-C423-4EB3-BC18-BB45855810D8}"/>
                </a:ext>
              </a:extLst>
            </p:cNvPr>
            <p:cNvGrpSpPr/>
            <p:nvPr/>
          </p:nvGrpSpPr>
          <p:grpSpPr>
            <a:xfrm rot="16200000">
              <a:off x="5690104" y="1676546"/>
              <a:ext cx="2504759" cy="500074"/>
              <a:chOff x="3843130" y="3429000"/>
              <a:chExt cx="3783496" cy="755374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E4B32523-AB7B-4C5A-92A3-354CC96B8CEE}"/>
                  </a:ext>
                </a:extLst>
              </p:cNvPr>
              <p:cNvSpPr/>
              <p:nvPr/>
            </p:nvSpPr>
            <p:spPr>
              <a:xfrm>
                <a:off x="3843130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9AA95618-ED5C-42D2-8FBB-A3107EBA53AF}"/>
                  </a:ext>
                </a:extLst>
              </p:cNvPr>
              <p:cNvSpPr/>
              <p:nvPr/>
            </p:nvSpPr>
            <p:spPr>
              <a:xfrm>
                <a:off x="4598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18B5E62B-9A0D-430C-BF75-74D527EBAC67}"/>
                  </a:ext>
                </a:extLst>
              </p:cNvPr>
              <p:cNvSpPr/>
              <p:nvPr/>
            </p:nvSpPr>
            <p:spPr>
              <a:xfrm>
                <a:off x="5360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4A516592-A8BC-4E6B-93D2-16830069D0D2}"/>
                  </a:ext>
                </a:extLst>
              </p:cNvPr>
              <p:cNvSpPr/>
              <p:nvPr/>
            </p:nvSpPr>
            <p:spPr>
              <a:xfrm>
                <a:off x="6115878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BF9AED96-2DD4-4532-BA05-A04CC853E549}"/>
                  </a:ext>
                </a:extLst>
              </p:cNvPr>
              <p:cNvSpPr/>
              <p:nvPr/>
            </p:nvSpPr>
            <p:spPr>
              <a:xfrm>
                <a:off x="6871252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58F9D208-A70E-4EF1-A7DB-9DE9EFA7BA35}"/>
                </a:ext>
              </a:extLst>
            </p:cNvPr>
            <p:cNvGrpSpPr/>
            <p:nvPr/>
          </p:nvGrpSpPr>
          <p:grpSpPr>
            <a:xfrm rot="5400000">
              <a:off x="4687059" y="4681379"/>
              <a:ext cx="2504759" cy="500074"/>
              <a:chOff x="3843130" y="3429000"/>
              <a:chExt cx="3783496" cy="755374"/>
            </a:xfrm>
          </p:grpSpPr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F7BC0F93-EB05-42AA-BFF5-B4F13DA73467}"/>
                  </a:ext>
                </a:extLst>
              </p:cNvPr>
              <p:cNvSpPr/>
              <p:nvPr/>
            </p:nvSpPr>
            <p:spPr>
              <a:xfrm>
                <a:off x="3843130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A068CF58-F9F8-4494-91F0-D02E39979E87}"/>
                  </a:ext>
                </a:extLst>
              </p:cNvPr>
              <p:cNvSpPr/>
              <p:nvPr/>
            </p:nvSpPr>
            <p:spPr>
              <a:xfrm>
                <a:off x="4598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45E866F7-B5F1-45E4-A5F1-4009BA71DDA5}"/>
                  </a:ext>
                </a:extLst>
              </p:cNvPr>
              <p:cNvSpPr/>
              <p:nvPr/>
            </p:nvSpPr>
            <p:spPr>
              <a:xfrm>
                <a:off x="5360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15F3887A-49FD-4323-8049-1664D9D13506}"/>
                  </a:ext>
                </a:extLst>
              </p:cNvPr>
              <p:cNvSpPr/>
              <p:nvPr/>
            </p:nvSpPr>
            <p:spPr>
              <a:xfrm>
                <a:off x="6115878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2522343B-0627-4C78-801C-6526B9821813}"/>
                  </a:ext>
                </a:extLst>
              </p:cNvPr>
              <p:cNvSpPr/>
              <p:nvPr/>
            </p:nvSpPr>
            <p:spPr>
              <a:xfrm>
                <a:off x="6871252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45CEFBD-04A6-4F99-98F6-309547E3EB4A}"/>
                </a:ext>
              </a:extLst>
            </p:cNvPr>
            <p:cNvSpPr/>
            <p:nvPr/>
          </p:nvSpPr>
          <p:spPr>
            <a:xfrm>
              <a:off x="7192521" y="674203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650C990-1453-4139-A809-6E6A02232ABC}"/>
                </a:ext>
              </a:extLst>
            </p:cNvPr>
            <p:cNvSpPr/>
            <p:nvPr/>
          </p:nvSpPr>
          <p:spPr>
            <a:xfrm rot="5400000">
              <a:off x="6189475" y="5683721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2E0C479-4CC4-4B8A-8CB0-310E68FFA255}"/>
                </a:ext>
              </a:extLst>
            </p:cNvPr>
            <p:cNvSpPr txBox="1"/>
            <p:nvPr/>
          </p:nvSpPr>
          <p:spPr>
            <a:xfrm>
              <a:off x="4536820" y="6193447"/>
              <a:ext cx="3882889" cy="7446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3600" dirty="0"/>
                <a:t>Original Maia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6A2200E4-BB63-4A23-84BF-269A0FFA421F}"/>
              </a:ext>
            </a:extLst>
          </p:cNvPr>
          <p:cNvGrpSpPr/>
          <p:nvPr/>
        </p:nvGrpSpPr>
        <p:grpSpPr>
          <a:xfrm>
            <a:off x="6512360" y="307010"/>
            <a:ext cx="2778616" cy="5217007"/>
            <a:chOff x="6512360" y="307010"/>
            <a:chExt cx="2778616" cy="521700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33CDF8B9-870B-41BD-8DAD-2889EC8C726D}"/>
                </a:ext>
              </a:extLst>
            </p:cNvPr>
            <p:cNvGrpSpPr/>
            <p:nvPr/>
          </p:nvGrpSpPr>
          <p:grpSpPr>
            <a:xfrm>
              <a:off x="6512360" y="2912112"/>
              <a:ext cx="1982710" cy="434048"/>
              <a:chOff x="3863147" y="3429000"/>
              <a:chExt cx="3763479" cy="755374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F123960-2EA7-449F-A37A-99E78ECAF3E3}"/>
                  </a:ext>
                </a:extLst>
              </p:cNvPr>
              <p:cNvSpPr/>
              <p:nvPr/>
            </p:nvSpPr>
            <p:spPr>
              <a:xfrm>
                <a:off x="3863147" y="3429000"/>
                <a:ext cx="755373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80E35D71-B08D-4242-8857-406C006D58B2}"/>
                  </a:ext>
                </a:extLst>
              </p:cNvPr>
              <p:cNvSpPr/>
              <p:nvPr/>
            </p:nvSpPr>
            <p:spPr>
              <a:xfrm>
                <a:off x="4618521" y="3429000"/>
                <a:ext cx="755373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2ABF3CE6-172B-4006-8FF0-56484191C6C9}"/>
                  </a:ext>
                </a:extLst>
              </p:cNvPr>
              <p:cNvSpPr/>
              <p:nvPr/>
            </p:nvSpPr>
            <p:spPr>
              <a:xfrm>
                <a:off x="5360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860A1C42-A8B1-484F-8202-C48F33B9924C}"/>
                  </a:ext>
                </a:extLst>
              </p:cNvPr>
              <p:cNvSpPr/>
              <p:nvPr/>
            </p:nvSpPr>
            <p:spPr>
              <a:xfrm>
                <a:off x="6115878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A7CC9690-3D0C-402C-AE2F-35A932273C66}"/>
                  </a:ext>
                </a:extLst>
              </p:cNvPr>
              <p:cNvSpPr/>
              <p:nvPr/>
            </p:nvSpPr>
            <p:spPr>
              <a:xfrm>
                <a:off x="6871252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FD1C8B75-206F-48D4-88BB-366638FAF009}"/>
                </a:ext>
              </a:extLst>
            </p:cNvPr>
            <p:cNvSpPr/>
            <p:nvPr/>
          </p:nvSpPr>
          <p:spPr>
            <a:xfrm>
              <a:off x="8495071" y="2912112"/>
              <a:ext cx="397953" cy="434048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45B6C58-BD43-405E-AC80-2783287B582B}"/>
                </a:ext>
              </a:extLst>
            </p:cNvPr>
            <p:cNvGrpSpPr/>
            <p:nvPr/>
          </p:nvGrpSpPr>
          <p:grpSpPr>
            <a:xfrm rot="16200000">
              <a:off x="7607022" y="1626109"/>
              <a:ext cx="2174051" cy="397953"/>
              <a:chOff x="3843130" y="3429000"/>
              <a:chExt cx="3783496" cy="755374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79306BB-8D29-4C15-B581-9C5C25B0C824}"/>
                  </a:ext>
                </a:extLst>
              </p:cNvPr>
              <p:cNvSpPr/>
              <p:nvPr/>
            </p:nvSpPr>
            <p:spPr>
              <a:xfrm>
                <a:off x="3843130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D5AC60DE-85BD-4891-BDC8-0AB85205AF89}"/>
                  </a:ext>
                </a:extLst>
              </p:cNvPr>
              <p:cNvSpPr/>
              <p:nvPr/>
            </p:nvSpPr>
            <p:spPr>
              <a:xfrm>
                <a:off x="4598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47371B4-F939-416B-B696-A51F83A94F37}"/>
                  </a:ext>
                </a:extLst>
              </p:cNvPr>
              <p:cNvSpPr/>
              <p:nvPr/>
            </p:nvSpPr>
            <p:spPr>
              <a:xfrm>
                <a:off x="5360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DCCA5DC-EBFD-4EF2-A8CA-3C5AFFEE57F3}"/>
                  </a:ext>
                </a:extLst>
              </p:cNvPr>
              <p:cNvSpPr/>
              <p:nvPr/>
            </p:nvSpPr>
            <p:spPr>
              <a:xfrm>
                <a:off x="6115878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32C77A33-06C6-439A-9A02-76648FE38514}"/>
                  </a:ext>
                </a:extLst>
              </p:cNvPr>
              <p:cNvSpPr/>
              <p:nvPr/>
            </p:nvSpPr>
            <p:spPr>
              <a:xfrm>
                <a:off x="6871252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859FA64-334F-43A4-A222-73343A5F63B4}"/>
                </a:ext>
              </a:extLst>
            </p:cNvPr>
            <p:cNvGrpSpPr/>
            <p:nvPr/>
          </p:nvGrpSpPr>
          <p:grpSpPr>
            <a:xfrm rot="5400000">
              <a:off x="6808811" y="4234208"/>
              <a:ext cx="2174051" cy="397953"/>
              <a:chOff x="3843130" y="3429000"/>
              <a:chExt cx="3783496" cy="755374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C4317D41-9D66-4BCC-96FC-656593B960E7}"/>
                  </a:ext>
                </a:extLst>
              </p:cNvPr>
              <p:cNvSpPr/>
              <p:nvPr/>
            </p:nvSpPr>
            <p:spPr>
              <a:xfrm>
                <a:off x="3843130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78E1195D-E833-4F93-B98E-E06556036889}"/>
                  </a:ext>
                </a:extLst>
              </p:cNvPr>
              <p:cNvSpPr/>
              <p:nvPr/>
            </p:nvSpPr>
            <p:spPr>
              <a:xfrm>
                <a:off x="4598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F8AC107A-4801-4A3B-B406-F85E33F2AB40}"/>
                  </a:ext>
                </a:extLst>
              </p:cNvPr>
              <p:cNvSpPr/>
              <p:nvPr/>
            </p:nvSpPr>
            <p:spPr>
              <a:xfrm>
                <a:off x="5360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934FBEBA-25A9-4B34-B5DD-03E9C44140EE}"/>
                  </a:ext>
                </a:extLst>
              </p:cNvPr>
              <p:cNvSpPr/>
              <p:nvPr/>
            </p:nvSpPr>
            <p:spPr>
              <a:xfrm>
                <a:off x="6115878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7783A4F4-15D9-4DAA-839F-1E78220EB72A}"/>
                  </a:ext>
                </a:extLst>
              </p:cNvPr>
              <p:cNvSpPr/>
              <p:nvPr/>
            </p:nvSpPr>
            <p:spPr>
              <a:xfrm>
                <a:off x="6871252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C69036EB-8137-46A8-B15D-89CA20BD74F1}"/>
                </a:ext>
              </a:extLst>
            </p:cNvPr>
            <p:cNvSpPr/>
            <p:nvPr/>
          </p:nvSpPr>
          <p:spPr>
            <a:xfrm rot="5400000">
              <a:off x="8079069" y="5108016"/>
              <a:ext cx="434049" cy="397953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4337538D-EC12-4009-90EB-FA38904CC764}"/>
                </a:ext>
              </a:extLst>
            </p:cNvPr>
            <p:cNvSpPr/>
            <p:nvPr/>
          </p:nvSpPr>
          <p:spPr>
            <a:xfrm>
              <a:off x="6515435" y="2475064"/>
              <a:ext cx="397952" cy="434048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6628575D-3AF5-46AA-A4E8-82AFA83FB8C9}"/>
                </a:ext>
              </a:extLst>
            </p:cNvPr>
            <p:cNvSpPr/>
            <p:nvPr/>
          </p:nvSpPr>
          <p:spPr>
            <a:xfrm>
              <a:off x="6913388" y="2475064"/>
              <a:ext cx="397952" cy="434048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E9AE18D4-92B7-4D4D-946A-14632C7ACE9B}"/>
                </a:ext>
              </a:extLst>
            </p:cNvPr>
            <p:cNvSpPr/>
            <p:nvPr/>
          </p:nvSpPr>
          <p:spPr>
            <a:xfrm>
              <a:off x="7304286" y="2475064"/>
              <a:ext cx="397953" cy="434048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BCEED3D3-3156-45E5-8687-8369BB3D67A3}"/>
                </a:ext>
              </a:extLst>
            </p:cNvPr>
            <p:cNvSpPr/>
            <p:nvPr/>
          </p:nvSpPr>
          <p:spPr>
            <a:xfrm>
              <a:off x="7702239" y="2475064"/>
              <a:ext cx="397953" cy="434048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2378D4B5-ACDD-4F71-874B-7814CBD08FD7}"/>
                </a:ext>
              </a:extLst>
            </p:cNvPr>
            <p:cNvSpPr/>
            <p:nvPr/>
          </p:nvSpPr>
          <p:spPr>
            <a:xfrm>
              <a:off x="8100192" y="2475064"/>
              <a:ext cx="397953" cy="434048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822A34B6-CE1F-4D7D-B8B2-9804E5E779CD}"/>
                </a:ext>
              </a:extLst>
            </p:cNvPr>
            <p:cNvSpPr/>
            <p:nvPr/>
          </p:nvSpPr>
          <p:spPr>
            <a:xfrm rot="16200000">
              <a:off x="8477022" y="325058"/>
              <a:ext cx="434049" cy="397953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B2F9AE62-1F13-4028-B40F-EC3AC761D25A}"/>
                </a:ext>
              </a:extLst>
            </p:cNvPr>
            <p:cNvSpPr/>
            <p:nvPr/>
          </p:nvSpPr>
          <p:spPr>
            <a:xfrm>
              <a:off x="8893023" y="307010"/>
              <a:ext cx="397953" cy="434048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426713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41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Andrew Tagg</cp:lastModifiedBy>
  <cp:revision>5</cp:revision>
  <dcterms:created xsi:type="dcterms:W3CDTF">2017-12-14T00:21:48Z</dcterms:created>
  <dcterms:modified xsi:type="dcterms:W3CDTF">2017-12-18T22:15:22Z</dcterms:modified>
</cp:coreProperties>
</file>