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4BB44"/>
    <a:srgbClr val="FFD0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800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207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415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407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4762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400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3658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105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46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1562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259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7F550-FD79-4F58-8398-F8BF26C85826}" type="datetimeFigureOut">
              <a:rPr lang="en-NZ" smtClean="0"/>
              <a:t>19/12/2017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A337A-7AEC-4EDC-AD23-681A291B3F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737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D66BF33F-3901-44DF-BB5E-869C8CD3A507}"/>
              </a:ext>
            </a:extLst>
          </p:cNvPr>
          <p:cNvSpPr txBox="1"/>
          <p:nvPr/>
        </p:nvSpPr>
        <p:spPr>
          <a:xfrm>
            <a:off x="8534399" y="6374296"/>
            <a:ext cx="347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Acknowledgement : </a:t>
            </a:r>
            <a:r>
              <a:rPr lang="en-NZ" dirty="0" err="1"/>
              <a:t>Dr.</a:t>
            </a:r>
            <a:r>
              <a:rPr lang="en-NZ" dirty="0"/>
              <a:t> J. Brown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EDF7AA1-5E12-4202-88E8-558BA76CBE22}"/>
              </a:ext>
            </a:extLst>
          </p:cNvPr>
          <p:cNvGrpSpPr/>
          <p:nvPr/>
        </p:nvGrpSpPr>
        <p:grpSpPr>
          <a:xfrm>
            <a:off x="3298524" y="-15560"/>
            <a:ext cx="5287617" cy="6855338"/>
            <a:chOff x="3298524" y="-15560"/>
            <a:chExt cx="5287617" cy="685533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2B843FA-F4BA-4E0A-A8B1-5F0DE8DCA14F}"/>
                </a:ext>
              </a:extLst>
            </p:cNvPr>
            <p:cNvGrpSpPr/>
            <p:nvPr/>
          </p:nvGrpSpPr>
          <p:grpSpPr>
            <a:xfrm>
              <a:off x="4200938" y="3178963"/>
              <a:ext cx="2491507" cy="500074"/>
              <a:chOff x="3863147" y="3429000"/>
              <a:chExt cx="3763479" cy="755374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E59FFD8-EADC-4906-BC5D-4CB4C82E3311}"/>
                  </a:ext>
                </a:extLst>
              </p:cNvPr>
              <p:cNvSpPr/>
              <p:nvPr/>
            </p:nvSpPr>
            <p:spPr>
              <a:xfrm>
                <a:off x="3863147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1204DB6-745C-460B-A6A9-5990EAA846C1}"/>
                  </a:ext>
                </a:extLst>
              </p:cNvPr>
              <p:cNvSpPr/>
              <p:nvPr/>
            </p:nvSpPr>
            <p:spPr>
              <a:xfrm>
                <a:off x="4618521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CA57D29-E1AD-48C9-9AC9-325FEE357067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FEBBE15-C3B3-4115-ACEB-589FEE20FBFB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0B23099-0CAA-4E89-A6BB-500FAEDC9E3A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F19A90-21A7-49D4-9333-2B77D84870B5}"/>
                </a:ext>
              </a:extLst>
            </p:cNvPr>
            <p:cNvSpPr/>
            <p:nvPr/>
          </p:nvSpPr>
          <p:spPr>
            <a:xfrm>
              <a:off x="6692446" y="317896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21D4306-64C3-4C86-98B3-11F6494F7A13}"/>
                </a:ext>
              </a:extLst>
            </p:cNvPr>
            <p:cNvGrpSpPr/>
            <p:nvPr/>
          </p:nvGrpSpPr>
          <p:grpSpPr>
            <a:xfrm rot="16200000">
              <a:off x="5690104" y="1676546"/>
              <a:ext cx="2504759" cy="500074"/>
              <a:chOff x="3843130" y="3429000"/>
              <a:chExt cx="3783496" cy="755374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99A7B43-35E3-43B0-816B-EFE5D64C5692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F740866-5C40-49D3-AB62-1E10F5E7C106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C626740-F0DA-454F-B548-330F6B8CC2E0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79FB43A-8076-4042-907C-BE010F7DFD55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4DFC59C-B1EE-4027-8818-046999A9B75F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FE9390E-D870-4D9E-9132-390FEC1E170C}"/>
                </a:ext>
              </a:extLst>
            </p:cNvPr>
            <p:cNvGrpSpPr/>
            <p:nvPr/>
          </p:nvGrpSpPr>
          <p:grpSpPr>
            <a:xfrm rot="5400000">
              <a:off x="4687059" y="4681379"/>
              <a:ext cx="2504759" cy="500074"/>
              <a:chOff x="3843130" y="3429000"/>
              <a:chExt cx="3783496" cy="755374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F66CB09-947C-4A27-96A3-BAA140D9C7D5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3657491-4108-437A-B126-241597ABBBF7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C74B82B-FF2C-47FD-8F65-A7D0D79BA751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1DE6B44-BDD4-416B-936B-401334A687D5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066B9DE-222C-49C7-BDC5-7B5D8E7A9316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7A77428-E253-4BA1-9E4B-D20DC238EF79}"/>
                </a:ext>
              </a:extLst>
            </p:cNvPr>
            <p:cNvSpPr/>
            <p:nvPr/>
          </p:nvSpPr>
          <p:spPr>
            <a:xfrm>
              <a:off x="7192521" y="67420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1F3911C-050A-4A3C-85A2-7FC31FB7107B}"/>
                </a:ext>
              </a:extLst>
            </p:cNvPr>
            <p:cNvSpPr/>
            <p:nvPr/>
          </p:nvSpPr>
          <p:spPr>
            <a:xfrm rot="5400000">
              <a:off x="6189475" y="568372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B441A86-288B-44B0-9C0F-14A3D81BCA36}"/>
                </a:ext>
              </a:extLst>
            </p:cNvPr>
            <p:cNvSpPr txBox="1"/>
            <p:nvPr/>
          </p:nvSpPr>
          <p:spPr>
            <a:xfrm>
              <a:off x="4536822" y="6193447"/>
              <a:ext cx="38828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600" dirty="0"/>
                <a:t>(Four years old)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E69B6BC-094E-4913-84A7-28EAFE65B837}"/>
                </a:ext>
              </a:extLst>
            </p:cNvPr>
            <p:cNvSpPr txBox="1"/>
            <p:nvPr/>
          </p:nvSpPr>
          <p:spPr>
            <a:xfrm>
              <a:off x="3298524" y="-15560"/>
              <a:ext cx="5287617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4000" dirty="0"/>
                <a:t>Maia the Moa</a:t>
              </a:r>
            </a:p>
            <a:p>
              <a:endParaRPr lang="en-NZ" dirty="0"/>
            </a:p>
          </p:txBody>
        </p:sp>
      </p:grpSp>
    </p:spTree>
    <p:extLst>
      <p:ext uri="{BB962C8B-B14F-4D97-AF65-F5344CB8AC3E}">
        <p14:creationId xmlns:p14="http://schemas.microsoft.com/office/powerpoint/2010/main" val="1989508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16CD0EF-3131-4509-A3D5-3AE11E9DA481}"/>
              </a:ext>
            </a:extLst>
          </p:cNvPr>
          <p:cNvGrpSpPr/>
          <p:nvPr/>
        </p:nvGrpSpPr>
        <p:grpSpPr>
          <a:xfrm>
            <a:off x="1000491" y="2543333"/>
            <a:ext cx="2491505" cy="3511579"/>
            <a:chOff x="1000491" y="2057536"/>
            <a:chExt cx="2491505" cy="351157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204DB6-745C-460B-A6A9-5990EAA846C1}"/>
                </a:ext>
              </a:extLst>
            </p:cNvPr>
            <p:cNvSpPr/>
            <p:nvPr/>
          </p:nvSpPr>
          <p:spPr>
            <a:xfrm>
              <a:off x="1000491" y="3555567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CA57D29-E1AD-48C9-9AC9-325FEE357067}"/>
                </a:ext>
              </a:extLst>
            </p:cNvPr>
            <p:cNvSpPr/>
            <p:nvPr/>
          </p:nvSpPr>
          <p:spPr>
            <a:xfrm>
              <a:off x="1491701" y="3555567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EBBE15-C3B3-4115-ACEB-589FEE20FBFB}"/>
                </a:ext>
              </a:extLst>
            </p:cNvPr>
            <p:cNvSpPr/>
            <p:nvPr/>
          </p:nvSpPr>
          <p:spPr>
            <a:xfrm>
              <a:off x="1991775" y="3555567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B23099-0CAA-4E89-A6BB-500FAEDC9E3A}"/>
                </a:ext>
              </a:extLst>
            </p:cNvPr>
            <p:cNvSpPr/>
            <p:nvPr/>
          </p:nvSpPr>
          <p:spPr>
            <a:xfrm>
              <a:off x="2491850" y="3555567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F740866-5C40-49D3-AB62-1E10F5E7C106}"/>
                </a:ext>
              </a:extLst>
            </p:cNvPr>
            <p:cNvSpPr/>
            <p:nvPr/>
          </p:nvSpPr>
          <p:spPr>
            <a:xfrm rot="16200000">
              <a:off x="2491849" y="3057686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C626740-F0DA-454F-B548-330F6B8CC2E0}"/>
                </a:ext>
              </a:extLst>
            </p:cNvPr>
            <p:cNvSpPr/>
            <p:nvPr/>
          </p:nvSpPr>
          <p:spPr>
            <a:xfrm rot="16200000">
              <a:off x="2491849" y="2553225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79FB43A-8076-4042-907C-BE010F7DFD55}"/>
                </a:ext>
              </a:extLst>
            </p:cNvPr>
            <p:cNvSpPr/>
            <p:nvPr/>
          </p:nvSpPr>
          <p:spPr>
            <a:xfrm rot="16200000">
              <a:off x="2491848" y="2057536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F66CB09-947C-4A27-96A3-BAA140D9C7D5}"/>
                </a:ext>
              </a:extLst>
            </p:cNvPr>
            <p:cNvSpPr/>
            <p:nvPr/>
          </p:nvSpPr>
          <p:spPr>
            <a:xfrm rot="5400000">
              <a:off x="2002851" y="405564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3657491-4108-437A-B126-241597ABBBF7}"/>
                </a:ext>
              </a:extLst>
            </p:cNvPr>
            <p:cNvSpPr/>
            <p:nvPr/>
          </p:nvSpPr>
          <p:spPr>
            <a:xfrm rot="5400000">
              <a:off x="2002851" y="4555715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C74B82B-FF2C-47FD-8F65-A7D0D79BA751}"/>
                </a:ext>
              </a:extLst>
            </p:cNvPr>
            <p:cNvSpPr/>
            <p:nvPr/>
          </p:nvSpPr>
          <p:spPr>
            <a:xfrm rot="5400000">
              <a:off x="2002851" y="5060176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7A77428-E253-4BA1-9E4B-D20DC238EF79}"/>
                </a:ext>
              </a:extLst>
            </p:cNvPr>
            <p:cNvSpPr/>
            <p:nvPr/>
          </p:nvSpPr>
          <p:spPr>
            <a:xfrm>
              <a:off x="2991922" y="2057536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1F3911C-050A-4A3C-85A2-7FC31FB7107B}"/>
                </a:ext>
              </a:extLst>
            </p:cNvPr>
            <p:cNvSpPr/>
            <p:nvPr/>
          </p:nvSpPr>
          <p:spPr>
            <a:xfrm rot="5400000">
              <a:off x="2502925" y="506904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900A513E-914A-4000-AAF4-C1E1BEC70BB9}"/>
              </a:ext>
            </a:extLst>
          </p:cNvPr>
          <p:cNvSpPr txBox="1"/>
          <p:nvPr/>
        </p:nvSpPr>
        <p:spPr>
          <a:xfrm>
            <a:off x="1000491" y="6054912"/>
            <a:ext cx="388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(Two years old)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A34C37-34ED-45AD-BE0A-12FF77A5004F}"/>
              </a:ext>
            </a:extLst>
          </p:cNvPr>
          <p:cNvSpPr txBox="1"/>
          <p:nvPr/>
        </p:nvSpPr>
        <p:spPr>
          <a:xfrm>
            <a:off x="3405809" y="251791"/>
            <a:ext cx="528761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000" dirty="0"/>
              <a:t>Maia the Moa</a:t>
            </a:r>
          </a:p>
          <a:p>
            <a:endParaRPr lang="en-NZ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ED28071-5E7D-41A6-9E86-57E741B45598}"/>
              </a:ext>
            </a:extLst>
          </p:cNvPr>
          <p:cNvGrpSpPr/>
          <p:nvPr/>
        </p:nvGrpSpPr>
        <p:grpSpPr>
          <a:xfrm>
            <a:off x="7633251" y="545320"/>
            <a:ext cx="4218771" cy="6165575"/>
            <a:chOff x="4200938" y="674203"/>
            <a:chExt cx="4218771" cy="616557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554BC4B-F3A9-4461-A33B-AB4E4B4FFEA4}"/>
                </a:ext>
              </a:extLst>
            </p:cNvPr>
            <p:cNvGrpSpPr/>
            <p:nvPr/>
          </p:nvGrpSpPr>
          <p:grpSpPr>
            <a:xfrm>
              <a:off x="4200938" y="3178963"/>
              <a:ext cx="2491507" cy="500074"/>
              <a:chOff x="3863147" y="3429000"/>
              <a:chExt cx="3763479" cy="755374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0AFFAC2-993B-44F2-8F1A-B57F25567BD8}"/>
                  </a:ext>
                </a:extLst>
              </p:cNvPr>
              <p:cNvSpPr/>
              <p:nvPr/>
            </p:nvSpPr>
            <p:spPr>
              <a:xfrm>
                <a:off x="3863147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3F9509A9-38EC-43D5-A068-0EAD8CFA1810}"/>
                  </a:ext>
                </a:extLst>
              </p:cNvPr>
              <p:cNvSpPr/>
              <p:nvPr/>
            </p:nvSpPr>
            <p:spPr>
              <a:xfrm>
                <a:off x="4618521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A16F53EE-E868-4D6A-B950-15740BA9878C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A2A47CF-AC3F-4F5A-984D-D53600F4C746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CE6A3BA-FA60-49A4-BA4F-9EB96C9AC49B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587C079-ECBF-49CA-A5CE-8C224322DDF2}"/>
                </a:ext>
              </a:extLst>
            </p:cNvPr>
            <p:cNvSpPr/>
            <p:nvPr/>
          </p:nvSpPr>
          <p:spPr>
            <a:xfrm>
              <a:off x="6692446" y="317896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FC0191D-1C4F-4D21-9500-C549962A4C90}"/>
                </a:ext>
              </a:extLst>
            </p:cNvPr>
            <p:cNvGrpSpPr/>
            <p:nvPr/>
          </p:nvGrpSpPr>
          <p:grpSpPr>
            <a:xfrm rot="16200000">
              <a:off x="5690104" y="1676546"/>
              <a:ext cx="2504759" cy="500074"/>
              <a:chOff x="3843130" y="3429000"/>
              <a:chExt cx="3783496" cy="755374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FB55FF0-3117-4CA3-8269-050DDBB69A0C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CE7119E-191C-462D-8F48-06C8F16A2E40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CE132F1-5E94-4952-A4EE-C8B6629BD1C3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7DAC870D-FD68-44CA-BC7C-C0B9DCABA2D5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2CBAC8BB-B530-4647-B5E7-CC8A0E154891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562AEDF-9B92-4DFC-B16D-03DAE23E3351}"/>
                </a:ext>
              </a:extLst>
            </p:cNvPr>
            <p:cNvGrpSpPr/>
            <p:nvPr/>
          </p:nvGrpSpPr>
          <p:grpSpPr>
            <a:xfrm rot="5400000">
              <a:off x="4687059" y="4681379"/>
              <a:ext cx="2504759" cy="500074"/>
              <a:chOff x="3843130" y="3429000"/>
              <a:chExt cx="3783496" cy="755374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F1F2E183-9E9A-4D3E-B890-325D8979037C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20620EC5-FC96-4E72-8ACF-2D313FACDE24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9996CB52-9BB1-44EB-8B85-D2B5F1214A71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FDA5FB3-5462-46BB-8DD2-DB14483377FC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6CF0372-57CB-4A68-8DB0-45D876E80D59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6034A03-0179-4A30-8E51-256CB3E570A0}"/>
                </a:ext>
              </a:extLst>
            </p:cNvPr>
            <p:cNvSpPr/>
            <p:nvPr/>
          </p:nvSpPr>
          <p:spPr>
            <a:xfrm>
              <a:off x="7192521" y="67420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5A71F96-BE82-44EF-BEDF-2D0EC6F4D083}"/>
                </a:ext>
              </a:extLst>
            </p:cNvPr>
            <p:cNvSpPr/>
            <p:nvPr/>
          </p:nvSpPr>
          <p:spPr>
            <a:xfrm rot="5400000">
              <a:off x="6189475" y="568372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20BADA4-4091-44D2-9605-3460B9729F96}"/>
                </a:ext>
              </a:extLst>
            </p:cNvPr>
            <p:cNvSpPr txBox="1"/>
            <p:nvPr/>
          </p:nvSpPr>
          <p:spPr>
            <a:xfrm>
              <a:off x="4536822" y="6193447"/>
              <a:ext cx="38828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600" dirty="0"/>
                <a:t>(Four years old)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6297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296EDC21-3D36-4CFA-AAF6-AB40B49E3A1C}"/>
              </a:ext>
            </a:extLst>
          </p:cNvPr>
          <p:cNvGrpSpPr/>
          <p:nvPr/>
        </p:nvGrpSpPr>
        <p:grpSpPr>
          <a:xfrm>
            <a:off x="311377" y="2543333"/>
            <a:ext cx="2491505" cy="3502714"/>
            <a:chOff x="311377" y="2543333"/>
            <a:chExt cx="2491505" cy="350271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204DB6-745C-460B-A6A9-5990EAA846C1}"/>
                </a:ext>
              </a:extLst>
            </p:cNvPr>
            <p:cNvSpPr/>
            <p:nvPr/>
          </p:nvSpPr>
          <p:spPr>
            <a:xfrm>
              <a:off x="311377" y="4041364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CA57D29-E1AD-48C9-9AC9-325FEE357067}"/>
                </a:ext>
              </a:extLst>
            </p:cNvPr>
            <p:cNvSpPr/>
            <p:nvPr/>
          </p:nvSpPr>
          <p:spPr>
            <a:xfrm>
              <a:off x="802587" y="4041364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EBBE15-C3B3-4115-ACEB-589FEE20FBFB}"/>
                </a:ext>
              </a:extLst>
            </p:cNvPr>
            <p:cNvSpPr/>
            <p:nvPr/>
          </p:nvSpPr>
          <p:spPr>
            <a:xfrm>
              <a:off x="1302661" y="4041364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B23099-0CAA-4E89-A6BB-500FAEDC9E3A}"/>
                </a:ext>
              </a:extLst>
            </p:cNvPr>
            <p:cNvSpPr/>
            <p:nvPr/>
          </p:nvSpPr>
          <p:spPr>
            <a:xfrm>
              <a:off x="1802736" y="4041364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F740866-5C40-49D3-AB62-1E10F5E7C106}"/>
                </a:ext>
              </a:extLst>
            </p:cNvPr>
            <p:cNvSpPr/>
            <p:nvPr/>
          </p:nvSpPr>
          <p:spPr>
            <a:xfrm rot="16200000">
              <a:off x="1802735" y="354348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C626740-F0DA-454F-B548-330F6B8CC2E0}"/>
                </a:ext>
              </a:extLst>
            </p:cNvPr>
            <p:cNvSpPr/>
            <p:nvPr/>
          </p:nvSpPr>
          <p:spPr>
            <a:xfrm rot="16200000">
              <a:off x="1802735" y="3039022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79FB43A-8076-4042-907C-BE010F7DFD55}"/>
                </a:ext>
              </a:extLst>
            </p:cNvPr>
            <p:cNvSpPr/>
            <p:nvPr/>
          </p:nvSpPr>
          <p:spPr>
            <a:xfrm rot="16200000">
              <a:off x="1802734" y="254333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F66CB09-947C-4A27-96A3-BAA140D9C7D5}"/>
                </a:ext>
              </a:extLst>
            </p:cNvPr>
            <p:cNvSpPr/>
            <p:nvPr/>
          </p:nvSpPr>
          <p:spPr>
            <a:xfrm rot="5400000">
              <a:off x="1313737" y="4541438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3657491-4108-437A-B126-241597ABBBF7}"/>
                </a:ext>
              </a:extLst>
            </p:cNvPr>
            <p:cNvSpPr/>
            <p:nvPr/>
          </p:nvSpPr>
          <p:spPr>
            <a:xfrm rot="5400000">
              <a:off x="1313737" y="5041512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C74B82B-FF2C-47FD-8F65-A7D0D79BA751}"/>
                </a:ext>
              </a:extLst>
            </p:cNvPr>
            <p:cNvSpPr/>
            <p:nvPr/>
          </p:nvSpPr>
          <p:spPr>
            <a:xfrm rot="5400000">
              <a:off x="1313737" y="554597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7A77428-E253-4BA1-9E4B-D20DC238EF79}"/>
                </a:ext>
              </a:extLst>
            </p:cNvPr>
            <p:cNvSpPr/>
            <p:nvPr/>
          </p:nvSpPr>
          <p:spPr>
            <a:xfrm>
              <a:off x="2302808" y="254333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1F3911C-050A-4A3C-85A2-7FC31FB7107B}"/>
                </a:ext>
              </a:extLst>
            </p:cNvPr>
            <p:cNvSpPr/>
            <p:nvPr/>
          </p:nvSpPr>
          <p:spPr>
            <a:xfrm rot="5400000">
              <a:off x="1813811" y="5545110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900A513E-914A-4000-AAF4-C1E1BEC70BB9}"/>
              </a:ext>
            </a:extLst>
          </p:cNvPr>
          <p:cNvSpPr txBox="1"/>
          <p:nvPr/>
        </p:nvSpPr>
        <p:spPr>
          <a:xfrm>
            <a:off x="311377" y="6054912"/>
            <a:ext cx="388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(Two years old)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A34C37-34ED-45AD-BE0A-12FF77A5004F}"/>
              </a:ext>
            </a:extLst>
          </p:cNvPr>
          <p:cNvSpPr txBox="1"/>
          <p:nvPr/>
        </p:nvSpPr>
        <p:spPr>
          <a:xfrm>
            <a:off x="3405809" y="251791"/>
            <a:ext cx="528761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000" dirty="0"/>
              <a:t>Maia the Moa</a:t>
            </a:r>
          </a:p>
          <a:p>
            <a:endParaRPr lang="en-NZ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ED28071-5E7D-41A6-9E86-57E741B45598}"/>
              </a:ext>
            </a:extLst>
          </p:cNvPr>
          <p:cNvGrpSpPr/>
          <p:nvPr/>
        </p:nvGrpSpPr>
        <p:grpSpPr>
          <a:xfrm>
            <a:off x="8129196" y="545320"/>
            <a:ext cx="4218771" cy="6165575"/>
            <a:chOff x="4200938" y="674203"/>
            <a:chExt cx="4218771" cy="616557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554BC4B-F3A9-4461-A33B-AB4E4B4FFEA4}"/>
                </a:ext>
              </a:extLst>
            </p:cNvPr>
            <p:cNvGrpSpPr/>
            <p:nvPr/>
          </p:nvGrpSpPr>
          <p:grpSpPr>
            <a:xfrm>
              <a:off x="4200938" y="3178963"/>
              <a:ext cx="2491507" cy="500074"/>
              <a:chOff x="3863147" y="3429000"/>
              <a:chExt cx="3763479" cy="755374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0AFFAC2-993B-44F2-8F1A-B57F25567BD8}"/>
                  </a:ext>
                </a:extLst>
              </p:cNvPr>
              <p:cNvSpPr/>
              <p:nvPr/>
            </p:nvSpPr>
            <p:spPr>
              <a:xfrm>
                <a:off x="3863147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3F9509A9-38EC-43D5-A068-0EAD8CFA1810}"/>
                  </a:ext>
                </a:extLst>
              </p:cNvPr>
              <p:cNvSpPr/>
              <p:nvPr/>
            </p:nvSpPr>
            <p:spPr>
              <a:xfrm>
                <a:off x="4618521" y="3429000"/>
                <a:ext cx="755373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A16F53EE-E868-4D6A-B950-15740BA9878C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A2A47CF-AC3F-4F5A-984D-D53600F4C746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CE6A3BA-FA60-49A4-BA4F-9EB96C9AC49B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587C079-ECBF-49CA-A5CE-8C224322DDF2}"/>
                </a:ext>
              </a:extLst>
            </p:cNvPr>
            <p:cNvSpPr/>
            <p:nvPr/>
          </p:nvSpPr>
          <p:spPr>
            <a:xfrm>
              <a:off x="6692446" y="317896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FC0191D-1C4F-4D21-9500-C549962A4C90}"/>
                </a:ext>
              </a:extLst>
            </p:cNvPr>
            <p:cNvGrpSpPr/>
            <p:nvPr/>
          </p:nvGrpSpPr>
          <p:grpSpPr>
            <a:xfrm rot="16200000">
              <a:off x="5690104" y="1676546"/>
              <a:ext cx="2504759" cy="500074"/>
              <a:chOff x="3843130" y="3429000"/>
              <a:chExt cx="3783496" cy="755374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FB55FF0-3117-4CA3-8269-050DDBB69A0C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CE7119E-191C-462D-8F48-06C8F16A2E40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CE132F1-5E94-4952-A4EE-C8B6629BD1C3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7DAC870D-FD68-44CA-BC7C-C0B9DCABA2D5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2CBAC8BB-B530-4647-B5E7-CC8A0E154891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562AEDF-9B92-4DFC-B16D-03DAE23E3351}"/>
                </a:ext>
              </a:extLst>
            </p:cNvPr>
            <p:cNvGrpSpPr/>
            <p:nvPr/>
          </p:nvGrpSpPr>
          <p:grpSpPr>
            <a:xfrm rot="5400000">
              <a:off x="4687059" y="4681379"/>
              <a:ext cx="2504759" cy="500074"/>
              <a:chOff x="3843130" y="3429000"/>
              <a:chExt cx="3783496" cy="755374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F1F2E183-9E9A-4D3E-B890-325D8979037C}"/>
                  </a:ext>
                </a:extLst>
              </p:cNvPr>
              <p:cNvSpPr/>
              <p:nvPr/>
            </p:nvSpPr>
            <p:spPr>
              <a:xfrm>
                <a:off x="3843130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20620EC5-FC96-4E72-8ACF-2D313FACDE24}"/>
                  </a:ext>
                </a:extLst>
              </p:cNvPr>
              <p:cNvSpPr/>
              <p:nvPr/>
            </p:nvSpPr>
            <p:spPr>
              <a:xfrm>
                <a:off x="4598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9996CB52-9BB1-44EB-8B85-D2B5F1214A71}"/>
                  </a:ext>
                </a:extLst>
              </p:cNvPr>
              <p:cNvSpPr/>
              <p:nvPr/>
            </p:nvSpPr>
            <p:spPr>
              <a:xfrm>
                <a:off x="5360504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FDA5FB3-5462-46BB-8DD2-DB14483377FC}"/>
                  </a:ext>
                </a:extLst>
              </p:cNvPr>
              <p:cNvSpPr/>
              <p:nvPr/>
            </p:nvSpPr>
            <p:spPr>
              <a:xfrm>
                <a:off x="6115878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6CF0372-57CB-4A68-8DB0-45D876E80D59}"/>
                  </a:ext>
                </a:extLst>
              </p:cNvPr>
              <p:cNvSpPr/>
              <p:nvPr/>
            </p:nvSpPr>
            <p:spPr>
              <a:xfrm>
                <a:off x="6871252" y="3429000"/>
                <a:ext cx="755374" cy="7553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6034A03-0179-4A30-8E51-256CB3E570A0}"/>
                </a:ext>
              </a:extLst>
            </p:cNvPr>
            <p:cNvSpPr/>
            <p:nvPr/>
          </p:nvSpPr>
          <p:spPr>
            <a:xfrm>
              <a:off x="7192521" y="674203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5A71F96-BE82-44EF-BEDF-2D0EC6F4D083}"/>
                </a:ext>
              </a:extLst>
            </p:cNvPr>
            <p:cNvSpPr/>
            <p:nvPr/>
          </p:nvSpPr>
          <p:spPr>
            <a:xfrm rot="5400000">
              <a:off x="6189475" y="568372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20BADA4-4091-44D2-9605-3460B9729F96}"/>
                </a:ext>
              </a:extLst>
            </p:cNvPr>
            <p:cNvSpPr txBox="1"/>
            <p:nvPr/>
          </p:nvSpPr>
          <p:spPr>
            <a:xfrm>
              <a:off x="4536822" y="6193447"/>
              <a:ext cx="38828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600" dirty="0"/>
                <a:t>(Four years old)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071AC9E-1AB6-4941-BED7-6A30DDEA2640}"/>
              </a:ext>
            </a:extLst>
          </p:cNvPr>
          <p:cNvGrpSpPr/>
          <p:nvPr/>
        </p:nvGrpSpPr>
        <p:grpSpPr>
          <a:xfrm>
            <a:off x="4226930" y="1545469"/>
            <a:ext cx="2991582" cy="4509444"/>
            <a:chOff x="4413180" y="972267"/>
            <a:chExt cx="2991582" cy="4509444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70C850B-37F7-4908-AF46-EC5B9EEDA608}"/>
                </a:ext>
              </a:extLst>
            </p:cNvPr>
            <p:cNvGrpSpPr/>
            <p:nvPr/>
          </p:nvGrpSpPr>
          <p:grpSpPr>
            <a:xfrm>
              <a:off x="4413180" y="2976952"/>
              <a:ext cx="1991433" cy="500074"/>
              <a:chOff x="4413180" y="2976952"/>
              <a:chExt cx="1991433" cy="500074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0673B85-F624-4106-B745-39B90C51F547}"/>
                  </a:ext>
                </a:extLst>
              </p:cNvPr>
              <p:cNvSpPr/>
              <p:nvPr/>
            </p:nvSpPr>
            <p:spPr>
              <a:xfrm>
                <a:off x="4413180" y="2976952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15B72FFE-20CE-45AC-ABD2-59C9CD9392F2}"/>
                  </a:ext>
                </a:extLst>
              </p:cNvPr>
              <p:cNvSpPr/>
              <p:nvPr/>
            </p:nvSpPr>
            <p:spPr>
              <a:xfrm>
                <a:off x="4904390" y="2976952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9D4B637A-2EF7-4213-B7A6-644552BE7D8E}"/>
                  </a:ext>
                </a:extLst>
              </p:cNvPr>
              <p:cNvSpPr/>
              <p:nvPr/>
            </p:nvSpPr>
            <p:spPr>
              <a:xfrm>
                <a:off x="5404464" y="2976952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5CB92F18-2408-4980-9401-CD9F3544A885}"/>
                  </a:ext>
                </a:extLst>
              </p:cNvPr>
              <p:cNvSpPr/>
              <p:nvPr/>
            </p:nvSpPr>
            <p:spPr>
              <a:xfrm>
                <a:off x="5904539" y="2976952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1434886-59DB-498F-AAFB-43A03DFB1614}"/>
                </a:ext>
              </a:extLst>
            </p:cNvPr>
            <p:cNvSpPr/>
            <p:nvPr/>
          </p:nvSpPr>
          <p:spPr>
            <a:xfrm>
              <a:off x="6404614" y="2976952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2E219CE-CAEC-483E-8E52-ED2B4FE50B9B}"/>
                </a:ext>
              </a:extLst>
            </p:cNvPr>
            <p:cNvGrpSpPr/>
            <p:nvPr/>
          </p:nvGrpSpPr>
          <p:grpSpPr>
            <a:xfrm>
              <a:off x="6404616" y="972267"/>
              <a:ext cx="500074" cy="2004684"/>
              <a:chOff x="6404616" y="972267"/>
              <a:chExt cx="500074" cy="2004684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568F30A0-E89D-4AAC-B86F-884729543226}"/>
                  </a:ext>
                </a:extLst>
              </p:cNvPr>
              <p:cNvSpPr/>
              <p:nvPr/>
            </p:nvSpPr>
            <p:spPr>
              <a:xfrm rot="16200000">
                <a:off x="6404616" y="2476877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FB7C57AF-41BC-4CE9-B6C0-F11013783128}"/>
                  </a:ext>
                </a:extLst>
              </p:cNvPr>
              <p:cNvSpPr/>
              <p:nvPr/>
            </p:nvSpPr>
            <p:spPr>
              <a:xfrm rot="16200000">
                <a:off x="6404616" y="1976803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F8C2706-0A36-4C44-924A-35134FC5F92D}"/>
                  </a:ext>
                </a:extLst>
              </p:cNvPr>
              <p:cNvSpPr/>
              <p:nvPr/>
            </p:nvSpPr>
            <p:spPr>
              <a:xfrm rot="16200000">
                <a:off x="6404616" y="1472342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AD8B993F-2B21-4B6D-8CAD-02C231120FA6}"/>
                  </a:ext>
                </a:extLst>
              </p:cNvPr>
              <p:cNvSpPr/>
              <p:nvPr/>
            </p:nvSpPr>
            <p:spPr>
              <a:xfrm rot="16200000">
                <a:off x="6404616" y="972267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5856D6F-30A9-4A1F-BAB7-9CB789225A6A}"/>
                </a:ext>
              </a:extLst>
            </p:cNvPr>
            <p:cNvSpPr/>
            <p:nvPr/>
          </p:nvSpPr>
          <p:spPr>
            <a:xfrm rot="5400000">
              <a:off x="5401569" y="3477027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B9E2DFE1-6730-4DBF-8528-B034374EE6E1}"/>
                </a:ext>
              </a:extLst>
            </p:cNvPr>
            <p:cNvSpPr/>
            <p:nvPr/>
          </p:nvSpPr>
          <p:spPr>
            <a:xfrm rot="5400000">
              <a:off x="5401569" y="397710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7FC82A97-7C14-4CE6-A373-C256012B6649}"/>
                </a:ext>
              </a:extLst>
            </p:cNvPr>
            <p:cNvSpPr/>
            <p:nvPr/>
          </p:nvSpPr>
          <p:spPr>
            <a:xfrm rot="5400000">
              <a:off x="5401569" y="4481562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09F15612-7A8E-44F8-9E84-ADB1C60CA403}"/>
                </a:ext>
              </a:extLst>
            </p:cNvPr>
            <p:cNvSpPr/>
            <p:nvPr/>
          </p:nvSpPr>
          <p:spPr>
            <a:xfrm rot="5400000">
              <a:off x="5401569" y="4981637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CCB3675-4705-4AF6-BDD1-C7F30C679124}"/>
                </a:ext>
              </a:extLst>
            </p:cNvPr>
            <p:cNvSpPr/>
            <p:nvPr/>
          </p:nvSpPr>
          <p:spPr>
            <a:xfrm>
              <a:off x="6904688" y="97446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D53C78F-BD7B-401F-8582-BC9A1326B01F}"/>
                </a:ext>
              </a:extLst>
            </p:cNvPr>
            <p:cNvSpPr/>
            <p:nvPr/>
          </p:nvSpPr>
          <p:spPr>
            <a:xfrm rot="5400000">
              <a:off x="5908571" y="4981636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919CE00B-582B-4924-B419-F34282ABAC37}"/>
              </a:ext>
            </a:extLst>
          </p:cNvPr>
          <p:cNvSpPr txBox="1"/>
          <p:nvPr/>
        </p:nvSpPr>
        <p:spPr>
          <a:xfrm>
            <a:off x="4248990" y="6053428"/>
            <a:ext cx="388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(Three years old)</a:t>
            </a:r>
          </a:p>
        </p:txBody>
      </p:sp>
    </p:spTree>
    <p:extLst>
      <p:ext uri="{BB962C8B-B14F-4D97-AF65-F5344CB8AC3E}">
        <p14:creationId xmlns:p14="http://schemas.microsoft.com/office/powerpoint/2010/main" val="214620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8D5FB79-10A1-4D73-8773-4C793D2E154B}"/>
              </a:ext>
            </a:extLst>
          </p:cNvPr>
          <p:cNvGrpSpPr/>
          <p:nvPr/>
        </p:nvGrpSpPr>
        <p:grpSpPr>
          <a:xfrm>
            <a:off x="4133940" y="770553"/>
            <a:ext cx="2991582" cy="4509444"/>
            <a:chOff x="4413180" y="972267"/>
            <a:chExt cx="2991582" cy="450944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13CE1C9-E497-4A93-9EF2-98A2A5612FFA}"/>
                </a:ext>
              </a:extLst>
            </p:cNvPr>
            <p:cNvGrpSpPr/>
            <p:nvPr/>
          </p:nvGrpSpPr>
          <p:grpSpPr>
            <a:xfrm>
              <a:off x="4413180" y="2976952"/>
              <a:ext cx="1991433" cy="500074"/>
              <a:chOff x="4413180" y="2976952"/>
              <a:chExt cx="1991433" cy="500074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D094356-F493-4960-B41D-B5DC7C73E5A7}"/>
                  </a:ext>
                </a:extLst>
              </p:cNvPr>
              <p:cNvSpPr/>
              <p:nvPr/>
            </p:nvSpPr>
            <p:spPr>
              <a:xfrm>
                <a:off x="4413180" y="2976952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11EFC68-5CEB-4765-A9CC-E46594721B7D}"/>
                  </a:ext>
                </a:extLst>
              </p:cNvPr>
              <p:cNvSpPr/>
              <p:nvPr/>
            </p:nvSpPr>
            <p:spPr>
              <a:xfrm>
                <a:off x="4904390" y="2976952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5AECFE8-96F1-4836-9165-A8B759B5FB43}"/>
                  </a:ext>
                </a:extLst>
              </p:cNvPr>
              <p:cNvSpPr/>
              <p:nvPr/>
            </p:nvSpPr>
            <p:spPr>
              <a:xfrm>
                <a:off x="5404464" y="2976952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B2CCDE6-13C1-40BF-B9E1-C6591F48E39E}"/>
                  </a:ext>
                </a:extLst>
              </p:cNvPr>
              <p:cNvSpPr/>
              <p:nvPr/>
            </p:nvSpPr>
            <p:spPr>
              <a:xfrm>
                <a:off x="5904539" y="2976952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B163BE2-4CBC-45D0-AE47-9EB1F3703E92}"/>
                </a:ext>
              </a:extLst>
            </p:cNvPr>
            <p:cNvSpPr/>
            <p:nvPr/>
          </p:nvSpPr>
          <p:spPr>
            <a:xfrm>
              <a:off x="6404614" y="2976952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2961D10-E978-4B1C-8751-C9D02074EC49}"/>
                </a:ext>
              </a:extLst>
            </p:cNvPr>
            <p:cNvGrpSpPr/>
            <p:nvPr/>
          </p:nvGrpSpPr>
          <p:grpSpPr>
            <a:xfrm>
              <a:off x="6404616" y="972267"/>
              <a:ext cx="500074" cy="2004684"/>
              <a:chOff x="6404616" y="972267"/>
              <a:chExt cx="500074" cy="2004684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4004D62-3793-40A4-8A40-21D23C125B81}"/>
                  </a:ext>
                </a:extLst>
              </p:cNvPr>
              <p:cNvSpPr/>
              <p:nvPr/>
            </p:nvSpPr>
            <p:spPr>
              <a:xfrm rot="16200000">
                <a:off x="6404616" y="2476877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468EC0D-0AD1-4D2C-B186-3C7D23CADAF2}"/>
                  </a:ext>
                </a:extLst>
              </p:cNvPr>
              <p:cNvSpPr/>
              <p:nvPr/>
            </p:nvSpPr>
            <p:spPr>
              <a:xfrm rot="16200000">
                <a:off x="6404616" y="1976803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DDD0085-093A-44DC-AB17-BE91F1A6FB43}"/>
                  </a:ext>
                </a:extLst>
              </p:cNvPr>
              <p:cNvSpPr/>
              <p:nvPr/>
            </p:nvSpPr>
            <p:spPr>
              <a:xfrm rot="16200000">
                <a:off x="6404616" y="1472342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557FED5-FC1E-430D-B0A1-35E35B39EDC8}"/>
                  </a:ext>
                </a:extLst>
              </p:cNvPr>
              <p:cNvSpPr/>
              <p:nvPr/>
            </p:nvSpPr>
            <p:spPr>
              <a:xfrm rot="16200000">
                <a:off x="6404616" y="972267"/>
                <a:ext cx="500074" cy="500074"/>
              </a:xfrm>
              <a:prstGeom prst="rect">
                <a:avLst/>
              </a:prstGeom>
              <a:solidFill>
                <a:srgbClr val="C4BB44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9437064-A9D1-4D1C-A33B-BC7673367AE2}"/>
                </a:ext>
              </a:extLst>
            </p:cNvPr>
            <p:cNvSpPr/>
            <p:nvPr/>
          </p:nvSpPr>
          <p:spPr>
            <a:xfrm rot="5400000">
              <a:off x="5401569" y="3477027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D6F2D94-94E7-4A87-86C0-9B4AC1CC407B}"/>
                </a:ext>
              </a:extLst>
            </p:cNvPr>
            <p:cNvSpPr/>
            <p:nvPr/>
          </p:nvSpPr>
          <p:spPr>
            <a:xfrm rot="5400000">
              <a:off x="5401569" y="397710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18A46B3-DA8A-4CB0-9477-CECE0A9E8458}"/>
                </a:ext>
              </a:extLst>
            </p:cNvPr>
            <p:cNvSpPr/>
            <p:nvPr/>
          </p:nvSpPr>
          <p:spPr>
            <a:xfrm rot="5400000">
              <a:off x="5401569" y="4481562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7B58F5D-3395-478A-AF41-AD719E2CF946}"/>
                </a:ext>
              </a:extLst>
            </p:cNvPr>
            <p:cNvSpPr/>
            <p:nvPr/>
          </p:nvSpPr>
          <p:spPr>
            <a:xfrm rot="5400000">
              <a:off x="5401569" y="4981637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5A05406-237E-43CC-9A03-A0F3545FEE1E}"/>
                </a:ext>
              </a:extLst>
            </p:cNvPr>
            <p:cNvSpPr/>
            <p:nvPr/>
          </p:nvSpPr>
          <p:spPr>
            <a:xfrm>
              <a:off x="6904688" y="974461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FAB8E92-37D7-47A3-AADF-5BBE2C5610CF}"/>
                </a:ext>
              </a:extLst>
            </p:cNvPr>
            <p:cNvSpPr/>
            <p:nvPr/>
          </p:nvSpPr>
          <p:spPr>
            <a:xfrm rot="5400000">
              <a:off x="5908571" y="4981636"/>
              <a:ext cx="500074" cy="500074"/>
            </a:xfrm>
            <a:prstGeom prst="rect">
              <a:avLst/>
            </a:prstGeom>
            <a:solidFill>
              <a:srgbClr val="C4BB4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165CD89-6F14-46BF-AE75-540554580528}"/>
              </a:ext>
            </a:extLst>
          </p:cNvPr>
          <p:cNvSpPr txBox="1"/>
          <p:nvPr/>
        </p:nvSpPr>
        <p:spPr>
          <a:xfrm>
            <a:off x="4156000" y="5278512"/>
            <a:ext cx="3882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(Three years old)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CF61D64-853A-45AD-B15B-2EBD5AE435A4}"/>
              </a:ext>
            </a:extLst>
          </p:cNvPr>
          <p:cNvSpPr txBox="1"/>
          <p:nvPr/>
        </p:nvSpPr>
        <p:spPr>
          <a:xfrm>
            <a:off x="7702658" y="3775387"/>
            <a:ext cx="3882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>
                <a:solidFill>
                  <a:srgbClr val="FF0000"/>
                </a:solidFill>
              </a:rPr>
              <a:t>5</a:t>
            </a:r>
            <a:r>
              <a:rPr lang="en-AU" sz="4000" dirty="0"/>
              <a:t> + </a:t>
            </a:r>
            <a:r>
              <a:rPr lang="en-AU" sz="4000" b="1" dirty="0">
                <a:solidFill>
                  <a:srgbClr val="002060"/>
                </a:solidFill>
              </a:rPr>
              <a:t>2 x 4 </a:t>
            </a:r>
            <a:r>
              <a:rPr lang="en-AU" sz="4000" dirty="0"/>
              <a:t>+ </a:t>
            </a:r>
            <a:r>
              <a:rPr lang="en-AU" sz="4000" b="1" dirty="0">
                <a:solidFill>
                  <a:srgbClr val="00B050"/>
                </a:solidFill>
              </a:rPr>
              <a:t>2</a:t>
            </a:r>
            <a:endParaRPr lang="en-NZ" sz="4000" b="1" dirty="0">
              <a:solidFill>
                <a:srgbClr val="00B050"/>
              </a:solidFill>
            </a:endParaRPr>
          </a:p>
        </p:txBody>
      </p:sp>
      <p:sp>
        <p:nvSpPr>
          <p:cNvPr id="23" name="Flowchart: Alternate Process 22">
            <a:extLst>
              <a:ext uri="{FF2B5EF4-FFF2-40B4-BE49-F238E27FC236}">
                <a16:creationId xmlns:a16="http://schemas.microsoft.com/office/drawing/2014/main" id="{09BA5F89-02E2-4B17-9276-D141D538A2D9}"/>
              </a:ext>
            </a:extLst>
          </p:cNvPr>
          <p:cNvSpPr/>
          <p:nvPr/>
        </p:nvSpPr>
        <p:spPr>
          <a:xfrm>
            <a:off x="6057697" y="770551"/>
            <a:ext cx="635431" cy="2004684"/>
          </a:xfrm>
          <a:prstGeom prst="flowChartAlternateProcess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Alternate Process 23">
            <a:extLst>
              <a:ext uri="{FF2B5EF4-FFF2-40B4-BE49-F238E27FC236}">
                <a16:creationId xmlns:a16="http://schemas.microsoft.com/office/drawing/2014/main" id="{39780972-1AB8-4494-90AB-2E062D000FE7}"/>
              </a:ext>
            </a:extLst>
          </p:cNvPr>
          <p:cNvSpPr/>
          <p:nvPr/>
        </p:nvSpPr>
        <p:spPr>
          <a:xfrm>
            <a:off x="5054650" y="3288524"/>
            <a:ext cx="635431" cy="2004684"/>
          </a:xfrm>
          <a:prstGeom prst="flowChartAlternateProcess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Alternate Process 24">
            <a:extLst>
              <a:ext uri="{FF2B5EF4-FFF2-40B4-BE49-F238E27FC236}">
                <a16:creationId xmlns:a16="http://schemas.microsoft.com/office/drawing/2014/main" id="{28880A80-BD77-4C2D-AEA7-CD3DF9D9BB26}"/>
              </a:ext>
            </a:extLst>
          </p:cNvPr>
          <p:cNvSpPr/>
          <p:nvPr/>
        </p:nvSpPr>
        <p:spPr>
          <a:xfrm rot="16200000">
            <a:off x="5021515" y="1666359"/>
            <a:ext cx="635431" cy="2707797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Flowchart: Alternate Process 25">
            <a:extLst>
              <a:ext uri="{FF2B5EF4-FFF2-40B4-BE49-F238E27FC236}">
                <a16:creationId xmlns:a16="http://schemas.microsoft.com/office/drawing/2014/main" id="{DA28DC43-1059-4568-B989-9F164F3EF0F1}"/>
              </a:ext>
            </a:extLst>
          </p:cNvPr>
          <p:cNvSpPr/>
          <p:nvPr/>
        </p:nvSpPr>
        <p:spPr>
          <a:xfrm>
            <a:off x="6557769" y="691051"/>
            <a:ext cx="635431" cy="646331"/>
          </a:xfrm>
          <a:prstGeom prst="flowChartAlternateProcess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Flowchart: Alternate Process 26">
            <a:extLst>
              <a:ext uri="{FF2B5EF4-FFF2-40B4-BE49-F238E27FC236}">
                <a16:creationId xmlns:a16="http://schemas.microsoft.com/office/drawing/2014/main" id="{082C2184-472B-4B6F-BC4C-B44E1240573E}"/>
              </a:ext>
            </a:extLst>
          </p:cNvPr>
          <p:cNvSpPr/>
          <p:nvPr/>
        </p:nvSpPr>
        <p:spPr>
          <a:xfrm>
            <a:off x="5556173" y="4712874"/>
            <a:ext cx="635431" cy="646331"/>
          </a:xfrm>
          <a:prstGeom prst="flowChartAlternateProcess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8688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A05C02-9CBA-4771-A8DA-2160AA986D02}"/>
              </a:ext>
            </a:extLst>
          </p:cNvPr>
          <p:cNvSpPr txBox="1"/>
          <p:nvPr/>
        </p:nvSpPr>
        <p:spPr>
          <a:xfrm>
            <a:off x="1239864" y="867905"/>
            <a:ext cx="929898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/>
              <a:t>Imagine that Maia celebrates her twentieth birthday. </a:t>
            </a:r>
            <a:endParaRPr lang="en-NZ" sz="4000" dirty="0"/>
          </a:p>
          <a:p>
            <a:r>
              <a:rPr lang="en-AU" sz="4000" dirty="0"/>
              <a:t>How many squares will she be made of?</a:t>
            </a:r>
            <a:endParaRPr lang="en-NZ" sz="4000" dirty="0"/>
          </a:p>
          <a:p>
            <a:endParaRPr lang="en-AU" sz="4000" dirty="0"/>
          </a:p>
          <a:p>
            <a:r>
              <a:rPr lang="en-AU" sz="4000" dirty="0"/>
              <a:t>Find a way to predict the number of squares that Maia is made of for any age in years?</a:t>
            </a:r>
            <a:endParaRPr lang="en-NZ" sz="4000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47561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95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Tagg</cp:lastModifiedBy>
  <cp:revision>20</cp:revision>
  <dcterms:created xsi:type="dcterms:W3CDTF">2017-12-13T02:48:16Z</dcterms:created>
  <dcterms:modified xsi:type="dcterms:W3CDTF">2017-12-18T22:14:46Z</dcterms:modified>
</cp:coreProperties>
</file>