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1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8E456-CD7B-49A7-A509-413BD116B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892460-F9C0-4D97-8C60-C3FF8A7D9D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26CB33-F82C-4B7C-9BC2-5C7BB5220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6F5AD-A2D1-4F44-963D-E3E133310D5F}" type="datetimeFigureOut">
              <a:rPr lang="en-NZ" smtClean="0"/>
              <a:t>12/07/2018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16ABB-E0BA-4C8F-A3E9-D2EECD926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9A10B4-B8BD-4DC2-B85B-BAC0CEC7E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A313-B391-4486-8103-2894ABCA81A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66854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DECBD-63CE-4A36-8DD3-F2A8054E5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FB7CBF-E7A2-4664-B22E-8700AF486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5EEE0-EE12-4B6F-A224-89EB1533F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6F5AD-A2D1-4F44-963D-E3E133310D5F}" type="datetimeFigureOut">
              <a:rPr lang="en-NZ" smtClean="0"/>
              <a:t>12/07/2018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1ABCAC-2624-42E5-A62E-E0DEC2467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263CB3-A677-41CE-B959-7790933C0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A313-B391-4486-8103-2894ABCA81A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37188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34FC43-772F-4DD0-BAB2-39F5FF2CF3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7045B4-1A5D-4EAB-805A-3FA39C4215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BB1A4-C13C-407D-86BD-F08F11A80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6F5AD-A2D1-4F44-963D-E3E133310D5F}" type="datetimeFigureOut">
              <a:rPr lang="en-NZ" smtClean="0"/>
              <a:t>12/07/2018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8BC35-1E9A-470B-91EC-6CF1AAFFB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1A51F-30C0-4CD1-A55E-BD8361724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A313-B391-4486-8103-2894ABCA81A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6689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9B716-79D8-4268-8892-74E136439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C374A-9E1D-46CB-933F-F104961A6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5EBAF-AE5D-47BB-A30E-320C446D2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6F5AD-A2D1-4F44-963D-E3E133310D5F}" type="datetimeFigureOut">
              <a:rPr lang="en-NZ" smtClean="0"/>
              <a:t>12/07/2018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F066B-2CF5-4065-8F93-54CA27706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9FB9E-8D3F-49B9-AF77-06D255215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A313-B391-4486-8103-2894ABCA81A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02813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ECC57-2856-4E26-8ED5-65F337F94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FD8199-63E6-4B95-8F0A-A508C3E71D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D81C2-A9FA-4A43-B09C-FBBFE9D5A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6F5AD-A2D1-4F44-963D-E3E133310D5F}" type="datetimeFigureOut">
              <a:rPr lang="en-NZ" smtClean="0"/>
              <a:t>12/07/2018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61DFD-05A2-4D67-A63E-F856C841D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BED5F6-B274-4C22-9129-05E63480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A313-B391-4486-8103-2894ABCA81A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18445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640B3-4719-4BEA-9298-1B154EEF2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118E7-99E7-42D6-B16E-02E732706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DDD382-123A-4A8F-A621-02B3DCDA88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281CAC-01C4-44C9-A9C0-35D5905D0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6F5AD-A2D1-4F44-963D-E3E133310D5F}" type="datetimeFigureOut">
              <a:rPr lang="en-NZ" smtClean="0"/>
              <a:t>12/07/2018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11B00E-F840-42B6-94F7-6814B8677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8F5366-2ADE-4E97-BAAD-3A3AC743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A313-B391-4486-8103-2894ABCA81A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70605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FEAA2-9171-48BC-84E6-9F46A1437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9165EB-43E6-4BA2-836B-4113DA2BB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FF0444-1D4C-44BD-B8F0-73258E01B7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B890F7-9D36-444A-A9F0-6CADF94AA5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E2C82B-B6DF-478B-90FB-55D4EA9E5F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F8FCD9-ED11-4E2C-B6AF-EB9CE3FAD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6F5AD-A2D1-4F44-963D-E3E133310D5F}" type="datetimeFigureOut">
              <a:rPr lang="en-NZ" smtClean="0"/>
              <a:t>12/07/2018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C85EB2-568A-4492-A292-CB70E39C7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7DE5A5-E583-4551-A488-E66B63CE8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A313-B391-4486-8103-2894ABCA81A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97148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F2EE7-F0C8-4707-914E-37DB25E70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5CF017-AA5C-4AB6-92F3-E94FAA0D6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6F5AD-A2D1-4F44-963D-E3E133310D5F}" type="datetimeFigureOut">
              <a:rPr lang="en-NZ" smtClean="0"/>
              <a:t>12/07/2018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419900-9E96-4AA8-B00F-D987CC735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3C9228-E79F-4284-A838-CDFA815BC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A313-B391-4486-8103-2894ABCA81A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73364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23575D-6C81-4A36-9952-DC7810567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6F5AD-A2D1-4F44-963D-E3E133310D5F}" type="datetimeFigureOut">
              <a:rPr lang="en-NZ" smtClean="0"/>
              <a:t>12/07/2018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11E97C-28CE-42BD-811D-D92F5C027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4AD09F-4117-40BD-ACAA-E0F39C02E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A313-B391-4486-8103-2894ABCA81A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23520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2D75E-ADB7-49C3-987E-C5D248EBF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79B48-E02D-48EC-B8BF-435CE45BA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C57925-7024-4602-B668-7A06E0D5CB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A22133-0F42-465D-9C30-02E90B024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6F5AD-A2D1-4F44-963D-E3E133310D5F}" type="datetimeFigureOut">
              <a:rPr lang="en-NZ" smtClean="0"/>
              <a:t>12/07/2018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D3F23D-C61B-4ABC-84ED-4A417767B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42E970-55DC-405B-96C6-C49F700EA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A313-B391-4486-8103-2894ABCA81A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62620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F936F-B02D-43D1-B0A4-3B9CEA45C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687D86-DDC2-4D18-9AA4-38DC6A3474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82A781-6D34-40E9-A228-0FAC3FC555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68B289-AB71-4E03-A3D4-8E847D7B2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6F5AD-A2D1-4F44-963D-E3E133310D5F}" type="datetimeFigureOut">
              <a:rPr lang="en-NZ" smtClean="0"/>
              <a:t>12/07/2018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0E9A8E-962B-4B7B-90FA-F4D4405DC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B727A7-F6AC-4FDF-8621-1B846F9F8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A313-B391-4486-8103-2894ABCA81A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58533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66C0FB-0794-4542-8189-683353590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F85445-AD43-4DC4-82CA-529929D01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714CFE-0F4C-441C-8A65-E8CEE6A7F1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6F5AD-A2D1-4F44-963D-E3E133310D5F}" type="datetimeFigureOut">
              <a:rPr lang="en-NZ" smtClean="0"/>
              <a:t>12/07/2018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C702DB-4E33-40D7-B260-D9C82DEF60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F06BA1-3171-4C57-A2EF-14BCBD62CC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0A313-B391-4486-8103-2894ABCA81A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79068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football ball&#10;&#10;Description generated with high confidence">
            <a:extLst>
              <a:ext uri="{FF2B5EF4-FFF2-40B4-BE49-F238E27FC236}">
                <a16:creationId xmlns:a16="http://schemas.microsoft.com/office/drawing/2014/main" id="{ACCB1F7F-5158-40A5-B822-13864F3208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0" y="133402"/>
            <a:ext cx="6865257" cy="6591195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AF160A3B-68AA-4BCF-AA9E-395786013A6D}"/>
              </a:ext>
            </a:extLst>
          </p:cNvPr>
          <p:cNvSpPr/>
          <p:nvPr/>
        </p:nvSpPr>
        <p:spPr>
          <a:xfrm>
            <a:off x="3787568" y="2554514"/>
            <a:ext cx="232229" cy="20320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F8FB984-7E64-4F76-8CD9-EF3BE62D9C94}"/>
              </a:ext>
            </a:extLst>
          </p:cNvPr>
          <p:cNvSpPr/>
          <p:nvPr/>
        </p:nvSpPr>
        <p:spPr>
          <a:xfrm>
            <a:off x="5933043" y="1279895"/>
            <a:ext cx="232229" cy="20320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6348992-2525-4ABF-A35A-957CA708A680}"/>
              </a:ext>
            </a:extLst>
          </p:cNvPr>
          <p:cNvSpPr/>
          <p:nvPr/>
        </p:nvSpPr>
        <p:spPr>
          <a:xfrm>
            <a:off x="6281386" y="4355605"/>
            <a:ext cx="232229" cy="20320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38512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77805E1-D868-4FB4-954F-4F7544DF10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4772" y="1890573"/>
            <a:ext cx="3792388" cy="3439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62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2A88B0-9FD3-4FC7-86F1-CD5A4D039B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953" y="914400"/>
            <a:ext cx="10780199" cy="48913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59DA39F-9B8B-4563-8152-B5C1F61F4798}"/>
              </a:ext>
            </a:extLst>
          </p:cNvPr>
          <p:cNvSpPr txBox="1"/>
          <p:nvPr/>
        </p:nvSpPr>
        <p:spPr>
          <a:xfrm>
            <a:off x="1177636" y="5611091"/>
            <a:ext cx="39901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5400" dirty="0"/>
              <a:t>tetrahedron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BFFB99-FFAE-4D7E-BEE5-67817E493903}"/>
              </a:ext>
            </a:extLst>
          </p:cNvPr>
          <p:cNvSpPr txBox="1"/>
          <p:nvPr/>
        </p:nvSpPr>
        <p:spPr>
          <a:xfrm>
            <a:off x="6844145" y="5481935"/>
            <a:ext cx="39901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5400" dirty="0"/>
              <a:t>octahedron</a:t>
            </a:r>
          </a:p>
        </p:txBody>
      </p:sp>
    </p:spTree>
    <p:extLst>
      <p:ext uri="{BB962C8B-B14F-4D97-AF65-F5344CB8AC3E}">
        <p14:creationId xmlns:p14="http://schemas.microsoft.com/office/powerpoint/2010/main" val="2821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BF054B7-1140-4B91-AE92-D9CA6B733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836" y="319336"/>
            <a:ext cx="4880899" cy="538873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9DE0395-ED5C-45EA-98FB-285A3009D4F3}"/>
              </a:ext>
            </a:extLst>
          </p:cNvPr>
          <p:cNvSpPr txBox="1"/>
          <p:nvPr/>
        </p:nvSpPr>
        <p:spPr>
          <a:xfrm>
            <a:off x="4100945" y="5500718"/>
            <a:ext cx="39901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5400" dirty="0"/>
              <a:t>icosahedron</a:t>
            </a:r>
          </a:p>
        </p:txBody>
      </p:sp>
    </p:spTree>
    <p:extLst>
      <p:ext uri="{BB962C8B-B14F-4D97-AF65-F5344CB8AC3E}">
        <p14:creationId xmlns:p14="http://schemas.microsoft.com/office/powerpoint/2010/main" val="1618951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C64DE68-C2FB-4CEB-B738-9AAADFEBC7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890" y="1436914"/>
            <a:ext cx="11608438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764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Andrew Tagg</cp:lastModifiedBy>
  <cp:revision>5</cp:revision>
  <dcterms:created xsi:type="dcterms:W3CDTF">2018-06-01T05:24:22Z</dcterms:created>
  <dcterms:modified xsi:type="dcterms:W3CDTF">2018-07-12T04:29:54Z</dcterms:modified>
</cp:coreProperties>
</file>