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212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371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25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48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3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498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292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519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467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16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517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123EC-7A37-4F74-92B8-55B7205B0BD2}" type="datetimeFigureOut">
              <a:rPr lang="en-AU" smtClean="0"/>
              <a:t>1/03/2018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E3F1-AC2E-458C-BA32-DF5132708B1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7386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42" Type="http://schemas.openxmlformats.org/officeDocument/2006/relationships/image" Target="../media/image41.jpeg"/><Relationship Id="rId47" Type="http://schemas.openxmlformats.org/officeDocument/2006/relationships/image" Target="../media/image46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jpeg"/><Relationship Id="rId46" Type="http://schemas.openxmlformats.org/officeDocument/2006/relationships/image" Target="../media/image45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41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36.jpeg"/><Relationship Id="rId40" Type="http://schemas.openxmlformats.org/officeDocument/2006/relationships/image" Target="../media/image39.jpeg"/><Relationship Id="rId45" Type="http://schemas.openxmlformats.org/officeDocument/2006/relationships/image" Target="../media/image44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36" Type="http://schemas.openxmlformats.org/officeDocument/2006/relationships/image" Target="../media/image35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jpeg"/><Relationship Id="rId44" Type="http://schemas.openxmlformats.org/officeDocument/2006/relationships/image" Target="../media/image43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Relationship Id="rId43" Type="http://schemas.openxmlformats.org/officeDocument/2006/relationships/image" Target="../media/image42.jpeg"/><Relationship Id="rId48" Type="http://schemas.openxmlformats.org/officeDocument/2006/relationships/image" Target="../media/image4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42" Type="http://schemas.openxmlformats.org/officeDocument/2006/relationships/image" Target="../media/image41.jpeg"/><Relationship Id="rId47" Type="http://schemas.openxmlformats.org/officeDocument/2006/relationships/image" Target="../media/image46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jpeg"/><Relationship Id="rId46" Type="http://schemas.openxmlformats.org/officeDocument/2006/relationships/image" Target="../media/image45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41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36.jpeg"/><Relationship Id="rId40" Type="http://schemas.openxmlformats.org/officeDocument/2006/relationships/image" Target="../media/image39.jpeg"/><Relationship Id="rId45" Type="http://schemas.openxmlformats.org/officeDocument/2006/relationships/image" Target="../media/image44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36" Type="http://schemas.openxmlformats.org/officeDocument/2006/relationships/image" Target="../media/image35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jpeg"/><Relationship Id="rId44" Type="http://schemas.openxmlformats.org/officeDocument/2006/relationships/image" Target="../media/image43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Relationship Id="rId43" Type="http://schemas.openxmlformats.org/officeDocument/2006/relationships/image" Target="../media/image42.jpeg"/><Relationship Id="rId48" Type="http://schemas.openxmlformats.org/officeDocument/2006/relationships/image" Target="../media/image4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26" Type="http://schemas.openxmlformats.org/officeDocument/2006/relationships/image" Target="../media/image25.jpeg"/><Relationship Id="rId39" Type="http://schemas.openxmlformats.org/officeDocument/2006/relationships/image" Target="../media/image38.jpeg"/><Relationship Id="rId3" Type="http://schemas.openxmlformats.org/officeDocument/2006/relationships/image" Target="../media/image2.jpeg"/><Relationship Id="rId21" Type="http://schemas.openxmlformats.org/officeDocument/2006/relationships/image" Target="../media/image20.jpeg"/><Relationship Id="rId34" Type="http://schemas.openxmlformats.org/officeDocument/2006/relationships/image" Target="../media/image33.jpeg"/><Relationship Id="rId42" Type="http://schemas.openxmlformats.org/officeDocument/2006/relationships/image" Target="../media/image41.jpeg"/><Relationship Id="rId47" Type="http://schemas.openxmlformats.org/officeDocument/2006/relationships/image" Target="../media/image46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5" Type="http://schemas.openxmlformats.org/officeDocument/2006/relationships/image" Target="../media/image24.jpeg"/><Relationship Id="rId33" Type="http://schemas.openxmlformats.org/officeDocument/2006/relationships/image" Target="../media/image32.jpeg"/><Relationship Id="rId38" Type="http://schemas.openxmlformats.org/officeDocument/2006/relationships/image" Target="../media/image37.jpeg"/><Relationship Id="rId46" Type="http://schemas.openxmlformats.org/officeDocument/2006/relationships/image" Target="../media/image45.jpe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20" Type="http://schemas.openxmlformats.org/officeDocument/2006/relationships/image" Target="../media/image19.jpeg"/><Relationship Id="rId29" Type="http://schemas.openxmlformats.org/officeDocument/2006/relationships/image" Target="../media/image28.jpeg"/><Relationship Id="rId41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3.jpeg"/><Relationship Id="rId32" Type="http://schemas.openxmlformats.org/officeDocument/2006/relationships/image" Target="../media/image31.jpeg"/><Relationship Id="rId37" Type="http://schemas.openxmlformats.org/officeDocument/2006/relationships/image" Target="../media/image36.jpeg"/><Relationship Id="rId40" Type="http://schemas.openxmlformats.org/officeDocument/2006/relationships/image" Target="../media/image39.jpeg"/><Relationship Id="rId45" Type="http://schemas.openxmlformats.org/officeDocument/2006/relationships/image" Target="../media/image44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23" Type="http://schemas.openxmlformats.org/officeDocument/2006/relationships/image" Target="../media/image22.jpeg"/><Relationship Id="rId28" Type="http://schemas.openxmlformats.org/officeDocument/2006/relationships/image" Target="../media/image27.jpeg"/><Relationship Id="rId36" Type="http://schemas.openxmlformats.org/officeDocument/2006/relationships/image" Target="../media/image35.jpeg"/><Relationship Id="rId10" Type="http://schemas.openxmlformats.org/officeDocument/2006/relationships/image" Target="../media/image9.jpeg"/><Relationship Id="rId19" Type="http://schemas.openxmlformats.org/officeDocument/2006/relationships/image" Target="../media/image18.jpeg"/><Relationship Id="rId31" Type="http://schemas.openxmlformats.org/officeDocument/2006/relationships/image" Target="../media/image30.jpeg"/><Relationship Id="rId44" Type="http://schemas.openxmlformats.org/officeDocument/2006/relationships/image" Target="../media/image43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Relationship Id="rId22" Type="http://schemas.openxmlformats.org/officeDocument/2006/relationships/image" Target="../media/image21.jpeg"/><Relationship Id="rId27" Type="http://schemas.openxmlformats.org/officeDocument/2006/relationships/image" Target="../media/image26.jpeg"/><Relationship Id="rId30" Type="http://schemas.openxmlformats.org/officeDocument/2006/relationships/image" Target="../media/image29.jpeg"/><Relationship Id="rId35" Type="http://schemas.openxmlformats.org/officeDocument/2006/relationships/image" Target="../media/image34.jpeg"/><Relationship Id="rId43" Type="http://schemas.openxmlformats.org/officeDocument/2006/relationships/image" Target="../media/image42.jpeg"/><Relationship Id="rId48" Type="http://schemas.openxmlformats.org/officeDocument/2006/relationships/image" Target="../media/image47.jpe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jpeg"/><Relationship Id="rId18" Type="http://schemas.openxmlformats.org/officeDocument/2006/relationships/image" Target="../media/image64.jpeg"/><Relationship Id="rId26" Type="http://schemas.openxmlformats.org/officeDocument/2006/relationships/image" Target="../media/image72.jpeg"/><Relationship Id="rId39" Type="http://schemas.openxmlformats.org/officeDocument/2006/relationships/image" Target="../media/image85.jpeg"/><Relationship Id="rId3" Type="http://schemas.openxmlformats.org/officeDocument/2006/relationships/image" Target="../media/image49.jpeg"/><Relationship Id="rId21" Type="http://schemas.openxmlformats.org/officeDocument/2006/relationships/image" Target="../media/image67.jpeg"/><Relationship Id="rId34" Type="http://schemas.openxmlformats.org/officeDocument/2006/relationships/image" Target="../media/image80.jpeg"/><Relationship Id="rId42" Type="http://schemas.openxmlformats.org/officeDocument/2006/relationships/image" Target="../media/image88.jpeg"/><Relationship Id="rId47" Type="http://schemas.openxmlformats.org/officeDocument/2006/relationships/image" Target="../media/image93.jpeg"/><Relationship Id="rId50" Type="http://schemas.openxmlformats.org/officeDocument/2006/relationships/image" Target="../media/image96.jpeg"/><Relationship Id="rId7" Type="http://schemas.openxmlformats.org/officeDocument/2006/relationships/image" Target="../media/image53.jpeg"/><Relationship Id="rId12" Type="http://schemas.openxmlformats.org/officeDocument/2006/relationships/image" Target="../media/image58.jpeg"/><Relationship Id="rId17" Type="http://schemas.openxmlformats.org/officeDocument/2006/relationships/image" Target="../media/image63.jpeg"/><Relationship Id="rId25" Type="http://schemas.openxmlformats.org/officeDocument/2006/relationships/image" Target="../media/image71.jpeg"/><Relationship Id="rId33" Type="http://schemas.openxmlformats.org/officeDocument/2006/relationships/image" Target="../media/image79.jpeg"/><Relationship Id="rId38" Type="http://schemas.openxmlformats.org/officeDocument/2006/relationships/image" Target="../media/image84.jpeg"/><Relationship Id="rId46" Type="http://schemas.openxmlformats.org/officeDocument/2006/relationships/image" Target="../media/image92.jpeg"/><Relationship Id="rId2" Type="http://schemas.openxmlformats.org/officeDocument/2006/relationships/image" Target="../media/image48.jpeg"/><Relationship Id="rId16" Type="http://schemas.openxmlformats.org/officeDocument/2006/relationships/image" Target="../media/image62.jpeg"/><Relationship Id="rId20" Type="http://schemas.openxmlformats.org/officeDocument/2006/relationships/image" Target="../media/image66.jpeg"/><Relationship Id="rId29" Type="http://schemas.openxmlformats.org/officeDocument/2006/relationships/image" Target="../media/image75.jpeg"/><Relationship Id="rId41" Type="http://schemas.openxmlformats.org/officeDocument/2006/relationships/image" Target="../media/image87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jpeg"/><Relationship Id="rId11" Type="http://schemas.openxmlformats.org/officeDocument/2006/relationships/image" Target="../media/image57.jpeg"/><Relationship Id="rId24" Type="http://schemas.openxmlformats.org/officeDocument/2006/relationships/image" Target="../media/image70.jpeg"/><Relationship Id="rId32" Type="http://schemas.openxmlformats.org/officeDocument/2006/relationships/image" Target="../media/image78.jpeg"/><Relationship Id="rId37" Type="http://schemas.openxmlformats.org/officeDocument/2006/relationships/image" Target="../media/image83.jpeg"/><Relationship Id="rId40" Type="http://schemas.openxmlformats.org/officeDocument/2006/relationships/image" Target="../media/image86.jpeg"/><Relationship Id="rId45" Type="http://schemas.openxmlformats.org/officeDocument/2006/relationships/image" Target="../media/image91.jpeg"/><Relationship Id="rId5" Type="http://schemas.openxmlformats.org/officeDocument/2006/relationships/image" Target="../media/image51.jpeg"/><Relationship Id="rId15" Type="http://schemas.openxmlformats.org/officeDocument/2006/relationships/image" Target="../media/image61.jpeg"/><Relationship Id="rId23" Type="http://schemas.openxmlformats.org/officeDocument/2006/relationships/image" Target="../media/image69.jpeg"/><Relationship Id="rId28" Type="http://schemas.openxmlformats.org/officeDocument/2006/relationships/image" Target="../media/image74.jpeg"/><Relationship Id="rId36" Type="http://schemas.openxmlformats.org/officeDocument/2006/relationships/image" Target="../media/image82.jpeg"/><Relationship Id="rId49" Type="http://schemas.openxmlformats.org/officeDocument/2006/relationships/image" Target="../media/image95.jpeg"/><Relationship Id="rId10" Type="http://schemas.openxmlformats.org/officeDocument/2006/relationships/image" Target="../media/image56.jpeg"/><Relationship Id="rId19" Type="http://schemas.openxmlformats.org/officeDocument/2006/relationships/image" Target="../media/image65.jpeg"/><Relationship Id="rId31" Type="http://schemas.openxmlformats.org/officeDocument/2006/relationships/image" Target="../media/image77.jpeg"/><Relationship Id="rId44" Type="http://schemas.openxmlformats.org/officeDocument/2006/relationships/image" Target="../media/image90.jpeg"/><Relationship Id="rId4" Type="http://schemas.openxmlformats.org/officeDocument/2006/relationships/image" Target="../media/image50.jpeg"/><Relationship Id="rId9" Type="http://schemas.openxmlformats.org/officeDocument/2006/relationships/image" Target="../media/image55.jpeg"/><Relationship Id="rId14" Type="http://schemas.openxmlformats.org/officeDocument/2006/relationships/image" Target="../media/image60.jpeg"/><Relationship Id="rId22" Type="http://schemas.openxmlformats.org/officeDocument/2006/relationships/image" Target="../media/image68.jpeg"/><Relationship Id="rId27" Type="http://schemas.openxmlformats.org/officeDocument/2006/relationships/image" Target="../media/image73.jpeg"/><Relationship Id="rId30" Type="http://schemas.openxmlformats.org/officeDocument/2006/relationships/image" Target="../media/image76.jpeg"/><Relationship Id="rId35" Type="http://schemas.openxmlformats.org/officeDocument/2006/relationships/image" Target="../media/image81.jpeg"/><Relationship Id="rId43" Type="http://schemas.openxmlformats.org/officeDocument/2006/relationships/image" Target="../media/image89.jpeg"/><Relationship Id="rId48" Type="http://schemas.openxmlformats.org/officeDocument/2006/relationships/image" Target="../media/image94.jpeg"/><Relationship Id="rId8" Type="http://schemas.openxmlformats.org/officeDocument/2006/relationships/image" Target="../media/image5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 299"/>
          <p:cNvGrpSpPr/>
          <p:nvPr/>
        </p:nvGrpSpPr>
        <p:grpSpPr>
          <a:xfrm>
            <a:off x="0" y="-7843"/>
            <a:ext cx="9152488" cy="6819787"/>
            <a:chOff x="0" y="-7843"/>
            <a:chExt cx="9152488" cy="6819787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9391" y="225355"/>
              <a:ext cx="240031" cy="282292"/>
            </a:xfrm>
            <a:prstGeom prst="rect">
              <a:avLst/>
            </a:prstGeom>
          </p:spPr>
        </p:pic>
        <p:pic>
          <p:nvPicPr>
            <p:cNvPr id="5" name="Picture 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1615" y="4951495"/>
              <a:ext cx="301607" cy="354709"/>
            </a:xfrm>
            <a:prstGeom prst="rect">
              <a:avLst/>
            </a:prstGeom>
          </p:spPr>
        </p:pic>
        <p:pic>
          <p:nvPicPr>
            <p:cNvPr id="6" name="Picture 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7164" y="6406479"/>
              <a:ext cx="301607" cy="354709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4738" y="5126282"/>
              <a:ext cx="301607" cy="354709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9297" y="3260220"/>
              <a:ext cx="301607" cy="354709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1831" y="120838"/>
              <a:ext cx="301607" cy="354709"/>
            </a:xfrm>
            <a:prstGeom prst="rect">
              <a:avLst/>
            </a:prstGeom>
          </p:spPr>
        </p:pic>
        <p:pic>
          <p:nvPicPr>
            <p:cNvPr id="10" name="Picture 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5331058"/>
              <a:ext cx="301607" cy="354709"/>
            </a:xfrm>
            <a:prstGeom prst="rect">
              <a:avLst/>
            </a:prstGeom>
          </p:spPr>
        </p:pic>
        <p:pic>
          <p:nvPicPr>
            <p:cNvPr id="11" name="Picture 1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863" y="3005481"/>
              <a:ext cx="301607" cy="354709"/>
            </a:xfrm>
            <a:prstGeom prst="rect">
              <a:avLst/>
            </a:prstGeom>
          </p:spPr>
        </p:pic>
        <p:pic>
          <p:nvPicPr>
            <p:cNvPr id="12" name="Picture 1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8625" y="4665759"/>
              <a:ext cx="301607" cy="354709"/>
            </a:xfrm>
            <a:prstGeom prst="rect">
              <a:avLst/>
            </a:prstGeom>
          </p:spPr>
        </p:pic>
        <p:pic>
          <p:nvPicPr>
            <p:cNvPr id="13" name="Picture 12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2457" y="4788866"/>
              <a:ext cx="301607" cy="354709"/>
            </a:xfrm>
            <a:prstGeom prst="rect">
              <a:avLst/>
            </a:prstGeom>
          </p:spPr>
        </p:pic>
        <p:pic>
          <p:nvPicPr>
            <p:cNvPr id="14" name="Picture 1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1584" y="6190455"/>
              <a:ext cx="301607" cy="354709"/>
            </a:xfrm>
            <a:prstGeom prst="rect">
              <a:avLst/>
            </a:prstGeom>
          </p:spPr>
        </p:pic>
        <p:pic>
          <p:nvPicPr>
            <p:cNvPr id="15" name="Picture 1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9985" y="5089507"/>
              <a:ext cx="301607" cy="354709"/>
            </a:xfrm>
            <a:prstGeom prst="rect">
              <a:avLst/>
            </a:prstGeom>
          </p:spPr>
        </p:pic>
        <p:pic>
          <p:nvPicPr>
            <p:cNvPr id="16" name="Picture 1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1561" y="212075"/>
              <a:ext cx="301607" cy="354709"/>
            </a:xfrm>
            <a:prstGeom prst="rect">
              <a:avLst/>
            </a:prstGeom>
          </p:spPr>
        </p:pic>
        <p:pic>
          <p:nvPicPr>
            <p:cNvPr id="17" name="Picture 1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5805" y="2264200"/>
              <a:ext cx="301607" cy="354709"/>
            </a:xfrm>
            <a:prstGeom prst="rect">
              <a:avLst/>
            </a:prstGeom>
          </p:spPr>
        </p:pic>
        <p:pic>
          <p:nvPicPr>
            <p:cNvPr id="18" name="Picture 1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4907" y="177401"/>
              <a:ext cx="301607" cy="354709"/>
            </a:xfrm>
            <a:prstGeom prst="rect">
              <a:avLst/>
            </a:prstGeom>
          </p:spPr>
        </p:pic>
        <p:pic>
          <p:nvPicPr>
            <p:cNvPr id="19" name="Picture 1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5934" y="4727971"/>
              <a:ext cx="301607" cy="354709"/>
            </a:xfrm>
            <a:prstGeom prst="rect">
              <a:avLst/>
            </a:prstGeom>
          </p:spPr>
        </p:pic>
        <p:pic>
          <p:nvPicPr>
            <p:cNvPr id="20" name="Picture 1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3707" y="1618227"/>
              <a:ext cx="301607" cy="354709"/>
            </a:xfrm>
            <a:prstGeom prst="rect">
              <a:avLst/>
            </a:prstGeom>
          </p:spPr>
        </p:pic>
        <p:pic>
          <p:nvPicPr>
            <p:cNvPr id="21" name="Picture 2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036" y="5126282"/>
              <a:ext cx="301607" cy="354709"/>
            </a:xfrm>
            <a:prstGeom prst="rect">
              <a:avLst/>
            </a:prstGeom>
          </p:spPr>
        </p:pic>
        <p:pic>
          <p:nvPicPr>
            <p:cNvPr id="22" name="Picture 2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5198" y="1907118"/>
              <a:ext cx="301607" cy="354709"/>
            </a:xfrm>
            <a:prstGeom prst="rect">
              <a:avLst/>
            </a:prstGeom>
          </p:spPr>
        </p:pic>
        <p:pic>
          <p:nvPicPr>
            <p:cNvPr id="23" name="Picture 22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5841" y="4546384"/>
              <a:ext cx="301607" cy="354709"/>
            </a:xfrm>
            <a:prstGeom prst="rect">
              <a:avLst/>
            </a:prstGeom>
          </p:spPr>
        </p:pic>
        <p:pic>
          <p:nvPicPr>
            <p:cNvPr id="24" name="Picture 2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043" y="5633979"/>
              <a:ext cx="301607" cy="354709"/>
            </a:xfrm>
            <a:prstGeom prst="rect">
              <a:avLst/>
            </a:prstGeom>
          </p:spPr>
        </p:pic>
        <p:pic>
          <p:nvPicPr>
            <p:cNvPr id="25" name="Picture 2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1025" y="2874475"/>
              <a:ext cx="301607" cy="354709"/>
            </a:xfrm>
            <a:prstGeom prst="rect">
              <a:avLst/>
            </a:prstGeom>
          </p:spPr>
        </p:pic>
        <p:pic>
          <p:nvPicPr>
            <p:cNvPr id="26" name="Picture 2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3612" y="888662"/>
              <a:ext cx="301607" cy="354709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6332755"/>
              <a:ext cx="301607" cy="354709"/>
            </a:xfrm>
            <a:prstGeom prst="rect">
              <a:avLst/>
            </a:prstGeom>
          </p:spPr>
        </p:pic>
        <p:pic>
          <p:nvPicPr>
            <p:cNvPr id="28" name="Picture 2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0622" y="4775229"/>
              <a:ext cx="301607" cy="354709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3825" y="954518"/>
              <a:ext cx="301607" cy="354709"/>
            </a:xfrm>
            <a:prstGeom prst="rect">
              <a:avLst/>
            </a:prstGeom>
          </p:spPr>
        </p:pic>
        <p:pic>
          <p:nvPicPr>
            <p:cNvPr id="30" name="Picture 2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482" y="6045650"/>
              <a:ext cx="301607" cy="354709"/>
            </a:xfrm>
            <a:prstGeom prst="rect">
              <a:avLst/>
            </a:prstGeom>
          </p:spPr>
        </p:pic>
        <p:pic>
          <p:nvPicPr>
            <p:cNvPr id="31" name="Picture 3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9729" y="2353382"/>
              <a:ext cx="301607" cy="354709"/>
            </a:xfrm>
            <a:prstGeom prst="rect">
              <a:avLst/>
            </a:prstGeom>
          </p:spPr>
        </p:pic>
        <p:pic>
          <p:nvPicPr>
            <p:cNvPr id="32" name="Picture 3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786" y="5633979"/>
              <a:ext cx="301607" cy="354709"/>
            </a:xfrm>
            <a:prstGeom prst="rect">
              <a:avLst/>
            </a:prstGeom>
          </p:spPr>
        </p:pic>
        <p:pic>
          <p:nvPicPr>
            <p:cNvPr id="33" name="Picture 32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9079" y="3847139"/>
              <a:ext cx="515144" cy="605843"/>
            </a:xfrm>
            <a:prstGeom prst="rect">
              <a:avLst/>
            </a:prstGeom>
          </p:spPr>
        </p:pic>
        <p:pic>
          <p:nvPicPr>
            <p:cNvPr id="34" name="Picture 3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5065" y="4596786"/>
              <a:ext cx="301607" cy="354709"/>
            </a:xfrm>
            <a:prstGeom prst="rect">
              <a:avLst/>
            </a:prstGeom>
          </p:spPr>
        </p:pic>
        <p:pic>
          <p:nvPicPr>
            <p:cNvPr id="35" name="Picture 3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479" y="621604"/>
              <a:ext cx="301607" cy="354709"/>
            </a:xfrm>
            <a:prstGeom prst="rect">
              <a:avLst/>
            </a:prstGeom>
          </p:spPr>
        </p:pic>
        <p:pic>
          <p:nvPicPr>
            <p:cNvPr id="36" name="Picture 3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608" y="5242439"/>
              <a:ext cx="301607" cy="354709"/>
            </a:xfrm>
            <a:prstGeom prst="rect">
              <a:avLst/>
            </a:prstGeom>
          </p:spPr>
        </p:pic>
        <p:pic>
          <p:nvPicPr>
            <p:cNvPr id="37" name="Picture 3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3169" y="5908847"/>
              <a:ext cx="301607" cy="354709"/>
            </a:xfrm>
            <a:prstGeom prst="rect">
              <a:avLst/>
            </a:prstGeom>
          </p:spPr>
        </p:pic>
        <p:pic>
          <p:nvPicPr>
            <p:cNvPr id="38" name="Picture 3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2246" y="5828104"/>
              <a:ext cx="301607" cy="354709"/>
            </a:xfrm>
            <a:prstGeom prst="rect">
              <a:avLst/>
            </a:prstGeom>
          </p:spPr>
        </p:pic>
        <p:pic>
          <p:nvPicPr>
            <p:cNvPr id="39" name="Picture 3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9095" y="6456487"/>
              <a:ext cx="301607" cy="354709"/>
            </a:xfrm>
            <a:prstGeom prst="rect">
              <a:avLst/>
            </a:prstGeom>
          </p:spPr>
        </p:pic>
        <p:pic>
          <p:nvPicPr>
            <p:cNvPr id="40" name="Picture 3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3222" y="2751385"/>
              <a:ext cx="301607" cy="354709"/>
            </a:xfrm>
            <a:prstGeom prst="rect">
              <a:avLst/>
            </a:prstGeom>
          </p:spPr>
        </p:pic>
        <p:pic>
          <p:nvPicPr>
            <p:cNvPr id="41" name="Picture 4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644" y="5237083"/>
              <a:ext cx="301607" cy="354709"/>
            </a:xfrm>
            <a:prstGeom prst="rect">
              <a:avLst/>
            </a:prstGeom>
          </p:spPr>
        </p:pic>
        <p:pic>
          <p:nvPicPr>
            <p:cNvPr id="42" name="Picture 4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3453" y="4340991"/>
              <a:ext cx="515144" cy="605843"/>
            </a:xfrm>
            <a:prstGeom prst="rect">
              <a:avLst/>
            </a:prstGeom>
          </p:spPr>
        </p:pic>
        <p:pic>
          <p:nvPicPr>
            <p:cNvPr id="43" name="Picture 42"/>
            <p:cNvPicPr/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9121" y="713258"/>
              <a:ext cx="415215" cy="488320"/>
            </a:xfrm>
            <a:prstGeom prst="rect">
              <a:avLst/>
            </a:prstGeom>
          </p:spPr>
        </p:pic>
        <p:pic>
          <p:nvPicPr>
            <p:cNvPr id="44" name="Picture 4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7083" y="794952"/>
              <a:ext cx="301607" cy="354709"/>
            </a:xfrm>
            <a:prstGeom prst="rect">
              <a:avLst/>
            </a:prstGeom>
          </p:spPr>
        </p:pic>
        <p:pic>
          <p:nvPicPr>
            <p:cNvPr id="45" name="Picture 4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765" y="5770839"/>
              <a:ext cx="301607" cy="354709"/>
            </a:xfrm>
            <a:prstGeom prst="rect">
              <a:avLst/>
            </a:prstGeom>
          </p:spPr>
        </p:pic>
        <p:pic>
          <p:nvPicPr>
            <p:cNvPr id="46" name="Picture 4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526" y="5270687"/>
              <a:ext cx="301607" cy="354709"/>
            </a:xfrm>
            <a:prstGeom prst="rect">
              <a:avLst/>
            </a:prstGeom>
          </p:spPr>
        </p:pic>
        <p:pic>
          <p:nvPicPr>
            <p:cNvPr id="47" name="Picture 4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805" y="3503813"/>
              <a:ext cx="301607" cy="354709"/>
            </a:xfrm>
            <a:prstGeom prst="rect">
              <a:avLst/>
            </a:prstGeom>
          </p:spPr>
        </p:pic>
        <p:pic>
          <p:nvPicPr>
            <p:cNvPr id="48" name="Picture 4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365" y="6291610"/>
              <a:ext cx="301607" cy="354709"/>
            </a:xfrm>
            <a:prstGeom prst="rect">
              <a:avLst/>
            </a:prstGeom>
          </p:spPr>
        </p:pic>
        <p:pic>
          <p:nvPicPr>
            <p:cNvPr id="49" name="Picture 4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356" y="2295904"/>
              <a:ext cx="301607" cy="354709"/>
            </a:xfrm>
            <a:prstGeom prst="rect">
              <a:avLst/>
            </a:prstGeom>
          </p:spPr>
        </p:pic>
        <p:pic>
          <p:nvPicPr>
            <p:cNvPr id="50" name="Picture 4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0187" y="4346741"/>
              <a:ext cx="301607" cy="354709"/>
            </a:xfrm>
            <a:prstGeom prst="rect">
              <a:avLst/>
            </a:prstGeom>
          </p:spPr>
        </p:pic>
        <p:pic>
          <p:nvPicPr>
            <p:cNvPr id="51" name="Picture 50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4223" y="5685767"/>
              <a:ext cx="515144" cy="605843"/>
            </a:xfrm>
            <a:prstGeom prst="rect">
              <a:avLst/>
            </a:prstGeom>
          </p:spPr>
        </p:pic>
        <p:pic>
          <p:nvPicPr>
            <p:cNvPr id="52" name="Picture 5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2839" y="1627620"/>
              <a:ext cx="515144" cy="605843"/>
            </a:xfrm>
            <a:prstGeom prst="rect">
              <a:avLst/>
            </a:prstGeom>
          </p:spPr>
        </p:pic>
        <p:pic>
          <p:nvPicPr>
            <p:cNvPr id="53" name="Picture 5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0110" y="5499010"/>
              <a:ext cx="409972" cy="482154"/>
            </a:xfrm>
            <a:prstGeom prst="rect">
              <a:avLst/>
            </a:prstGeom>
          </p:spPr>
        </p:pic>
        <p:pic>
          <p:nvPicPr>
            <p:cNvPr id="54" name="Picture 5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7248" y="6285882"/>
              <a:ext cx="301607" cy="354709"/>
            </a:xfrm>
            <a:prstGeom prst="rect">
              <a:avLst/>
            </a:prstGeom>
          </p:spPr>
        </p:pic>
        <p:pic>
          <p:nvPicPr>
            <p:cNvPr id="55" name="Picture 5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364" y="1319063"/>
              <a:ext cx="301607" cy="354709"/>
            </a:xfrm>
            <a:prstGeom prst="rect">
              <a:avLst/>
            </a:prstGeom>
          </p:spPr>
        </p:pic>
        <p:pic>
          <p:nvPicPr>
            <p:cNvPr id="56" name="Picture 5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0881" y="3785985"/>
              <a:ext cx="301607" cy="354709"/>
            </a:xfrm>
            <a:prstGeom prst="rect">
              <a:avLst/>
            </a:prstGeom>
          </p:spPr>
        </p:pic>
        <p:pic>
          <p:nvPicPr>
            <p:cNvPr id="57" name="Picture 5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9325" y="6279132"/>
              <a:ext cx="301607" cy="354709"/>
            </a:xfrm>
            <a:prstGeom prst="rect">
              <a:avLst/>
            </a:prstGeom>
          </p:spPr>
        </p:pic>
        <p:pic>
          <p:nvPicPr>
            <p:cNvPr id="58" name="Picture 5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697" y="5978046"/>
              <a:ext cx="301607" cy="354709"/>
            </a:xfrm>
            <a:prstGeom prst="rect">
              <a:avLst/>
            </a:prstGeom>
          </p:spPr>
        </p:pic>
        <p:pic>
          <p:nvPicPr>
            <p:cNvPr id="59" name="Picture 5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3909" y="6279132"/>
              <a:ext cx="301607" cy="354709"/>
            </a:xfrm>
            <a:prstGeom prst="rect">
              <a:avLst/>
            </a:prstGeom>
          </p:spPr>
        </p:pic>
        <p:pic>
          <p:nvPicPr>
            <p:cNvPr id="60" name="Picture 59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6545" y="4133214"/>
              <a:ext cx="515144" cy="605843"/>
            </a:xfrm>
            <a:prstGeom prst="rect">
              <a:avLst/>
            </a:prstGeom>
          </p:spPr>
        </p:pic>
        <p:pic>
          <p:nvPicPr>
            <p:cNvPr id="61" name="Picture 60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5046" y="152938"/>
              <a:ext cx="515144" cy="605843"/>
            </a:xfrm>
            <a:prstGeom prst="rect">
              <a:avLst/>
            </a:prstGeom>
          </p:spPr>
        </p:pic>
        <p:pic>
          <p:nvPicPr>
            <p:cNvPr id="62" name="Picture 6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90" y="4841603"/>
              <a:ext cx="409972" cy="482154"/>
            </a:xfrm>
            <a:prstGeom prst="rect">
              <a:avLst/>
            </a:prstGeom>
          </p:spPr>
        </p:pic>
        <p:pic>
          <p:nvPicPr>
            <p:cNvPr id="63" name="Picture 6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916" y="3604521"/>
              <a:ext cx="409972" cy="482154"/>
            </a:xfrm>
            <a:prstGeom prst="rect">
              <a:avLst/>
            </a:prstGeom>
          </p:spPr>
        </p:pic>
        <p:pic>
          <p:nvPicPr>
            <p:cNvPr id="64" name="Picture 6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8772" y="1673772"/>
              <a:ext cx="301607" cy="354709"/>
            </a:xfrm>
            <a:prstGeom prst="rect">
              <a:avLst/>
            </a:prstGeom>
          </p:spPr>
        </p:pic>
        <p:pic>
          <p:nvPicPr>
            <p:cNvPr id="65" name="Picture 6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4394" y="4864260"/>
              <a:ext cx="301607" cy="354709"/>
            </a:xfrm>
            <a:prstGeom prst="rect">
              <a:avLst/>
            </a:prstGeom>
          </p:spPr>
        </p:pic>
        <p:pic>
          <p:nvPicPr>
            <p:cNvPr id="66" name="Picture 6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3399" y="2618909"/>
              <a:ext cx="301607" cy="354709"/>
            </a:xfrm>
            <a:prstGeom prst="rect">
              <a:avLst/>
            </a:prstGeom>
          </p:spPr>
        </p:pic>
        <p:pic>
          <p:nvPicPr>
            <p:cNvPr id="67" name="Picture 6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53" y="3740410"/>
              <a:ext cx="301607" cy="354709"/>
            </a:xfrm>
            <a:prstGeom prst="rect">
              <a:avLst/>
            </a:prstGeom>
          </p:spPr>
        </p:pic>
        <p:pic>
          <p:nvPicPr>
            <p:cNvPr id="68" name="Picture 6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212" y="3909320"/>
              <a:ext cx="301607" cy="354709"/>
            </a:xfrm>
            <a:prstGeom prst="rect">
              <a:avLst/>
            </a:prstGeom>
          </p:spPr>
        </p:pic>
        <p:pic>
          <p:nvPicPr>
            <p:cNvPr id="69" name="Picture 68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994" y="1315306"/>
              <a:ext cx="515144" cy="605843"/>
            </a:xfrm>
            <a:prstGeom prst="rect">
              <a:avLst/>
            </a:prstGeom>
          </p:spPr>
        </p:pic>
        <p:pic>
          <p:nvPicPr>
            <p:cNvPr id="70" name="Picture 69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2673" y="3211044"/>
              <a:ext cx="515144" cy="605843"/>
            </a:xfrm>
            <a:prstGeom prst="rect">
              <a:avLst/>
            </a:prstGeom>
          </p:spPr>
        </p:pic>
        <p:pic>
          <p:nvPicPr>
            <p:cNvPr id="71" name="Picture 7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4081" y="5082680"/>
              <a:ext cx="409972" cy="482154"/>
            </a:xfrm>
            <a:prstGeom prst="rect">
              <a:avLst/>
            </a:prstGeom>
          </p:spPr>
        </p:pic>
        <p:pic>
          <p:nvPicPr>
            <p:cNvPr id="72" name="Picture 7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5708203"/>
              <a:ext cx="409972" cy="482154"/>
            </a:xfrm>
            <a:prstGeom prst="rect">
              <a:avLst/>
            </a:prstGeom>
          </p:spPr>
        </p:pic>
        <p:pic>
          <p:nvPicPr>
            <p:cNvPr id="73" name="Picture 7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3414" y="5611422"/>
              <a:ext cx="409972" cy="482154"/>
            </a:xfrm>
            <a:prstGeom prst="rect">
              <a:avLst/>
            </a:prstGeom>
          </p:spPr>
        </p:pic>
        <p:pic>
          <p:nvPicPr>
            <p:cNvPr id="74" name="Picture 7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808" y="2159428"/>
              <a:ext cx="301607" cy="354709"/>
            </a:xfrm>
            <a:prstGeom prst="rect">
              <a:avLst/>
            </a:prstGeom>
          </p:spPr>
        </p:pic>
        <p:pic>
          <p:nvPicPr>
            <p:cNvPr id="75" name="Picture 7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9811" y="1743244"/>
              <a:ext cx="301607" cy="354709"/>
            </a:xfrm>
            <a:prstGeom prst="rect">
              <a:avLst/>
            </a:prstGeom>
          </p:spPr>
        </p:pic>
        <p:pic>
          <p:nvPicPr>
            <p:cNvPr id="76" name="Picture 7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3833" y="3514383"/>
              <a:ext cx="301607" cy="354709"/>
            </a:xfrm>
            <a:prstGeom prst="rect">
              <a:avLst/>
            </a:prstGeom>
          </p:spPr>
        </p:pic>
        <p:pic>
          <p:nvPicPr>
            <p:cNvPr id="77" name="Picture 7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5150" y="883815"/>
              <a:ext cx="301607" cy="354709"/>
            </a:xfrm>
            <a:prstGeom prst="rect">
              <a:avLst/>
            </a:prstGeom>
          </p:spPr>
        </p:pic>
        <p:pic>
          <p:nvPicPr>
            <p:cNvPr id="78" name="Picture 77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478" y="4346741"/>
              <a:ext cx="515144" cy="605843"/>
            </a:xfrm>
            <a:prstGeom prst="rect">
              <a:avLst/>
            </a:prstGeom>
          </p:spPr>
        </p:pic>
        <p:pic>
          <p:nvPicPr>
            <p:cNvPr id="79" name="Picture 78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4163" y="293468"/>
              <a:ext cx="515144" cy="605843"/>
            </a:xfrm>
            <a:prstGeom prst="rect">
              <a:avLst/>
            </a:prstGeom>
          </p:spPr>
        </p:pic>
        <p:pic>
          <p:nvPicPr>
            <p:cNvPr id="80" name="Picture 79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7501" y="4983886"/>
              <a:ext cx="409972" cy="482154"/>
            </a:xfrm>
            <a:prstGeom prst="rect">
              <a:avLst/>
            </a:prstGeom>
          </p:spPr>
        </p:pic>
        <p:pic>
          <p:nvPicPr>
            <p:cNvPr id="81" name="Picture 8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8847" y="3847139"/>
              <a:ext cx="409972" cy="482154"/>
            </a:xfrm>
            <a:prstGeom prst="rect">
              <a:avLst/>
            </a:prstGeom>
          </p:spPr>
        </p:pic>
        <p:pic>
          <p:nvPicPr>
            <p:cNvPr id="82" name="Picture 8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57" y="4725144"/>
              <a:ext cx="409972" cy="482154"/>
            </a:xfrm>
            <a:prstGeom prst="rect">
              <a:avLst/>
            </a:prstGeom>
          </p:spPr>
        </p:pic>
        <p:pic>
          <p:nvPicPr>
            <p:cNvPr id="83" name="Picture 8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173" y="6215410"/>
              <a:ext cx="409972" cy="482154"/>
            </a:xfrm>
            <a:prstGeom prst="rect">
              <a:avLst/>
            </a:prstGeom>
          </p:spPr>
        </p:pic>
        <p:pic>
          <p:nvPicPr>
            <p:cNvPr id="84" name="Picture 8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6843" y="6224430"/>
              <a:ext cx="301607" cy="354709"/>
            </a:xfrm>
            <a:prstGeom prst="rect">
              <a:avLst/>
            </a:prstGeom>
          </p:spPr>
        </p:pic>
        <p:pic>
          <p:nvPicPr>
            <p:cNvPr id="85" name="Picture 8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962" y="3554611"/>
              <a:ext cx="301607" cy="354709"/>
            </a:xfrm>
            <a:prstGeom prst="rect">
              <a:avLst/>
            </a:prstGeom>
          </p:spPr>
        </p:pic>
        <p:pic>
          <p:nvPicPr>
            <p:cNvPr id="86" name="Picture 8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1591" y="1781189"/>
              <a:ext cx="301607" cy="354709"/>
            </a:xfrm>
            <a:prstGeom prst="rect">
              <a:avLst/>
            </a:prstGeom>
          </p:spPr>
        </p:pic>
        <p:pic>
          <p:nvPicPr>
            <p:cNvPr id="87" name="Picture 86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1899" y="3262956"/>
              <a:ext cx="515144" cy="605843"/>
            </a:xfrm>
            <a:prstGeom prst="rect">
              <a:avLst/>
            </a:prstGeom>
          </p:spPr>
        </p:pic>
        <p:pic>
          <p:nvPicPr>
            <p:cNvPr id="88" name="Picture 87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0016" y="4538681"/>
              <a:ext cx="515144" cy="605843"/>
            </a:xfrm>
            <a:prstGeom prst="rect">
              <a:avLst/>
            </a:prstGeom>
          </p:spPr>
        </p:pic>
        <p:pic>
          <p:nvPicPr>
            <p:cNvPr id="89" name="Picture 88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994" y="3742172"/>
              <a:ext cx="409972" cy="482154"/>
            </a:xfrm>
            <a:prstGeom prst="rect">
              <a:avLst/>
            </a:prstGeom>
          </p:spPr>
        </p:pic>
        <p:pic>
          <p:nvPicPr>
            <p:cNvPr id="90" name="Picture 89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3078" y="532110"/>
              <a:ext cx="409972" cy="482154"/>
            </a:xfrm>
            <a:prstGeom prst="rect">
              <a:avLst/>
            </a:prstGeom>
          </p:spPr>
        </p:pic>
        <p:pic>
          <p:nvPicPr>
            <p:cNvPr id="91" name="Picture 9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2730272"/>
              <a:ext cx="409972" cy="482154"/>
            </a:xfrm>
            <a:prstGeom prst="rect">
              <a:avLst/>
            </a:prstGeom>
          </p:spPr>
        </p:pic>
        <p:pic>
          <p:nvPicPr>
            <p:cNvPr id="92" name="Picture 9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29" y="5809456"/>
              <a:ext cx="409972" cy="482154"/>
            </a:xfrm>
            <a:prstGeom prst="rect">
              <a:avLst/>
            </a:prstGeom>
          </p:spPr>
        </p:pic>
        <p:pic>
          <p:nvPicPr>
            <p:cNvPr id="93" name="Picture 9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5733256"/>
              <a:ext cx="409972" cy="482154"/>
            </a:xfrm>
            <a:prstGeom prst="rect">
              <a:avLst/>
            </a:prstGeom>
          </p:spPr>
        </p:pic>
        <p:pic>
          <p:nvPicPr>
            <p:cNvPr id="94" name="Picture 93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1723" y="3211044"/>
              <a:ext cx="419812" cy="493726"/>
            </a:xfrm>
            <a:prstGeom prst="rect">
              <a:avLst/>
            </a:prstGeom>
          </p:spPr>
        </p:pic>
        <p:pic>
          <p:nvPicPr>
            <p:cNvPr id="95" name="Picture 94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1912" y="2417276"/>
              <a:ext cx="434893" cy="511462"/>
            </a:xfrm>
            <a:prstGeom prst="rect">
              <a:avLst/>
            </a:prstGeom>
          </p:spPr>
        </p:pic>
        <p:pic>
          <p:nvPicPr>
            <p:cNvPr id="96" name="Picture 95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5219" y="3325218"/>
              <a:ext cx="539557" cy="634554"/>
            </a:xfrm>
            <a:prstGeom prst="rect">
              <a:avLst/>
            </a:prstGeom>
          </p:spPr>
        </p:pic>
        <p:pic>
          <p:nvPicPr>
            <p:cNvPr id="97" name="Picture 96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207" y="2433495"/>
              <a:ext cx="419812" cy="493726"/>
            </a:xfrm>
            <a:prstGeom prst="rect">
              <a:avLst/>
            </a:prstGeom>
          </p:spPr>
        </p:pic>
        <p:pic>
          <p:nvPicPr>
            <p:cNvPr id="98" name="Picture 97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0826" y="1692350"/>
              <a:ext cx="434893" cy="511462"/>
            </a:xfrm>
            <a:prstGeom prst="rect">
              <a:avLst/>
            </a:prstGeom>
          </p:spPr>
        </p:pic>
        <p:pic>
          <p:nvPicPr>
            <p:cNvPr id="99" name="Picture 98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0818" y="2715618"/>
              <a:ext cx="434893" cy="511462"/>
            </a:xfrm>
            <a:prstGeom prst="rect">
              <a:avLst/>
            </a:prstGeom>
          </p:spPr>
        </p:pic>
        <p:pic>
          <p:nvPicPr>
            <p:cNvPr id="100" name="Picture 99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7470" y="3312741"/>
              <a:ext cx="539557" cy="634554"/>
            </a:xfrm>
            <a:prstGeom prst="rect">
              <a:avLst/>
            </a:prstGeom>
          </p:spPr>
        </p:pic>
        <p:pic>
          <p:nvPicPr>
            <p:cNvPr id="101" name="Picture 100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7729" y="3665972"/>
              <a:ext cx="419812" cy="493726"/>
            </a:xfrm>
            <a:prstGeom prst="rect">
              <a:avLst/>
            </a:prstGeom>
          </p:spPr>
        </p:pic>
        <p:pic>
          <p:nvPicPr>
            <p:cNvPr id="102" name="Picture 101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1651" y="5949280"/>
              <a:ext cx="539557" cy="634554"/>
            </a:xfrm>
            <a:prstGeom prst="rect">
              <a:avLst/>
            </a:prstGeom>
          </p:spPr>
        </p:pic>
        <p:pic>
          <p:nvPicPr>
            <p:cNvPr id="103" name="Picture 102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3147" y="5724935"/>
              <a:ext cx="539557" cy="634554"/>
            </a:xfrm>
            <a:prstGeom prst="rect">
              <a:avLst/>
            </a:prstGeom>
          </p:spPr>
        </p:pic>
        <p:pic>
          <p:nvPicPr>
            <p:cNvPr id="104" name="Picture 103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9835" y="5121590"/>
              <a:ext cx="353884" cy="526165"/>
            </a:xfrm>
            <a:prstGeom prst="rect">
              <a:avLst/>
            </a:prstGeom>
          </p:spPr>
        </p:pic>
        <p:pic>
          <p:nvPicPr>
            <p:cNvPr id="105" name="Picture 104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144" y="4261011"/>
              <a:ext cx="353884" cy="526165"/>
            </a:xfrm>
            <a:prstGeom prst="rect">
              <a:avLst/>
            </a:prstGeom>
          </p:spPr>
        </p:pic>
        <p:pic>
          <p:nvPicPr>
            <p:cNvPr id="106" name="Picture 105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019" y="6120154"/>
              <a:ext cx="353884" cy="526165"/>
            </a:xfrm>
            <a:prstGeom prst="rect">
              <a:avLst/>
            </a:prstGeom>
          </p:spPr>
        </p:pic>
        <p:pic>
          <p:nvPicPr>
            <p:cNvPr id="107" name="Picture 106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865" y="5607203"/>
              <a:ext cx="353884" cy="526165"/>
            </a:xfrm>
            <a:prstGeom prst="rect">
              <a:avLst/>
            </a:prstGeom>
          </p:spPr>
        </p:pic>
        <p:pic>
          <p:nvPicPr>
            <p:cNvPr id="108" name="Picture 107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078" y="1068128"/>
              <a:ext cx="353884" cy="526165"/>
            </a:xfrm>
            <a:prstGeom prst="rect">
              <a:avLst/>
            </a:prstGeom>
          </p:spPr>
        </p:pic>
        <p:pic>
          <p:nvPicPr>
            <p:cNvPr id="109" name="Picture 108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669" y="3967684"/>
              <a:ext cx="353884" cy="526165"/>
            </a:xfrm>
            <a:prstGeom prst="rect">
              <a:avLst/>
            </a:prstGeom>
          </p:spPr>
        </p:pic>
        <p:pic>
          <p:nvPicPr>
            <p:cNvPr id="110" name="Picture 109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5871" y="4723734"/>
              <a:ext cx="353884" cy="526165"/>
            </a:xfrm>
            <a:prstGeom prst="rect">
              <a:avLst/>
            </a:prstGeom>
          </p:spPr>
        </p:pic>
        <p:pic>
          <p:nvPicPr>
            <p:cNvPr id="111" name="Picture 110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3856" y="2268657"/>
              <a:ext cx="376438" cy="559699"/>
            </a:xfrm>
            <a:prstGeom prst="rect">
              <a:avLst/>
            </a:prstGeom>
          </p:spPr>
        </p:pic>
        <p:pic>
          <p:nvPicPr>
            <p:cNvPr id="112" name="Picture 111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7887" y="25401"/>
              <a:ext cx="376438" cy="559699"/>
            </a:xfrm>
            <a:prstGeom prst="rect">
              <a:avLst/>
            </a:prstGeom>
          </p:spPr>
        </p:pic>
        <p:pic>
          <p:nvPicPr>
            <p:cNvPr id="113" name="Picture 112"/>
            <p:cNvPicPr/>
            <p:nvPr/>
          </p:nvPicPr>
          <p:blipFill>
            <a:blip r:embed="rId1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7844" y="4395416"/>
              <a:ext cx="363384" cy="540290"/>
            </a:xfrm>
            <a:prstGeom prst="rect">
              <a:avLst/>
            </a:prstGeom>
          </p:spPr>
        </p:pic>
        <p:pic>
          <p:nvPicPr>
            <p:cNvPr id="114" name="Picture 113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458" y="4395416"/>
              <a:ext cx="353884" cy="526165"/>
            </a:xfrm>
            <a:prstGeom prst="rect">
              <a:avLst/>
            </a:prstGeom>
          </p:spPr>
        </p:pic>
        <p:pic>
          <p:nvPicPr>
            <p:cNvPr id="115" name="Picture 114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064" y="1534065"/>
              <a:ext cx="353884" cy="526165"/>
            </a:xfrm>
            <a:prstGeom prst="rect">
              <a:avLst/>
            </a:prstGeom>
          </p:spPr>
        </p:pic>
        <p:pic>
          <p:nvPicPr>
            <p:cNvPr id="116" name="Picture 115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048" y="2417276"/>
              <a:ext cx="353884" cy="526165"/>
            </a:xfrm>
            <a:prstGeom prst="rect">
              <a:avLst/>
            </a:prstGeom>
          </p:spPr>
        </p:pic>
        <p:pic>
          <p:nvPicPr>
            <p:cNvPr id="117" name="Picture 116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3168" y="6016049"/>
              <a:ext cx="353884" cy="526165"/>
            </a:xfrm>
            <a:prstGeom prst="rect">
              <a:avLst/>
            </a:prstGeom>
          </p:spPr>
        </p:pic>
        <p:pic>
          <p:nvPicPr>
            <p:cNvPr id="118" name="Picture 117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5888" y="1067966"/>
              <a:ext cx="467034" cy="694400"/>
            </a:xfrm>
            <a:prstGeom prst="rect">
              <a:avLst/>
            </a:prstGeom>
          </p:spPr>
        </p:pic>
        <p:pic>
          <p:nvPicPr>
            <p:cNvPr id="119" name="Picture 118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3492" y="4080829"/>
              <a:ext cx="467034" cy="694400"/>
            </a:xfrm>
            <a:prstGeom prst="rect">
              <a:avLst/>
            </a:prstGeom>
          </p:spPr>
        </p:pic>
        <p:pic>
          <p:nvPicPr>
            <p:cNvPr id="120" name="Picture 119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4132616"/>
              <a:ext cx="467034" cy="694400"/>
            </a:xfrm>
            <a:prstGeom prst="rect">
              <a:avLst/>
            </a:prstGeom>
          </p:spPr>
        </p:pic>
        <p:pic>
          <p:nvPicPr>
            <p:cNvPr id="121" name="Picture 120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569" y="5602080"/>
              <a:ext cx="467034" cy="694400"/>
            </a:xfrm>
            <a:prstGeom prst="rect">
              <a:avLst/>
            </a:prstGeom>
          </p:spPr>
        </p:pic>
        <p:pic>
          <p:nvPicPr>
            <p:cNvPr id="122" name="Picture 121"/>
            <p:cNvPicPr/>
            <p:nvPr/>
          </p:nvPicPr>
          <p:blipFill>
            <a:blip r:embed="rId1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6081" y="5012149"/>
              <a:ext cx="367839" cy="496263"/>
            </a:xfrm>
            <a:prstGeom prst="rect">
              <a:avLst/>
            </a:prstGeom>
          </p:spPr>
        </p:pic>
        <p:pic>
          <p:nvPicPr>
            <p:cNvPr id="132" name="Picture 131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8690" y="4063158"/>
              <a:ext cx="237824" cy="394963"/>
            </a:xfrm>
            <a:prstGeom prst="rect">
              <a:avLst/>
            </a:prstGeom>
          </p:spPr>
        </p:pic>
        <p:pic>
          <p:nvPicPr>
            <p:cNvPr id="133" name="Picture 132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144" y="5878140"/>
              <a:ext cx="237824" cy="394963"/>
            </a:xfrm>
            <a:prstGeom prst="rect">
              <a:avLst/>
            </a:prstGeom>
          </p:spPr>
        </p:pic>
        <p:pic>
          <p:nvPicPr>
            <p:cNvPr id="134" name="Picture 133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2845" y="5190695"/>
              <a:ext cx="237824" cy="394963"/>
            </a:xfrm>
            <a:prstGeom prst="rect">
              <a:avLst/>
            </a:prstGeom>
          </p:spPr>
        </p:pic>
        <p:pic>
          <p:nvPicPr>
            <p:cNvPr id="135" name="Picture 134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9846" y="732669"/>
              <a:ext cx="237824" cy="394963"/>
            </a:xfrm>
            <a:prstGeom prst="rect">
              <a:avLst/>
            </a:prstGeom>
          </p:spPr>
        </p:pic>
        <p:pic>
          <p:nvPicPr>
            <p:cNvPr id="136" name="Picture 135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626" y="157273"/>
              <a:ext cx="237824" cy="394963"/>
            </a:xfrm>
            <a:prstGeom prst="rect">
              <a:avLst/>
            </a:prstGeom>
          </p:spPr>
        </p:pic>
        <p:pic>
          <p:nvPicPr>
            <p:cNvPr id="137" name="Picture 136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9503" y="434314"/>
              <a:ext cx="237824" cy="394963"/>
            </a:xfrm>
            <a:prstGeom prst="rect">
              <a:avLst/>
            </a:prstGeom>
          </p:spPr>
        </p:pic>
        <p:pic>
          <p:nvPicPr>
            <p:cNvPr id="138" name="Picture 137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009" y="575705"/>
              <a:ext cx="237824" cy="394963"/>
            </a:xfrm>
            <a:prstGeom prst="rect">
              <a:avLst/>
            </a:prstGeom>
          </p:spPr>
        </p:pic>
        <p:pic>
          <p:nvPicPr>
            <p:cNvPr id="139" name="Picture 138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5006" y="654164"/>
              <a:ext cx="237824" cy="394963"/>
            </a:xfrm>
            <a:prstGeom prst="rect">
              <a:avLst/>
            </a:prstGeom>
          </p:spPr>
        </p:pic>
        <p:pic>
          <p:nvPicPr>
            <p:cNvPr id="140" name="Picture 139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6952" y="4326611"/>
              <a:ext cx="237824" cy="394963"/>
            </a:xfrm>
            <a:prstGeom prst="rect">
              <a:avLst/>
            </a:prstGeom>
          </p:spPr>
        </p:pic>
        <p:pic>
          <p:nvPicPr>
            <p:cNvPr id="141" name="Picture 140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938" y="5156012"/>
              <a:ext cx="237824" cy="394963"/>
            </a:xfrm>
            <a:prstGeom prst="rect">
              <a:avLst/>
            </a:prstGeom>
          </p:spPr>
        </p:pic>
        <p:pic>
          <p:nvPicPr>
            <p:cNvPr id="142" name="Picture 141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949" y="3174491"/>
              <a:ext cx="194716" cy="289509"/>
            </a:xfrm>
            <a:prstGeom prst="rect">
              <a:avLst/>
            </a:prstGeom>
          </p:spPr>
        </p:pic>
        <p:pic>
          <p:nvPicPr>
            <p:cNvPr id="143" name="Picture 142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67" y="2165170"/>
              <a:ext cx="194716" cy="289509"/>
            </a:xfrm>
            <a:prstGeom prst="rect">
              <a:avLst/>
            </a:prstGeom>
          </p:spPr>
        </p:pic>
        <p:pic>
          <p:nvPicPr>
            <p:cNvPr id="144" name="Picture 143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4071" y="469272"/>
              <a:ext cx="194716" cy="289509"/>
            </a:xfrm>
            <a:prstGeom prst="rect">
              <a:avLst/>
            </a:prstGeom>
          </p:spPr>
        </p:pic>
        <p:pic>
          <p:nvPicPr>
            <p:cNvPr id="145" name="Picture 144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2728" y="1024608"/>
              <a:ext cx="194716" cy="289509"/>
            </a:xfrm>
            <a:prstGeom prst="rect">
              <a:avLst/>
            </a:prstGeom>
          </p:spPr>
        </p:pic>
        <p:pic>
          <p:nvPicPr>
            <p:cNvPr id="146" name="Picture 145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8991" y="1283328"/>
              <a:ext cx="194716" cy="289509"/>
            </a:xfrm>
            <a:prstGeom prst="rect">
              <a:avLst/>
            </a:prstGeom>
          </p:spPr>
        </p:pic>
        <p:pic>
          <p:nvPicPr>
            <p:cNvPr id="147" name="Picture 146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0288" y="1907118"/>
              <a:ext cx="194716" cy="289509"/>
            </a:xfrm>
            <a:prstGeom prst="rect">
              <a:avLst/>
            </a:prstGeom>
          </p:spPr>
        </p:pic>
        <p:pic>
          <p:nvPicPr>
            <p:cNvPr id="148" name="Picture 147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9211" y="210000"/>
              <a:ext cx="194716" cy="289509"/>
            </a:xfrm>
            <a:prstGeom prst="rect">
              <a:avLst/>
            </a:prstGeom>
          </p:spPr>
        </p:pic>
        <p:pic>
          <p:nvPicPr>
            <p:cNvPr id="149" name="Picture 148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092" y="1161027"/>
              <a:ext cx="194716" cy="289509"/>
            </a:xfrm>
            <a:prstGeom prst="rect">
              <a:avLst/>
            </a:prstGeom>
          </p:spPr>
        </p:pic>
        <p:pic>
          <p:nvPicPr>
            <p:cNvPr id="150" name="Picture 149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7091" y="1561850"/>
              <a:ext cx="194716" cy="289509"/>
            </a:xfrm>
            <a:prstGeom prst="rect">
              <a:avLst/>
            </a:prstGeom>
          </p:spPr>
        </p:pic>
        <p:pic>
          <p:nvPicPr>
            <p:cNvPr id="151" name="Picture 150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7575" y="3174491"/>
              <a:ext cx="353884" cy="526165"/>
            </a:xfrm>
            <a:prstGeom prst="rect">
              <a:avLst/>
            </a:prstGeom>
          </p:spPr>
        </p:pic>
        <p:pic>
          <p:nvPicPr>
            <p:cNvPr id="152" name="Picture 151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374" y="214586"/>
              <a:ext cx="212552" cy="316029"/>
            </a:xfrm>
            <a:prstGeom prst="rect">
              <a:avLst/>
            </a:prstGeom>
          </p:spPr>
        </p:pic>
        <p:pic>
          <p:nvPicPr>
            <p:cNvPr id="153" name="Picture 152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367" y="1498805"/>
              <a:ext cx="212552" cy="316029"/>
            </a:xfrm>
            <a:prstGeom prst="rect">
              <a:avLst/>
            </a:prstGeom>
          </p:spPr>
        </p:pic>
        <p:pic>
          <p:nvPicPr>
            <p:cNvPr id="154" name="Picture 153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8873" y="1674290"/>
              <a:ext cx="212552" cy="316029"/>
            </a:xfrm>
            <a:prstGeom prst="rect">
              <a:avLst/>
            </a:prstGeom>
          </p:spPr>
        </p:pic>
        <p:pic>
          <p:nvPicPr>
            <p:cNvPr id="155" name="Picture 154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946" y="2353381"/>
              <a:ext cx="212552" cy="316029"/>
            </a:xfrm>
            <a:prstGeom prst="rect">
              <a:avLst/>
            </a:prstGeom>
          </p:spPr>
        </p:pic>
        <p:pic>
          <p:nvPicPr>
            <p:cNvPr id="156" name="Picture 155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2354" y="2178767"/>
              <a:ext cx="212552" cy="316029"/>
            </a:xfrm>
            <a:prstGeom prst="rect">
              <a:avLst/>
            </a:prstGeom>
          </p:spPr>
        </p:pic>
        <p:pic>
          <p:nvPicPr>
            <p:cNvPr id="157" name="Picture 156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1172" y="3053029"/>
              <a:ext cx="212552" cy="316029"/>
            </a:xfrm>
            <a:prstGeom prst="rect">
              <a:avLst/>
            </a:prstGeom>
          </p:spPr>
        </p:pic>
        <p:pic>
          <p:nvPicPr>
            <p:cNvPr id="158" name="Picture 157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1861" y="3905144"/>
              <a:ext cx="212552" cy="316029"/>
            </a:xfrm>
            <a:prstGeom prst="rect">
              <a:avLst/>
            </a:prstGeom>
          </p:spPr>
        </p:pic>
        <p:pic>
          <p:nvPicPr>
            <p:cNvPr id="159" name="Picture 158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1587" y="2874475"/>
              <a:ext cx="212552" cy="316029"/>
            </a:xfrm>
            <a:prstGeom prst="rect">
              <a:avLst/>
            </a:prstGeom>
          </p:spPr>
        </p:pic>
        <p:pic>
          <p:nvPicPr>
            <p:cNvPr id="160" name="Picture 159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2427" y="1511818"/>
              <a:ext cx="212552" cy="316029"/>
            </a:xfrm>
            <a:prstGeom prst="rect">
              <a:avLst/>
            </a:prstGeom>
          </p:spPr>
        </p:pic>
        <p:pic>
          <p:nvPicPr>
            <p:cNvPr id="161" name="Picture 160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1807" y="1540711"/>
              <a:ext cx="212552" cy="316029"/>
            </a:xfrm>
            <a:prstGeom prst="rect">
              <a:avLst/>
            </a:prstGeom>
          </p:spPr>
        </p:pic>
        <p:pic>
          <p:nvPicPr>
            <p:cNvPr id="162" name="Picture 161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7447" y="772105"/>
              <a:ext cx="346617" cy="525538"/>
            </a:xfrm>
            <a:prstGeom prst="rect">
              <a:avLst/>
            </a:prstGeom>
          </p:spPr>
        </p:pic>
        <p:pic>
          <p:nvPicPr>
            <p:cNvPr id="163" name="Picture 162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9722" y="3418398"/>
              <a:ext cx="346617" cy="525538"/>
            </a:xfrm>
            <a:prstGeom prst="rect">
              <a:avLst/>
            </a:prstGeom>
          </p:spPr>
        </p:pic>
        <p:pic>
          <p:nvPicPr>
            <p:cNvPr id="164" name="Picture 163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460" y="3757907"/>
              <a:ext cx="346617" cy="525538"/>
            </a:xfrm>
            <a:prstGeom prst="rect">
              <a:avLst/>
            </a:prstGeom>
          </p:spPr>
        </p:pic>
        <p:pic>
          <p:nvPicPr>
            <p:cNvPr id="165" name="Picture 164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28" y="3646551"/>
              <a:ext cx="346617" cy="525538"/>
            </a:xfrm>
            <a:prstGeom prst="rect">
              <a:avLst/>
            </a:prstGeom>
          </p:spPr>
        </p:pic>
        <p:pic>
          <p:nvPicPr>
            <p:cNvPr id="166" name="Picture 165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6162" y="5322889"/>
              <a:ext cx="346617" cy="525538"/>
            </a:xfrm>
            <a:prstGeom prst="rect">
              <a:avLst/>
            </a:prstGeom>
          </p:spPr>
        </p:pic>
        <p:pic>
          <p:nvPicPr>
            <p:cNvPr id="167" name="Picture 166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983886"/>
              <a:ext cx="346617" cy="525538"/>
            </a:xfrm>
            <a:prstGeom prst="rect">
              <a:avLst/>
            </a:prstGeom>
          </p:spPr>
        </p:pic>
        <p:pic>
          <p:nvPicPr>
            <p:cNvPr id="168" name="Picture 167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986" y="5043435"/>
              <a:ext cx="346617" cy="525538"/>
            </a:xfrm>
            <a:prstGeom prst="rect">
              <a:avLst/>
            </a:prstGeom>
          </p:spPr>
        </p:pic>
        <p:pic>
          <p:nvPicPr>
            <p:cNvPr id="169" name="Picture 168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286" y="4109908"/>
              <a:ext cx="346617" cy="525538"/>
            </a:xfrm>
            <a:prstGeom prst="rect">
              <a:avLst/>
            </a:prstGeom>
          </p:spPr>
        </p:pic>
        <p:pic>
          <p:nvPicPr>
            <p:cNvPr id="170" name="Picture 169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247" y="3847139"/>
              <a:ext cx="346617" cy="525538"/>
            </a:xfrm>
            <a:prstGeom prst="rect">
              <a:avLst/>
            </a:prstGeom>
          </p:spPr>
        </p:pic>
        <p:pic>
          <p:nvPicPr>
            <p:cNvPr id="171" name="Picture 170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106" y="2944640"/>
              <a:ext cx="346617" cy="525538"/>
            </a:xfrm>
            <a:prstGeom prst="rect">
              <a:avLst/>
            </a:prstGeom>
          </p:spPr>
        </p:pic>
        <p:pic>
          <p:nvPicPr>
            <p:cNvPr id="172" name="Picture 171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6728" y="4813450"/>
              <a:ext cx="265154" cy="397398"/>
            </a:xfrm>
            <a:prstGeom prst="rect">
              <a:avLst/>
            </a:prstGeom>
          </p:spPr>
        </p:pic>
        <p:pic>
          <p:nvPicPr>
            <p:cNvPr id="173" name="Picture 17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2573" y="5707876"/>
              <a:ext cx="265154" cy="397398"/>
            </a:xfrm>
            <a:prstGeom prst="rect">
              <a:avLst/>
            </a:prstGeom>
          </p:spPr>
        </p:pic>
        <p:pic>
          <p:nvPicPr>
            <p:cNvPr id="174" name="Picture 17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475" y="5678223"/>
              <a:ext cx="265154" cy="397398"/>
            </a:xfrm>
            <a:prstGeom prst="rect">
              <a:avLst/>
            </a:prstGeom>
          </p:spPr>
        </p:pic>
        <p:pic>
          <p:nvPicPr>
            <p:cNvPr id="175" name="Picture 174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3173" y="5238690"/>
              <a:ext cx="265154" cy="397398"/>
            </a:xfrm>
            <a:prstGeom prst="rect">
              <a:avLst/>
            </a:prstGeom>
          </p:spPr>
        </p:pic>
        <p:pic>
          <p:nvPicPr>
            <p:cNvPr id="176" name="Picture 175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6573" y="6247461"/>
              <a:ext cx="265154" cy="397398"/>
            </a:xfrm>
            <a:prstGeom prst="rect">
              <a:avLst/>
            </a:prstGeom>
          </p:spPr>
        </p:pic>
        <p:pic>
          <p:nvPicPr>
            <p:cNvPr id="177" name="Picture 176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383" y="899530"/>
              <a:ext cx="265154" cy="397398"/>
            </a:xfrm>
            <a:prstGeom prst="rect">
              <a:avLst/>
            </a:prstGeom>
          </p:spPr>
        </p:pic>
        <p:pic>
          <p:nvPicPr>
            <p:cNvPr id="178" name="Picture 177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3790" y="270573"/>
              <a:ext cx="265154" cy="397398"/>
            </a:xfrm>
            <a:prstGeom prst="rect">
              <a:avLst/>
            </a:prstGeom>
          </p:spPr>
        </p:pic>
        <p:pic>
          <p:nvPicPr>
            <p:cNvPr id="179" name="Picture 17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1654" y="2146813"/>
              <a:ext cx="265154" cy="397398"/>
            </a:xfrm>
            <a:prstGeom prst="rect">
              <a:avLst/>
            </a:prstGeom>
          </p:spPr>
        </p:pic>
        <p:pic>
          <p:nvPicPr>
            <p:cNvPr id="180" name="Picture 17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734" y="2239514"/>
              <a:ext cx="265154" cy="397398"/>
            </a:xfrm>
            <a:prstGeom prst="rect">
              <a:avLst/>
            </a:prstGeom>
          </p:spPr>
        </p:pic>
        <p:pic>
          <p:nvPicPr>
            <p:cNvPr id="181" name="Picture 180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169" y="2091842"/>
              <a:ext cx="265154" cy="397398"/>
            </a:xfrm>
            <a:prstGeom prst="rect">
              <a:avLst/>
            </a:prstGeom>
          </p:spPr>
        </p:pic>
        <p:pic>
          <p:nvPicPr>
            <p:cNvPr id="182" name="Picture 181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8846" y="2956253"/>
              <a:ext cx="265154" cy="397398"/>
            </a:xfrm>
            <a:prstGeom prst="rect">
              <a:avLst/>
            </a:prstGeom>
          </p:spPr>
        </p:pic>
        <p:pic>
          <p:nvPicPr>
            <p:cNvPr id="183" name="Picture 18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50" y="6396949"/>
              <a:ext cx="265154" cy="397398"/>
            </a:xfrm>
            <a:prstGeom prst="rect">
              <a:avLst/>
            </a:prstGeom>
          </p:spPr>
        </p:pic>
        <p:pic>
          <p:nvPicPr>
            <p:cNvPr id="184" name="Picture 18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6181" y="5264328"/>
              <a:ext cx="265154" cy="397398"/>
            </a:xfrm>
            <a:prstGeom prst="rect">
              <a:avLst/>
            </a:prstGeom>
          </p:spPr>
        </p:pic>
        <p:pic>
          <p:nvPicPr>
            <p:cNvPr id="185" name="Picture 184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3708" y="4665561"/>
              <a:ext cx="265154" cy="397398"/>
            </a:xfrm>
            <a:prstGeom prst="rect">
              <a:avLst/>
            </a:prstGeom>
          </p:spPr>
        </p:pic>
        <p:pic>
          <p:nvPicPr>
            <p:cNvPr id="186" name="Picture 185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3765" y="52306"/>
              <a:ext cx="265154" cy="397398"/>
            </a:xfrm>
            <a:prstGeom prst="rect">
              <a:avLst/>
            </a:prstGeom>
          </p:spPr>
        </p:pic>
        <p:pic>
          <p:nvPicPr>
            <p:cNvPr id="187" name="Picture 186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90" y="3371050"/>
              <a:ext cx="265154" cy="397398"/>
            </a:xfrm>
            <a:prstGeom prst="rect">
              <a:avLst/>
            </a:prstGeom>
          </p:spPr>
        </p:pic>
        <p:pic>
          <p:nvPicPr>
            <p:cNvPr id="188" name="Picture 187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9834" y="917908"/>
              <a:ext cx="265154" cy="397398"/>
            </a:xfrm>
            <a:prstGeom prst="rect">
              <a:avLst/>
            </a:prstGeom>
          </p:spPr>
        </p:pic>
        <p:pic>
          <p:nvPicPr>
            <p:cNvPr id="189" name="Picture 18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7834" y="600260"/>
              <a:ext cx="265154" cy="397398"/>
            </a:xfrm>
            <a:prstGeom prst="rect">
              <a:avLst/>
            </a:prstGeom>
          </p:spPr>
        </p:pic>
        <p:pic>
          <p:nvPicPr>
            <p:cNvPr id="190" name="Picture 18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574" y="2121480"/>
              <a:ext cx="265154" cy="397398"/>
            </a:xfrm>
            <a:prstGeom prst="rect">
              <a:avLst/>
            </a:prstGeom>
          </p:spPr>
        </p:pic>
        <p:pic>
          <p:nvPicPr>
            <p:cNvPr id="191" name="Picture 190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0345" y="4339981"/>
              <a:ext cx="265154" cy="397398"/>
            </a:xfrm>
            <a:prstGeom prst="rect">
              <a:avLst/>
            </a:prstGeom>
          </p:spPr>
        </p:pic>
        <p:pic>
          <p:nvPicPr>
            <p:cNvPr id="192" name="Picture 191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9422" y="23737"/>
              <a:ext cx="245644" cy="372443"/>
            </a:xfrm>
            <a:prstGeom prst="rect">
              <a:avLst/>
            </a:prstGeom>
          </p:spPr>
        </p:pic>
        <p:pic>
          <p:nvPicPr>
            <p:cNvPr id="193" name="Picture 192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7710" y="6768"/>
              <a:ext cx="245644" cy="372443"/>
            </a:xfrm>
            <a:prstGeom prst="rect">
              <a:avLst/>
            </a:prstGeom>
          </p:spPr>
        </p:pic>
        <p:pic>
          <p:nvPicPr>
            <p:cNvPr id="194" name="Picture 193"/>
            <p:cNvPicPr/>
            <p:nvPr/>
          </p:nvPicPr>
          <p:blipFill>
            <a:blip r:embed="rId21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9284" y="1865962"/>
              <a:ext cx="292039" cy="424579"/>
            </a:xfrm>
            <a:prstGeom prst="rect">
              <a:avLst/>
            </a:prstGeom>
          </p:spPr>
        </p:pic>
        <p:pic>
          <p:nvPicPr>
            <p:cNvPr id="195" name="Picture 194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67" y="2952775"/>
              <a:ext cx="245644" cy="372443"/>
            </a:xfrm>
            <a:prstGeom prst="rect">
              <a:avLst/>
            </a:prstGeom>
          </p:spPr>
        </p:pic>
        <p:pic>
          <p:nvPicPr>
            <p:cNvPr id="196" name="Picture 195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682" y="467942"/>
              <a:ext cx="245644" cy="372443"/>
            </a:xfrm>
            <a:prstGeom prst="rect">
              <a:avLst/>
            </a:prstGeom>
          </p:spPr>
        </p:pic>
        <p:pic>
          <p:nvPicPr>
            <p:cNvPr id="197" name="Picture 196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125" y="2996615"/>
              <a:ext cx="245644" cy="372443"/>
            </a:xfrm>
            <a:prstGeom prst="rect">
              <a:avLst/>
            </a:prstGeom>
          </p:spPr>
        </p:pic>
        <p:pic>
          <p:nvPicPr>
            <p:cNvPr id="198" name="Picture 197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2204" y="2511395"/>
              <a:ext cx="245644" cy="372443"/>
            </a:xfrm>
            <a:prstGeom prst="rect">
              <a:avLst/>
            </a:prstGeom>
          </p:spPr>
        </p:pic>
        <p:pic>
          <p:nvPicPr>
            <p:cNvPr id="199" name="Picture 198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1727" y="1942095"/>
              <a:ext cx="245644" cy="372443"/>
            </a:xfrm>
            <a:prstGeom prst="rect">
              <a:avLst/>
            </a:prstGeom>
          </p:spPr>
        </p:pic>
        <p:pic>
          <p:nvPicPr>
            <p:cNvPr id="200" name="Picture 199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534" y="1930541"/>
              <a:ext cx="245644" cy="372443"/>
            </a:xfrm>
            <a:prstGeom prst="rect">
              <a:avLst/>
            </a:prstGeom>
          </p:spPr>
        </p:pic>
        <p:pic>
          <p:nvPicPr>
            <p:cNvPr id="201" name="Picture 200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009" y="1241860"/>
              <a:ext cx="245644" cy="372443"/>
            </a:xfrm>
            <a:prstGeom prst="rect">
              <a:avLst/>
            </a:prstGeom>
          </p:spPr>
        </p:pic>
        <p:pic>
          <p:nvPicPr>
            <p:cNvPr id="203" name="Picture 202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0832" y="5262119"/>
              <a:ext cx="311277" cy="462816"/>
            </a:xfrm>
            <a:prstGeom prst="rect">
              <a:avLst/>
            </a:prstGeom>
          </p:spPr>
        </p:pic>
        <p:pic>
          <p:nvPicPr>
            <p:cNvPr id="204" name="Picture 203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086" y="6047724"/>
              <a:ext cx="311277" cy="462816"/>
            </a:xfrm>
            <a:prstGeom prst="rect">
              <a:avLst/>
            </a:prstGeom>
          </p:spPr>
        </p:pic>
        <p:pic>
          <p:nvPicPr>
            <p:cNvPr id="205" name="Picture 204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793" y="4091208"/>
              <a:ext cx="311277" cy="462816"/>
            </a:xfrm>
            <a:prstGeom prst="rect">
              <a:avLst/>
            </a:prstGeom>
          </p:spPr>
        </p:pic>
        <p:pic>
          <p:nvPicPr>
            <p:cNvPr id="206" name="Picture 205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6905" y="555438"/>
              <a:ext cx="311277" cy="462816"/>
            </a:xfrm>
            <a:prstGeom prst="rect">
              <a:avLst/>
            </a:prstGeom>
          </p:spPr>
        </p:pic>
        <p:pic>
          <p:nvPicPr>
            <p:cNvPr id="207" name="Picture 206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2127" y="2172542"/>
              <a:ext cx="311277" cy="462816"/>
            </a:xfrm>
            <a:prstGeom prst="rect">
              <a:avLst/>
            </a:prstGeom>
          </p:spPr>
        </p:pic>
        <p:pic>
          <p:nvPicPr>
            <p:cNvPr id="208" name="Picture 207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9801" y="1467317"/>
              <a:ext cx="311277" cy="462816"/>
            </a:xfrm>
            <a:prstGeom prst="rect">
              <a:avLst/>
            </a:prstGeom>
          </p:spPr>
        </p:pic>
        <p:pic>
          <p:nvPicPr>
            <p:cNvPr id="209" name="Picture 208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0895" y="2652430"/>
              <a:ext cx="311277" cy="462816"/>
            </a:xfrm>
            <a:prstGeom prst="rect">
              <a:avLst/>
            </a:prstGeom>
          </p:spPr>
        </p:pic>
        <p:pic>
          <p:nvPicPr>
            <p:cNvPr id="210" name="Picture 209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7260" y="4380298"/>
              <a:ext cx="311277" cy="462816"/>
            </a:xfrm>
            <a:prstGeom prst="rect">
              <a:avLst/>
            </a:prstGeom>
          </p:spPr>
        </p:pic>
        <p:pic>
          <p:nvPicPr>
            <p:cNvPr id="211" name="Picture 210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1535" y="3176678"/>
              <a:ext cx="311277" cy="462816"/>
            </a:xfrm>
            <a:prstGeom prst="rect">
              <a:avLst/>
            </a:prstGeom>
          </p:spPr>
        </p:pic>
        <p:pic>
          <p:nvPicPr>
            <p:cNvPr id="212" name="Picture 211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4821" y="3876107"/>
              <a:ext cx="311277" cy="462816"/>
            </a:xfrm>
            <a:prstGeom prst="rect">
              <a:avLst/>
            </a:prstGeom>
          </p:spPr>
        </p:pic>
        <p:pic>
          <p:nvPicPr>
            <p:cNvPr id="213" name="Picture 212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1181" y="3772272"/>
              <a:ext cx="302202" cy="449323"/>
            </a:xfrm>
            <a:prstGeom prst="rect">
              <a:avLst/>
            </a:prstGeom>
          </p:spPr>
        </p:pic>
        <p:pic>
          <p:nvPicPr>
            <p:cNvPr id="214" name="Picture 213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0566" y="5546177"/>
              <a:ext cx="302202" cy="449323"/>
            </a:xfrm>
            <a:prstGeom prst="rect">
              <a:avLst/>
            </a:prstGeom>
          </p:spPr>
        </p:pic>
        <p:pic>
          <p:nvPicPr>
            <p:cNvPr id="215" name="Picture 214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1678" y="4458548"/>
              <a:ext cx="302202" cy="449323"/>
            </a:xfrm>
            <a:prstGeom prst="rect">
              <a:avLst/>
            </a:prstGeom>
          </p:spPr>
        </p:pic>
        <p:pic>
          <p:nvPicPr>
            <p:cNvPr id="216" name="Picture 215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9583" y="1911236"/>
              <a:ext cx="302202" cy="449323"/>
            </a:xfrm>
            <a:prstGeom prst="rect">
              <a:avLst/>
            </a:prstGeom>
          </p:spPr>
        </p:pic>
        <p:pic>
          <p:nvPicPr>
            <p:cNvPr id="217" name="Picture 216"/>
            <p:cNvPicPr/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7418" y="3894640"/>
              <a:ext cx="246818" cy="366372"/>
            </a:xfrm>
            <a:prstGeom prst="rect">
              <a:avLst/>
            </a:prstGeom>
          </p:spPr>
        </p:pic>
        <p:pic>
          <p:nvPicPr>
            <p:cNvPr id="218" name="Picture 217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383" y="2261827"/>
              <a:ext cx="302202" cy="449323"/>
            </a:xfrm>
            <a:prstGeom prst="rect">
              <a:avLst/>
            </a:prstGeom>
          </p:spPr>
        </p:pic>
        <p:pic>
          <p:nvPicPr>
            <p:cNvPr id="219" name="Picture 218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5527" y="2828367"/>
              <a:ext cx="302202" cy="449323"/>
            </a:xfrm>
            <a:prstGeom prst="rect">
              <a:avLst/>
            </a:prstGeom>
          </p:spPr>
        </p:pic>
        <p:pic>
          <p:nvPicPr>
            <p:cNvPr id="220" name="Picture 219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7798" y="3704770"/>
              <a:ext cx="302202" cy="449323"/>
            </a:xfrm>
            <a:prstGeom prst="rect">
              <a:avLst/>
            </a:prstGeom>
          </p:spPr>
        </p:pic>
        <p:pic>
          <p:nvPicPr>
            <p:cNvPr id="221" name="Picture 220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2958" y="1393565"/>
              <a:ext cx="302202" cy="449323"/>
            </a:xfrm>
            <a:prstGeom prst="rect">
              <a:avLst/>
            </a:prstGeom>
          </p:spPr>
        </p:pic>
        <p:pic>
          <p:nvPicPr>
            <p:cNvPr id="222" name="Picture 221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6027" y="2613684"/>
              <a:ext cx="302202" cy="449323"/>
            </a:xfrm>
            <a:prstGeom prst="rect">
              <a:avLst/>
            </a:prstGeom>
          </p:spPr>
        </p:pic>
        <p:pic>
          <p:nvPicPr>
            <p:cNvPr id="223" name="Picture 222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335" y="2722932"/>
              <a:ext cx="296616" cy="441018"/>
            </a:xfrm>
            <a:prstGeom prst="rect">
              <a:avLst/>
            </a:prstGeom>
          </p:spPr>
        </p:pic>
        <p:pic>
          <p:nvPicPr>
            <p:cNvPr id="224" name="Picture 223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8461" y="3260220"/>
              <a:ext cx="296616" cy="441018"/>
            </a:xfrm>
            <a:prstGeom prst="rect">
              <a:avLst/>
            </a:prstGeom>
          </p:spPr>
        </p:pic>
        <p:pic>
          <p:nvPicPr>
            <p:cNvPr id="225" name="Picture 224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9543" y="4177278"/>
              <a:ext cx="296616" cy="441018"/>
            </a:xfrm>
            <a:prstGeom prst="rect">
              <a:avLst/>
            </a:prstGeom>
          </p:spPr>
        </p:pic>
        <p:pic>
          <p:nvPicPr>
            <p:cNvPr id="226" name="Picture 225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4374" y="4790684"/>
              <a:ext cx="296616" cy="441018"/>
            </a:xfrm>
            <a:prstGeom prst="rect">
              <a:avLst/>
            </a:prstGeom>
          </p:spPr>
        </p:pic>
        <p:pic>
          <p:nvPicPr>
            <p:cNvPr id="227" name="Picture 226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5944" y="5220708"/>
              <a:ext cx="296616" cy="441018"/>
            </a:xfrm>
            <a:prstGeom prst="rect">
              <a:avLst/>
            </a:prstGeom>
          </p:spPr>
        </p:pic>
        <p:pic>
          <p:nvPicPr>
            <p:cNvPr id="228" name="Picture 227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5928" y="5167667"/>
              <a:ext cx="296616" cy="441018"/>
            </a:xfrm>
            <a:prstGeom prst="rect">
              <a:avLst/>
            </a:prstGeom>
          </p:spPr>
        </p:pic>
        <p:pic>
          <p:nvPicPr>
            <p:cNvPr id="229" name="Picture 228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82988" y="5678223"/>
              <a:ext cx="296616" cy="441018"/>
            </a:xfrm>
            <a:prstGeom prst="rect">
              <a:avLst/>
            </a:prstGeom>
          </p:spPr>
        </p:pic>
        <p:pic>
          <p:nvPicPr>
            <p:cNvPr id="230" name="Picture 229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7480" y="1731918"/>
              <a:ext cx="296616" cy="441018"/>
            </a:xfrm>
            <a:prstGeom prst="rect">
              <a:avLst/>
            </a:prstGeom>
          </p:spPr>
        </p:pic>
        <p:pic>
          <p:nvPicPr>
            <p:cNvPr id="231" name="Picture 230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3866" y="2422721"/>
              <a:ext cx="296616" cy="441018"/>
            </a:xfrm>
            <a:prstGeom prst="rect">
              <a:avLst/>
            </a:prstGeom>
          </p:spPr>
        </p:pic>
        <p:pic>
          <p:nvPicPr>
            <p:cNvPr id="232" name="Picture 231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178" y="2004210"/>
              <a:ext cx="296616" cy="441018"/>
            </a:xfrm>
            <a:prstGeom prst="rect">
              <a:avLst/>
            </a:prstGeom>
          </p:spPr>
        </p:pic>
        <p:pic>
          <p:nvPicPr>
            <p:cNvPr id="233" name="Picture 232"/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63" y="2961031"/>
              <a:ext cx="409755" cy="609236"/>
            </a:xfrm>
            <a:prstGeom prst="rect">
              <a:avLst/>
            </a:prstGeom>
          </p:spPr>
        </p:pic>
        <p:pic>
          <p:nvPicPr>
            <p:cNvPr id="234" name="Picture 233"/>
            <p:cNvPicPr/>
            <p:nvPr/>
          </p:nvPicPr>
          <p:blipFill>
            <a:blip r:embed="rId2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2408" y="2237683"/>
              <a:ext cx="456315" cy="678463"/>
            </a:xfrm>
            <a:prstGeom prst="rect">
              <a:avLst/>
            </a:prstGeom>
          </p:spPr>
        </p:pic>
        <p:pic>
          <p:nvPicPr>
            <p:cNvPr id="235" name="Picture 234"/>
            <p:cNvPicPr/>
            <p:nvPr/>
          </p:nvPicPr>
          <p:blipFill>
            <a:blip r:embed="rId2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12" y="-7843"/>
              <a:ext cx="283882" cy="469409"/>
            </a:xfrm>
            <a:prstGeom prst="rect">
              <a:avLst/>
            </a:prstGeom>
          </p:spPr>
        </p:pic>
        <p:pic>
          <p:nvPicPr>
            <p:cNvPr id="236" name="Picture 235"/>
            <p:cNvPicPr/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9034" y="110472"/>
              <a:ext cx="456315" cy="678463"/>
            </a:xfrm>
            <a:prstGeom prst="rect">
              <a:avLst/>
            </a:prstGeom>
          </p:spPr>
        </p:pic>
        <p:pic>
          <p:nvPicPr>
            <p:cNvPr id="237" name="Picture 236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397" y="1137083"/>
              <a:ext cx="323532" cy="490537"/>
            </a:xfrm>
            <a:prstGeom prst="rect">
              <a:avLst/>
            </a:prstGeom>
          </p:spPr>
        </p:pic>
        <p:pic>
          <p:nvPicPr>
            <p:cNvPr id="238" name="Picture 237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5367" y="225355"/>
              <a:ext cx="323532" cy="490537"/>
            </a:xfrm>
            <a:prstGeom prst="rect">
              <a:avLst/>
            </a:prstGeom>
          </p:spPr>
        </p:pic>
        <p:pic>
          <p:nvPicPr>
            <p:cNvPr id="239" name="Picture 238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890" y="1876081"/>
              <a:ext cx="323532" cy="490537"/>
            </a:xfrm>
            <a:prstGeom prst="rect">
              <a:avLst/>
            </a:prstGeom>
          </p:spPr>
        </p:pic>
        <p:pic>
          <p:nvPicPr>
            <p:cNvPr id="240" name="Picture 239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6594" y="2069269"/>
              <a:ext cx="323532" cy="490537"/>
            </a:xfrm>
            <a:prstGeom prst="rect">
              <a:avLst/>
            </a:prstGeom>
          </p:spPr>
        </p:pic>
        <p:pic>
          <p:nvPicPr>
            <p:cNvPr id="241" name="Picture 240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0795" y="3292314"/>
              <a:ext cx="323532" cy="490537"/>
            </a:xfrm>
            <a:prstGeom prst="rect">
              <a:avLst/>
            </a:prstGeom>
          </p:spPr>
        </p:pic>
        <p:pic>
          <p:nvPicPr>
            <p:cNvPr id="242" name="Picture 241"/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77" y="1294081"/>
              <a:ext cx="413409" cy="614669"/>
            </a:xfrm>
            <a:prstGeom prst="rect">
              <a:avLst/>
            </a:prstGeom>
          </p:spPr>
        </p:pic>
        <p:pic>
          <p:nvPicPr>
            <p:cNvPr id="243" name="Picture 242"/>
            <p:cNvPicPr/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5351" y="1474282"/>
              <a:ext cx="451893" cy="671887"/>
            </a:xfrm>
            <a:prstGeom prst="rect">
              <a:avLst/>
            </a:prstGeom>
          </p:spPr>
        </p:pic>
        <p:pic>
          <p:nvPicPr>
            <p:cNvPr id="244" name="Picture 243"/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4081" y="288235"/>
              <a:ext cx="400571" cy="595580"/>
            </a:xfrm>
            <a:prstGeom prst="rect">
              <a:avLst/>
            </a:prstGeom>
          </p:spPr>
        </p:pic>
        <p:pic>
          <p:nvPicPr>
            <p:cNvPr id="245" name="Picture 244"/>
            <p:cNvPicPr/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9" y="6768"/>
              <a:ext cx="450488" cy="669799"/>
            </a:xfrm>
            <a:prstGeom prst="rect">
              <a:avLst/>
            </a:prstGeom>
          </p:spPr>
        </p:pic>
        <p:pic>
          <p:nvPicPr>
            <p:cNvPr id="246" name="Picture 245"/>
            <p:cNvPicPr/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2958" y="3202644"/>
              <a:ext cx="484091" cy="719760"/>
            </a:xfrm>
            <a:prstGeom prst="rect">
              <a:avLst/>
            </a:prstGeom>
          </p:spPr>
        </p:pic>
        <p:pic>
          <p:nvPicPr>
            <p:cNvPr id="247" name="Picture 246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8353" y="6286406"/>
              <a:ext cx="346617" cy="525538"/>
            </a:xfrm>
            <a:prstGeom prst="rect">
              <a:avLst/>
            </a:prstGeom>
          </p:spPr>
        </p:pic>
        <p:pic>
          <p:nvPicPr>
            <p:cNvPr id="248" name="Picture 247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7808" y="2565587"/>
              <a:ext cx="346617" cy="525538"/>
            </a:xfrm>
            <a:prstGeom prst="rect">
              <a:avLst/>
            </a:prstGeom>
          </p:spPr>
        </p:pic>
        <p:pic>
          <p:nvPicPr>
            <p:cNvPr id="249" name="Picture 24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59128" y="4965850"/>
              <a:ext cx="265154" cy="397398"/>
            </a:xfrm>
            <a:prstGeom prst="rect">
              <a:avLst/>
            </a:prstGeom>
          </p:spPr>
        </p:pic>
        <p:pic>
          <p:nvPicPr>
            <p:cNvPr id="250" name="Picture 24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785" y="5153577"/>
              <a:ext cx="265154" cy="397398"/>
            </a:xfrm>
            <a:prstGeom prst="rect">
              <a:avLst/>
            </a:prstGeom>
          </p:spPr>
        </p:pic>
        <p:pic>
          <p:nvPicPr>
            <p:cNvPr id="251" name="Picture 250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8168" y="2870440"/>
              <a:ext cx="245644" cy="372443"/>
            </a:xfrm>
            <a:prstGeom prst="rect">
              <a:avLst/>
            </a:prstGeom>
          </p:spPr>
        </p:pic>
        <p:pic>
          <p:nvPicPr>
            <p:cNvPr id="252" name="Picture 251"/>
            <p:cNvPicPr/>
            <p:nvPr/>
          </p:nvPicPr>
          <p:blipFill>
            <a:blip r:embed="rId3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3755" y="2228798"/>
              <a:ext cx="263668" cy="370136"/>
            </a:xfrm>
            <a:prstGeom prst="rect">
              <a:avLst/>
            </a:prstGeom>
          </p:spPr>
        </p:pic>
        <p:pic>
          <p:nvPicPr>
            <p:cNvPr id="253" name="Picture 252"/>
            <p:cNvPicPr/>
            <p:nvPr/>
          </p:nvPicPr>
          <p:blipFill>
            <a:blip r:embed="rId3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1932" y="1719719"/>
              <a:ext cx="189789" cy="401761"/>
            </a:xfrm>
            <a:prstGeom prst="rect">
              <a:avLst/>
            </a:prstGeom>
          </p:spPr>
        </p:pic>
        <p:pic>
          <p:nvPicPr>
            <p:cNvPr id="254" name="Picture 253"/>
            <p:cNvPicPr/>
            <p:nvPr/>
          </p:nvPicPr>
          <p:blipFill>
            <a:blip r:embed="rId3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3521" y="1387407"/>
              <a:ext cx="308765" cy="469334"/>
            </a:xfrm>
            <a:prstGeom prst="rect">
              <a:avLst/>
            </a:prstGeom>
          </p:spPr>
        </p:pic>
        <p:pic>
          <p:nvPicPr>
            <p:cNvPr id="255" name="Picture 254"/>
            <p:cNvPicPr/>
            <p:nvPr/>
          </p:nvPicPr>
          <p:blipFill>
            <a:blip r:embed="rId3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2613684"/>
              <a:ext cx="306888" cy="465300"/>
            </a:xfrm>
            <a:prstGeom prst="rect">
              <a:avLst/>
            </a:prstGeom>
          </p:spPr>
        </p:pic>
        <p:pic>
          <p:nvPicPr>
            <p:cNvPr id="256" name="Picture 255"/>
            <p:cNvPicPr/>
            <p:nvPr/>
          </p:nvPicPr>
          <p:blipFill>
            <a:blip r:embed="rId3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860" y="3196185"/>
              <a:ext cx="405790" cy="615255"/>
            </a:xfrm>
            <a:prstGeom prst="rect">
              <a:avLst/>
            </a:prstGeom>
          </p:spPr>
        </p:pic>
        <p:pic>
          <p:nvPicPr>
            <p:cNvPr id="257" name="Picture 256"/>
            <p:cNvPicPr/>
            <p:nvPr/>
          </p:nvPicPr>
          <p:blipFill>
            <a:blip r:embed="rId4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3242883"/>
              <a:ext cx="332082" cy="503499"/>
            </a:xfrm>
            <a:prstGeom prst="rect">
              <a:avLst/>
            </a:prstGeom>
          </p:spPr>
        </p:pic>
        <p:pic>
          <p:nvPicPr>
            <p:cNvPr id="258" name="Picture 257"/>
            <p:cNvPicPr/>
            <p:nvPr/>
          </p:nvPicPr>
          <p:blipFill>
            <a:blip r:embed="rId41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7629" y="6285882"/>
              <a:ext cx="336933" cy="510855"/>
            </a:xfrm>
            <a:prstGeom prst="rect">
              <a:avLst/>
            </a:prstGeom>
          </p:spPr>
        </p:pic>
        <p:pic>
          <p:nvPicPr>
            <p:cNvPr id="259" name="Picture 258"/>
            <p:cNvPicPr/>
            <p:nvPr/>
          </p:nvPicPr>
          <p:blipFill>
            <a:blip r:embed="rId3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9769" y="2575249"/>
              <a:ext cx="405790" cy="615255"/>
            </a:xfrm>
            <a:prstGeom prst="rect">
              <a:avLst/>
            </a:prstGeom>
          </p:spPr>
        </p:pic>
        <p:pic>
          <p:nvPicPr>
            <p:cNvPr id="260" name="Picture 259"/>
            <p:cNvPicPr/>
            <p:nvPr/>
          </p:nvPicPr>
          <p:blipFill>
            <a:blip r:embed="rId4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9566" y="1942095"/>
              <a:ext cx="297176" cy="450575"/>
            </a:xfrm>
            <a:prstGeom prst="rect">
              <a:avLst/>
            </a:prstGeom>
          </p:spPr>
        </p:pic>
        <p:pic>
          <p:nvPicPr>
            <p:cNvPr id="261" name="Picture 260"/>
            <p:cNvPicPr/>
            <p:nvPr/>
          </p:nvPicPr>
          <p:blipFill>
            <a:blip r:embed="rId3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7205" y="120838"/>
              <a:ext cx="405790" cy="615255"/>
            </a:xfrm>
            <a:prstGeom prst="rect">
              <a:avLst/>
            </a:prstGeom>
          </p:spPr>
        </p:pic>
        <p:pic>
          <p:nvPicPr>
            <p:cNvPr id="262" name="Picture 261"/>
            <p:cNvPicPr/>
            <p:nvPr/>
          </p:nvPicPr>
          <p:blipFill>
            <a:blip r:embed="rId4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2102" y="6178485"/>
              <a:ext cx="290292" cy="417163"/>
            </a:xfrm>
            <a:prstGeom prst="rect">
              <a:avLst/>
            </a:prstGeom>
          </p:spPr>
        </p:pic>
        <p:pic>
          <p:nvPicPr>
            <p:cNvPr id="263" name="Picture 262"/>
            <p:cNvPicPr/>
            <p:nvPr/>
          </p:nvPicPr>
          <p:blipFill>
            <a:blip r:embed="rId4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7859" y="1371787"/>
              <a:ext cx="159906" cy="302503"/>
            </a:xfrm>
            <a:prstGeom prst="rect">
              <a:avLst/>
            </a:prstGeom>
          </p:spPr>
        </p:pic>
        <p:pic>
          <p:nvPicPr>
            <p:cNvPr id="264" name="Picture 263"/>
            <p:cNvPicPr/>
            <p:nvPr/>
          </p:nvPicPr>
          <p:blipFill>
            <a:blip r:embed="rId4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0581" y="6255511"/>
              <a:ext cx="469336" cy="481845"/>
            </a:xfrm>
            <a:prstGeom prst="rect">
              <a:avLst/>
            </a:prstGeom>
          </p:spPr>
        </p:pic>
        <p:pic>
          <p:nvPicPr>
            <p:cNvPr id="265" name="Picture 264"/>
            <p:cNvPicPr/>
            <p:nvPr/>
          </p:nvPicPr>
          <p:blipFill>
            <a:blip r:embed="rId4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5170" y="1915415"/>
              <a:ext cx="305276" cy="397368"/>
            </a:xfrm>
            <a:prstGeom prst="rect">
              <a:avLst/>
            </a:prstGeom>
          </p:spPr>
        </p:pic>
        <p:pic>
          <p:nvPicPr>
            <p:cNvPr id="266" name="Picture 26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63" y="1575832"/>
              <a:ext cx="301607" cy="354709"/>
            </a:xfrm>
            <a:prstGeom prst="rect">
              <a:avLst/>
            </a:prstGeom>
          </p:spPr>
        </p:pic>
        <p:pic>
          <p:nvPicPr>
            <p:cNvPr id="267" name="Picture 26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9127" y="375964"/>
              <a:ext cx="301607" cy="354709"/>
            </a:xfrm>
            <a:prstGeom prst="rect">
              <a:avLst/>
            </a:prstGeom>
          </p:spPr>
        </p:pic>
        <p:pic>
          <p:nvPicPr>
            <p:cNvPr id="268" name="Picture 26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929" y="861593"/>
              <a:ext cx="301607" cy="354709"/>
            </a:xfrm>
            <a:prstGeom prst="rect">
              <a:avLst/>
            </a:prstGeom>
          </p:spPr>
        </p:pic>
        <p:pic>
          <p:nvPicPr>
            <p:cNvPr id="269" name="Picture 26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7639" y="911820"/>
              <a:ext cx="301607" cy="354709"/>
            </a:xfrm>
            <a:prstGeom prst="rect">
              <a:avLst/>
            </a:prstGeom>
          </p:spPr>
        </p:pic>
        <p:pic>
          <p:nvPicPr>
            <p:cNvPr id="270" name="Picture 269"/>
            <p:cNvPicPr/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3341" y="911821"/>
              <a:ext cx="415215" cy="488320"/>
            </a:xfrm>
            <a:prstGeom prst="rect">
              <a:avLst/>
            </a:prstGeom>
          </p:spPr>
        </p:pic>
        <p:pic>
          <p:nvPicPr>
            <p:cNvPr id="271" name="Picture 27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545" y="1082377"/>
              <a:ext cx="301607" cy="354709"/>
            </a:xfrm>
            <a:prstGeom prst="rect">
              <a:avLst/>
            </a:prstGeom>
          </p:spPr>
        </p:pic>
        <p:pic>
          <p:nvPicPr>
            <p:cNvPr id="272" name="Picture 27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383" y="492031"/>
              <a:ext cx="515144" cy="605843"/>
            </a:xfrm>
            <a:prstGeom prst="rect">
              <a:avLst/>
            </a:prstGeom>
          </p:spPr>
        </p:pic>
        <p:pic>
          <p:nvPicPr>
            <p:cNvPr id="273" name="Picture 272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1091938"/>
              <a:ext cx="376438" cy="559699"/>
            </a:xfrm>
            <a:prstGeom prst="rect">
              <a:avLst/>
            </a:prstGeom>
          </p:spPr>
        </p:pic>
        <p:pic>
          <p:nvPicPr>
            <p:cNvPr id="274" name="Picture 273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902" y="843560"/>
              <a:ext cx="237824" cy="394963"/>
            </a:xfrm>
            <a:prstGeom prst="rect">
              <a:avLst/>
            </a:prstGeom>
          </p:spPr>
        </p:pic>
        <p:pic>
          <p:nvPicPr>
            <p:cNvPr id="275" name="Picture 274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80" y="413149"/>
              <a:ext cx="237824" cy="394963"/>
            </a:xfrm>
            <a:prstGeom prst="rect">
              <a:avLst/>
            </a:prstGeom>
          </p:spPr>
        </p:pic>
        <p:pic>
          <p:nvPicPr>
            <p:cNvPr id="276" name="Picture 275"/>
            <p:cNvPicPr/>
            <p:nvPr/>
          </p:nvPicPr>
          <p:blipFill>
            <a:blip r:embed="rId4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567" y="707659"/>
              <a:ext cx="226571" cy="376274"/>
            </a:xfrm>
            <a:prstGeom prst="rect">
              <a:avLst/>
            </a:prstGeom>
          </p:spPr>
        </p:pic>
        <p:pic>
          <p:nvPicPr>
            <p:cNvPr id="277" name="Picture 276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8291" y="667835"/>
              <a:ext cx="194716" cy="289509"/>
            </a:xfrm>
            <a:prstGeom prst="rect">
              <a:avLst/>
            </a:prstGeom>
          </p:spPr>
        </p:pic>
        <p:pic>
          <p:nvPicPr>
            <p:cNvPr id="278" name="Picture 277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6948" y="1223171"/>
              <a:ext cx="194716" cy="289509"/>
            </a:xfrm>
            <a:prstGeom prst="rect">
              <a:avLst/>
            </a:prstGeom>
          </p:spPr>
        </p:pic>
        <p:pic>
          <p:nvPicPr>
            <p:cNvPr id="279" name="Picture 278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3211" y="1481891"/>
              <a:ext cx="194716" cy="289509"/>
            </a:xfrm>
            <a:prstGeom prst="rect">
              <a:avLst/>
            </a:prstGeom>
          </p:spPr>
        </p:pic>
        <p:pic>
          <p:nvPicPr>
            <p:cNvPr id="280" name="Picture 279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431" y="408563"/>
              <a:ext cx="194716" cy="289509"/>
            </a:xfrm>
            <a:prstGeom prst="rect">
              <a:avLst/>
            </a:prstGeom>
          </p:spPr>
        </p:pic>
        <p:pic>
          <p:nvPicPr>
            <p:cNvPr id="281" name="Picture 280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4594" y="413149"/>
              <a:ext cx="212552" cy="316029"/>
            </a:xfrm>
            <a:prstGeom prst="rect">
              <a:avLst/>
            </a:prstGeom>
          </p:spPr>
        </p:pic>
        <p:pic>
          <p:nvPicPr>
            <p:cNvPr id="282" name="Picture 281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1667" y="970668"/>
              <a:ext cx="346617" cy="525538"/>
            </a:xfrm>
            <a:prstGeom prst="rect">
              <a:avLst/>
            </a:prstGeom>
          </p:spPr>
        </p:pic>
        <p:pic>
          <p:nvPicPr>
            <p:cNvPr id="283" name="Picture 28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0929" y="1099019"/>
              <a:ext cx="265154" cy="397398"/>
            </a:xfrm>
            <a:prstGeom prst="rect">
              <a:avLst/>
            </a:prstGeom>
          </p:spPr>
        </p:pic>
        <p:pic>
          <p:nvPicPr>
            <p:cNvPr id="284" name="Picture 28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985" y="250869"/>
              <a:ext cx="265154" cy="397398"/>
            </a:xfrm>
            <a:prstGeom prst="rect">
              <a:avLst/>
            </a:prstGeom>
          </p:spPr>
        </p:pic>
        <p:pic>
          <p:nvPicPr>
            <p:cNvPr id="285" name="Picture 284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181" y="28364"/>
              <a:ext cx="245644" cy="372443"/>
            </a:xfrm>
            <a:prstGeom prst="rect">
              <a:avLst/>
            </a:prstGeom>
          </p:spPr>
        </p:pic>
        <p:pic>
          <p:nvPicPr>
            <p:cNvPr id="286" name="Picture 285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533" y="1834650"/>
              <a:ext cx="245644" cy="372443"/>
            </a:xfrm>
            <a:prstGeom prst="rect">
              <a:avLst/>
            </a:prstGeom>
          </p:spPr>
        </p:pic>
        <p:pic>
          <p:nvPicPr>
            <p:cNvPr id="287" name="Picture 286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6902" y="666505"/>
              <a:ext cx="245644" cy="372443"/>
            </a:xfrm>
            <a:prstGeom prst="rect">
              <a:avLst/>
            </a:prstGeom>
          </p:spPr>
        </p:pic>
        <p:pic>
          <p:nvPicPr>
            <p:cNvPr id="288" name="Picture 287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452" y="916802"/>
              <a:ext cx="311277" cy="462816"/>
            </a:xfrm>
            <a:prstGeom prst="rect">
              <a:avLst/>
            </a:prstGeom>
          </p:spPr>
        </p:pic>
        <p:pic>
          <p:nvPicPr>
            <p:cNvPr id="289" name="Picture 288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9467" y="1517525"/>
              <a:ext cx="296616" cy="441018"/>
            </a:xfrm>
            <a:prstGeom prst="rect">
              <a:avLst/>
            </a:prstGeom>
          </p:spPr>
        </p:pic>
        <p:pic>
          <p:nvPicPr>
            <p:cNvPr id="290" name="Picture 289"/>
            <p:cNvPicPr/>
            <p:nvPr/>
          </p:nvPicPr>
          <p:blipFill>
            <a:blip r:embed="rId4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2107" y="1404041"/>
              <a:ext cx="220810" cy="429625"/>
            </a:xfrm>
            <a:prstGeom prst="rect">
              <a:avLst/>
            </a:prstGeom>
          </p:spPr>
        </p:pic>
        <p:pic>
          <p:nvPicPr>
            <p:cNvPr id="291" name="Picture 29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137" y="2034491"/>
              <a:ext cx="301607" cy="354709"/>
            </a:xfrm>
            <a:prstGeom prst="rect">
              <a:avLst/>
            </a:prstGeom>
          </p:spPr>
        </p:pic>
        <p:pic>
          <p:nvPicPr>
            <p:cNvPr id="292" name="Picture 29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52" y="2500563"/>
              <a:ext cx="409972" cy="482154"/>
            </a:xfrm>
            <a:prstGeom prst="rect">
              <a:avLst/>
            </a:prstGeom>
          </p:spPr>
        </p:pic>
        <p:pic>
          <p:nvPicPr>
            <p:cNvPr id="293" name="Picture 292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64" y="2689452"/>
              <a:ext cx="212552" cy="316029"/>
            </a:xfrm>
            <a:prstGeom prst="rect">
              <a:avLst/>
            </a:prstGeom>
          </p:spPr>
        </p:pic>
        <p:pic>
          <p:nvPicPr>
            <p:cNvPr id="294" name="Picture 29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066" y="2009805"/>
              <a:ext cx="265154" cy="397398"/>
            </a:xfrm>
            <a:prstGeom prst="rect">
              <a:avLst/>
            </a:prstGeom>
          </p:spPr>
        </p:pic>
        <p:pic>
          <p:nvPicPr>
            <p:cNvPr id="295" name="Picture 294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227" y="2422721"/>
              <a:ext cx="311277" cy="462816"/>
            </a:xfrm>
            <a:prstGeom prst="rect">
              <a:avLst/>
            </a:prstGeom>
          </p:spPr>
        </p:pic>
        <p:pic>
          <p:nvPicPr>
            <p:cNvPr id="296" name="Picture 295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715" y="2032118"/>
              <a:ext cx="302202" cy="449323"/>
            </a:xfrm>
            <a:prstGeom prst="rect">
              <a:avLst/>
            </a:prstGeom>
          </p:spPr>
        </p:pic>
        <p:pic>
          <p:nvPicPr>
            <p:cNvPr id="297" name="Picture 296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859" y="2598658"/>
              <a:ext cx="302202" cy="449323"/>
            </a:xfrm>
            <a:prstGeom prst="rect">
              <a:avLst/>
            </a:prstGeom>
          </p:spPr>
        </p:pic>
      </p:grpSp>
      <p:sp>
        <p:nvSpPr>
          <p:cNvPr id="298" name="Rectangle 297"/>
          <p:cNvSpPr/>
          <p:nvPr/>
        </p:nvSpPr>
        <p:spPr>
          <a:xfrm>
            <a:off x="7296959" y="14582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1" name="Rectangle 300"/>
          <p:cNvSpPr/>
          <p:nvPr/>
        </p:nvSpPr>
        <p:spPr>
          <a:xfrm>
            <a:off x="5478083" y="14582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2" name="Rectangle 301"/>
          <p:cNvSpPr/>
          <p:nvPr/>
        </p:nvSpPr>
        <p:spPr>
          <a:xfrm>
            <a:off x="3659784" y="14582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3" name="Rectangle 302"/>
          <p:cNvSpPr/>
          <p:nvPr/>
        </p:nvSpPr>
        <p:spPr>
          <a:xfrm>
            <a:off x="1841181" y="14582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4" name="Rectangle 303"/>
          <p:cNvSpPr/>
          <p:nvPr/>
        </p:nvSpPr>
        <p:spPr>
          <a:xfrm>
            <a:off x="0" y="13556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7" name="Rectangle 306"/>
          <p:cNvSpPr/>
          <p:nvPr/>
        </p:nvSpPr>
        <p:spPr>
          <a:xfrm>
            <a:off x="7313341" y="2727807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8" name="Rectangle 307"/>
          <p:cNvSpPr/>
          <p:nvPr/>
        </p:nvSpPr>
        <p:spPr>
          <a:xfrm>
            <a:off x="7313312" y="1363424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9" name="Rectangle 308"/>
          <p:cNvSpPr/>
          <p:nvPr/>
        </p:nvSpPr>
        <p:spPr>
          <a:xfrm>
            <a:off x="7313341" y="4109530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0" name="Rectangle 309"/>
          <p:cNvSpPr/>
          <p:nvPr/>
        </p:nvSpPr>
        <p:spPr>
          <a:xfrm>
            <a:off x="7313312" y="5490756"/>
            <a:ext cx="1816980" cy="13672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326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0" animBg="1"/>
      <p:bldP spid="301" grpId="0" animBg="1"/>
      <p:bldP spid="302" grpId="0" animBg="1"/>
      <p:bldP spid="303" grpId="0" animBg="1"/>
      <p:bldP spid="304" grpId="0" animBg="1"/>
      <p:bldP spid="307" grpId="0" animBg="1"/>
      <p:bldP spid="308" grpId="0" animBg="1"/>
      <p:bldP spid="309" grpId="0" animBg="1"/>
      <p:bldP spid="3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 299"/>
          <p:cNvGrpSpPr/>
          <p:nvPr/>
        </p:nvGrpSpPr>
        <p:grpSpPr>
          <a:xfrm>
            <a:off x="0" y="-7843"/>
            <a:ext cx="9152488" cy="6819787"/>
            <a:chOff x="0" y="-7843"/>
            <a:chExt cx="9152488" cy="6819787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9391" y="225355"/>
              <a:ext cx="240031" cy="282292"/>
            </a:xfrm>
            <a:prstGeom prst="rect">
              <a:avLst/>
            </a:prstGeom>
          </p:spPr>
        </p:pic>
        <p:pic>
          <p:nvPicPr>
            <p:cNvPr id="5" name="Picture 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1615" y="4951495"/>
              <a:ext cx="301607" cy="354709"/>
            </a:xfrm>
            <a:prstGeom prst="rect">
              <a:avLst/>
            </a:prstGeom>
          </p:spPr>
        </p:pic>
        <p:pic>
          <p:nvPicPr>
            <p:cNvPr id="6" name="Picture 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7164" y="6406479"/>
              <a:ext cx="301607" cy="354709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4738" y="5126282"/>
              <a:ext cx="301607" cy="354709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9297" y="3260220"/>
              <a:ext cx="301607" cy="354709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1831" y="120838"/>
              <a:ext cx="301607" cy="354709"/>
            </a:xfrm>
            <a:prstGeom prst="rect">
              <a:avLst/>
            </a:prstGeom>
          </p:spPr>
        </p:pic>
        <p:pic>
          <p:nvPicPr>
            <p:cNvPr id="10" name="Picture 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5331058"/>
              <a:ext cx="301607" cy="354709"/>
            </a:xfrm>
            <a:prstGeom prst="rect">
              <a:avLst/>
            </a:prstGeom>
          </p:spPr>
        </p:pic>
        <p:pic>
          <p:nvPicPr>
            <p:cNvPr id="11" name="Picture 1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863" y="3005481"/>
              <a:ext cx="301607" cy="354709"/>
            </a:xfrm>
            <a:prstGeom prst="rect">
              <a:avLst/>
            </a:prstGeom>
          </p:spPr>
        </p:pic>
        <p:pic>
          <p:nvPicPr>
            <p:cNvPr id="12" name="Picture 1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8625" y="4665759"/>
              <a:ext cx="301607" cy="354709"/>
            </a:xfrm>
            <a:prstGeom prst="rect">
              <a:avLst/>
            </a:prstGeom>
          </p:spPr>
        </p:pic>
        <p:pic>
          <p:nvPicPr>
            <p:cNvPr id="13" name="Picture 12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2457" y="4788866"/>
              <a:ext cx="301607" cy="354709"/>
            </a:xfrm>
            <a:prstGeom prst="rect">
              <a:avLst/>
            </a:prstGeom>
          </p:spPr>
        </p:pic>
        <p:pic>
          <p:nvPicPr>
            <p:cNvPr id="14" name="Picture 1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1584" y="6190455"/>
              <a:ext cx="301607" cy="354709"/>
            </a:xfrm>
            <a:prstGeom prst="rect">
              <a:avLst/>
            </a:prstGeom>
          </p:spPr>
        </p:pic>
        <p:pic>
          <p:nvPicPr>
            <p:cNvPr id="15" name="Picture 1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9765" y="5176632"/>
              <a:ext cx="301607" cy="354709"/>
            </a:xfrm>
            <a:prstGeom prst="rect">
              <a:avLst/>
            </a:prstGeom>
          </p:spPr>
        </p:pic>
        <p:pic>
          <p:nvPicPr>
            <p:cNvPr id="16" name="Picture 1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1561" y="212075"/>
              <a:ext cx="301607" cy="354709"/>
            </a:xfrm>
            <a:prstGeom prst="rect">
              <a:avLst/>
            </a:prstGeom>
          </p:spPr>
        </p:pic>
        <p:pic>
          <p:nvPicPr>
            <p:cNvPr id="17" name="Picture 1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5805" y="2264200"/>
              <a:ext cx="301607" cy="354709"/>
            </a:xfrm>
            <a:prstGeom prst="rect">
              <a:avLst/>
            </a:prstGeom>
          </p:spPr>
        </p:pic>
        <p:pic>
          <p:nvPicPr>
            <p:cNvPr id="18" name="Picture 1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4907" y="177401"/>
              <a:ext cx="301607" cy="354709"/>
            </a:xfrm>
            <a:prstGeom prst="rect">
              <a:avLst/>
            </a:prstGeom>
          </p:spPr>
        </p:pic>
        <p:pic>
          <p:nvPicPr>
            <p:cNvPr id="19" name="Picture 1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5934" y="4727971"/>
              <a:ext cx="301607" cy="354709"/>
            </a:xfrm>
            <a:prstGeom prst="rect">
              <a:avLst/>
            </a:prstGeom>
          </p:spPr>
        </p:pic>
        <p:pic>
          <p:nvPicPr>
            <p:cNvPr id="20" name="Picture 1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3707" y="1618227"/>
              <a:ext cx="301607" cy="354709"/>
            </a:xfrm>
            <a:prstGeom prst="rect">
              <a:avLst/>
            </a:prstGeom>
          </p:spPr>
        </p:pic>
        <p:pic>
          <p:nvPicPr>
            <p:cNvPr id="21" name="Picture 2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036" y="5126282"/>
              <a:ext cx="301607" cy="354709"/>
            </a:xfrm>
            <a:prstGeom prst="rect">
              <a:avLst/>
            </a:prstGeom>
          </p:spPr>
        </p:pic>
        <p:pic>
          <p:nvPicPr>
            <p:cNvPr id="22" name="Picture 2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5198" y="1907118"/>
              <a:ext cx="301607" cy="354709"/>
            </a:xfrm>
            <a:prstGeom prst="rect">
              <a:avLst/>
            </a:prstGeom>
          </p:spPr>
        </p:pic>
        <p:pic>
          <p:nvPicPr>
            <p:cNvPr id="23" name="Picture 22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5841" y="4546384"/>
              <a:ext cx="301607" cy="354709"/>
            </a:xfrm>
            <a:prstGeom prst="rect">
              <a:avLst/>
            </a:prstGeom>
          </p:spPr>
        </p:pic>
        <p:pic>
          <p:nvPicPr>
            <p:cNvPr id="24" name="Picture 2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043" y="5633979"/>
              <a:ext cx="301607" cy="354709"/>
            </a:xfrm>
            <a:prstGeom prst="rect">
              <a:avLst/>
            </a:prstGeom>
          </p:spPr>
        </p:pic>
        <p:pic>
          <p:nvPicPr>
            <p:cNvPr id="25" name="Picture 2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1025" y="2874475"/>
              <a:ext cx="301607" cy="354709"/>
            </a:xfrm>
            <a:prstGeom prst="rect">
              <a:avLst/>
            </a:prstGeom>
          </p:spPr>
        </p:pic>
        <p:pic>
          <p:nvPicPr>
            <p:cNvPr id="26" name="Picture 2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3612" y="888662"/>
              <a:ext cx="301607" cy="354709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6332755"/>
              <a:ext cx="301607" cy="354709"/>
            </a:xfrm>
            <a:prstGeom prst="rect">
              <a:avLst/>
            </a:prstGeom>
          </p:spPr>
        </p:pic>
        <p:pic>
          <p:nvPicPr>
            <p:cNvPr id="28" name="Picture 2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0622" y="4775229"/>
              <a:ext cx="301607" cy="354709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3825" y="954518"/>
              <a:ext cx="301607" cy="354709"/>
            </a:xfrm>
            <a:prstGeom prst="rect">
              <a:avLst/>
            </a:prstGeom>
          </p:spPr>
        </p:pic>
        <p:pic>
          <p:nvPicPr>
            <p:cNvPr id="30" name="Picture 2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482" y="6045650"/>
              <a:ext cx="301607" cy="354709"/>
            </a:xfrm>
            <a:prstGeom prst="rect">
              <a:avLst/>
            </a:prstGeom>
          </p:spPr>
        </p:pic>
        <p:pic>
          <p:nvPicPr>
            <p:cNvPr id="31" name="Picture 3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9729" y="2353382"/>
              <a:ext cx="301607" cy="354709"/>
            </a:xfrm>
            <a:prstGeom prst="rect">
              <a:avLst/>
            </a:prstGeom>
          </p:spPr>
        </p:pic>
        <p:pic>
          <p:nvPicPr>
            <p:cNvPr id="32" name="Picture 3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786" y="5633979"/>
              <a:ext cx="301607" cy="354709"/>
            </a:xfrm>
            <a:prstGeom prst="rect">
              <a:avLst/>
            </a:prstGeom>
          </p:spPr>
        </p:pic>
        <p:pic>
          <p:nvPicPr>
            <p:cNvPr id="33" name="Picture 32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9079" y="3847139"/>
              <a:ext cx="515144" cy="605843"/>
            </a:xfrm>
            <a:prstGeom prst="rect">
              <a:avLst/>
            </a:prstGeom>
          </p:spPr>
        </p:pic>
        <p:pic>
          <p:nvPicPr>
            <p:cNvPr id="34" name="Picture 3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5065" y="4596786"/>
              <a:ext cx="301607" cy="354709"/>
            </a:xfrm>
            <a:prstGeom prst="rect">
              <a:avLst/>
            </a:prstGeom>
          </p:spPr>
        </p:pic>
        <p:pic>
          <p:nvPicPr>
            <p:cNvPr id="35" name="Picture 3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479" y="621604"/>
              <a:ext cx="301607" cy="354709"/>
            </a:xfrm>
            <a:prstGeom prst="rect">
              <a:avLst/>
            </a:prstGeom>
          </p:spPr>
        </p:pic>
        <p:pic>
          <p:nvPicPr>
            <p:cNvPr id="36" name="Picture 3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608" y="5242439"/>
              <a:ext cx="301607" cy="354709"/>
            </a:xfrm>
            <a:prstGeom prst="rect">
              <a:avLst/>
            </a:prstGeom>
          </p:spPr>
        </p:pic>
        <p:pic>
          <p:nvPicPr>
            <p:cNvPr id="37" name="Picture 3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3169" y="5908847"/>
              <a:ext cx="301607" cy="354709"/>
            </a:xfrm>
            <a:prstGeom prst="rect">
              <a:avLst/>
            </a:prstGeom>
          </p:spPr>
        </p:pic>
        <p:pic>
          <p:nvPicPr>
            <p:cNvPr id="38" name="Picture 3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2246" y="5828104"/>
              <a:ext cx="301607" cy="354709"/>
            </a:xfrm>
            <a:prstGeom prst="rect">
              <a:avLst/>
            </a:prstGeom>
          </p:spPr>
        </p:pic>
        <p:pic>
          <p:nvPicPr>
            <p:cNvPr id="39" name="Picture 3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9095" y="6456487"/>
              <a:ext cx="301607" cy="354709"/>
            </a:xfrm>
            <a:prstGeom prst="rect">
              <a:avLst/>
            </a:prstGeom>
          </p:spPr>
        </p:pic>
        <p:pic>
          <p:nvPicPr>
            <p:cNvPr id="40" name="Picture 3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3222" y="2751385"/>
              <a:ext cx="301607" cy="354709"/>
            </a:xfrm>
            <a:prstGeom prst="rect">
              <a:avLst/>
            </a:prstGeom>
          </p:spPr>
        </p:pic>
        <p:pic>
          <p:nvPicPr>
            <p:cNvPr id="41" name="Picture 4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644" y="5237083"/>
              <a:ext cx="301607" cy="354709"/>
            </a:xfrm>
            <a:prstGeom prst="rect">
              <a:avLst/>
            </a:prstGeom>
          </p:spPr>
        </p:pic>
        <p:pic>
          <p:nvPicPr>
            <p:cNvPr id="42" name="Picture 4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3453" y="4340991"/>
              <a:ext cx="515144" cy="605843"/>
            </a:xfrm>
            <a:prstGeom prst="rect">
              <a:avLst/>
            </a:prstGeom>
          </p:spPr>
        </p:pic>
        <p:pic>
          <p:nvPicPr>
            <p:cNvPr id="43" name="Picture 42"/>
            <p:cNvPicPr/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9121" y="713258"/>
              <a:ext cx="415215" cy="488320"/>
            </a:xfrm>
            <a:prstGeom prst="rect">
              <a:avLst/>
            </a:prstGeom>
          </p:spPr>
        </p:pic>
        <p:pic>
          <p:nvPicPr>
            <p:cNvPr id="44" name="Picture 4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7083" y="794952"/>
              <a:ext cx="301607" cy="354709"/>
            </a:xfrm>
            <a:prstGeom prst="rect">
              <a:avLst/>
            </a:prstGeom>
          </p:spPr>
        </p:pic>
        <p:pic>
          <p:nvPicPr>
            <p:cNvPr id="45" name="Picture 4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765" y="5770839"/>
              <a:ext cx="301607" cy="354709"/>
            </a:xfrm>
            <a:prstGeom prst="rect">
              <a:avLst/>
            </a:prstGeom>
          </p:spPr>
        </p:pic>
        <p:pic>
          <p:nvPicPr>
            <p:cNvPr id="46" name="Picture 4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526" y="5270687"/>
              <a:ext cx="301607" cy="354709"/>
            </a:xfrm>
            <a:prstGeom prst="rect">
              <a:avLst/>
            </a:prstGeom>
          </p:spPr>
        </p:pic>
        <p:pic>
          <p:nvPicPr>
            <p:cNvPr id="47" name="Picture 4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805" y="3503813"/>
              <a:ext cx="301607" cy="354709"/>
            </a:xfrm>
            <a:prstGeom prst="rect">
              <a:avLst/>
            </a:prstGeom>
          </p:spPr>
        </p:pic>
        <p:pic>
          <p:nvPicPr>
            <p:cNvPr id="48" name="Picture 4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365" y="6291610"/>
              <a:ext cx="301607" cy="354709"/>
            </a:xfrm>
            <a:prstGeom prst="rect">
              <a:avLst/>
            </a:prstGeom>
          </p:spPr>
        </p:pic>
        <p:pic>
          <p:nvPicPr>
            <p:cNvPr id="49" name="Picture 4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356" y="2295904"/>
              <a:ext cx="301607" cy="354709"/>
            </a:xfrm>
            <a:prstGeom prst="rect">
              <a:avLst/>
            </a:prstGeom>
          </p:spPr>
        </p:pic>
        <p:pic>
          <p:nvPicPr>
            <p:cNvPr id="50" name="Picture 4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0187" y="4346741"/>
              <a:ext cx="301607" cy="354709"/>
            </a:xfrm>
            <a:prstGeom prst="rect">
              <a:avLst/>
            </a:prstGeom>
          </p:spPr>
        </p:pic>
        <p:pic>
          <p:nvPicPr>
            <p:cNvPr id="51" name="Picture 50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4223" y="5685767"/>
              <a:ext cx="515144" cy="605843"/>
            </a:xfrm>
            <a:prstGeom prst="rect">
              <a:avLst/>
            </a:prstGeom>
          </p:spPr>
        </p:pic>
        <p:pic>
          <p:nvPicPr>
            <p:cNvPr id="52" name="Picture 5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2839" y="1627620"/>
              <a:ext cx="515144" cy="605843"/>
            </a:xfrm>
            <a:prstGeom prst="rect">
              <a:avLst/>
            </a:prstGeom>
          </p:spPr>
        </p:pic>
        <p:pic>
          <p:nvPicPr>
            <p:cNvPr id="53" name="Picture 5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0110" y="5499010"/>
              <a:ext cx="409972" cy="482154"/>
            </a:xfrm>
            <a:prstGeom prst="rect">
              <a:avLst/>
            </a:prstGeom>
          </p:spPr>
        </p:pic>
        <p:pic>
          <p:nvPicPr>
            <p:cNvPr id="54" name="Picture 5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7248" y="6285882"/>
              <a:ext cx="301607" cy="354709"/>
            </a:xfrm>
            <a:prstGeom prst="rect">
              <a:avLst/>
            </a:prstGeom>
          </p:spPr>
        </p:pic>
        <p:pic>
          <p:nvPicPr>
            <p:cNvPr id="55" name="Picture 5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364" y="1319063"/>
              <a:ext cx="301607" cy="354709"/>
            </a:xfrm>
            <a:prstGeom prst="rect">
              <a:avLst/>
            </a:prstGeom>
          </p:spPr>
        </p:pic>
        <p:pic>
          <p:nvPicPr>
            <p:cNvPr id="56" name="Picture 5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0881" y="3785985"/>
              <a:ext cx="301607" cy="354709"/>
            </a:xfrm>
            <a:prstGeom prst="rect">
              <a:avLst/>
            </a:prstGeom>
          </p:spPr>
        </p:pic>
        <p:pic>
          <p:nvPicPr>
            <p:cNvPr id="57" name="Picture 5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9325" y="6279132"/>
              <a:ext cx="301607" cy="354709"/>
            </a:xfrm>
            <a:prstGeom prst="rect">
              <a:avLst/>
            </a:prstGeom>
          </p:spPr>
        </p:pic>
        <p:pic>
          <p:nvPicPr>
            <p:cNvPr id="58" name="Picture 5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697" y="5978046"/>
              <a:ext cx="301607" cy="354709"/>
            </a:xfrm>
            <a:prstGeom prst="rect">
              <a:avLst/>
            </a:prstGeom>
          </p:spPr>
        </p:pic>
        <p:pic>
          <p:nvPicPr>
            <p:cNvPr id="59" name="Picture 5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3909" y="6279132"/>
              <a:ext cx="301607" cy="354709"/>
            </a:xfrm>
            <a:prstGeom prst="rect">
              <a:avLst/>
            </a:prstGeom>
          </p:spPr>
        </p:pic>
        <p:pic>
          <p:nvPicPr>
            <p:cNvPr id="60" name="Picture 59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6545" y="4133214"/>
              <a:ext cx="515144" cy="605843"/>
            </a:xfrm>
            <a:prstGeom prst="rect">
              <a:avLst/>
            </a:prstGeom>
          </p:spPr>
        </p:pic>
        <p:pic>
          <p:nvPicPr>
            <p:cNvPr id="61" name="Picture 60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5046" y="152938"/>
              <a:ext cx="515144" cy="605843"/>
            </a:xfrm>
            <a:prstGeom prst="rect">
              <a:avLst/>
            </a:prstGeom>
          </p:spPr>
        </p:pic>
        <p:pic>
          <p:nvPicPr>
            <p:cNvPr id="62" name="Picture 6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90" y="4841603"/>
              <a:ext cx="409972" cy="482154"/>
            </a:xfrm>
            <a:prstGeom prst="rect">
              <a:avLst/>
            </a:prstGeom>
          </p:spPr>
        </p:pic>
        <p:pic>
          <p:nvPicPr>
            <p:cNvPr id="63" name="Picture 6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916" y="3604521"/>
              <a:ext cx="409972" cy="482154"/>
            </a:xfrm>
            <a:prstGeom prst="rect">
              <a:avLst/>
            </a:prstGeom>
          </p:spPr>
        </p:pic>
        <p:pic>
          <p:nvPicPr>
            <p:cNvPr id="64" name="Picture 6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8772" y="1673772"/>
              <a:ext cx="301607" cy="354709"/>
            </a:xfrm>
            <a:prstGeom prst="rect">
              <a:avLst/>
            </a:prstGeom>
          </p:spPr>
        </p:pic>
        <p:pic>
          <p:nvPicPr>
            <p:cNvPr id="65" name="Picture 6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4394" y="4864260"/>
              <a:ext cx="301607" cy="354709"/>
            </a:xfrm>
            <a:prstGeom prst="rect">
              <a:avLst/>
            </a:prstGeom>
          </p:spPr>
        </p:pic>
        <p:pic>
          <p:nvPicPr>
            <p:cNvPr id="66" name="Picture 6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3399" y="2618909"/>
              <a:ext cx="301607" cy="354709"/>
            </a:xfrm>
            <a:prstGeom prst="rect">
              <a:avLst/>
            </a:prstGeom>
          </p:spPr>
        </p:pic>
        <p:pic>
          <p:nvPicPr>
            <p:cNvPr id="67" name="Picture 6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53" y="3740410"/>
              <a:ext cx="301607" cy="354709"/>
            </a:xfrm>
            <a:prstGeom prst="rect">
              <a:avLst/>
            </a:prstGeom>
          </p:spPr>
        </p:pic>
        <p:pic>
          <p:nvPicPr>
            <p:cNvPr id="68" name="Picture 6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212" y="3909320"/>
              <a:ext cx="301607" cy="354709"/>
            </a:xfrm>
            <a:prstGeom prst="rect">
              <a:avLst/>
            </a:prstGeom>
          </p:spPr>
        </p:pic>
        <p:pic>
          <p:nvPicPr>
            <p:cNvPr id="69" name="Picture 68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994" y="1315306"/>
              <a:ext cx="515144" cy="605843"/>
            </a:xfrm>
            <a:prstGeom prst="rect">
              <a:avLst/>
            </a:prstGeom>
          </p:spPr>
        </p:pic>
        <p:pic>
          <p:nvPicPr>
            <p:cNvPr id="70" name="Picture 69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2673" y="3211044"/>
              <a:ext cx="515144" cy="605843"/>
            </a:xfrm>
            <a:prstGeom prst="rect">
              <a:avLst/>
            </a:prstGeom>
          </p:spPr>
        </p:pic>
        <p:pic>
          <p:nvPicPr>
            <p:cNvPr id="71" name="Picture 7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4081" y="5082680"/>
              <a:ext cx="409972" cy="482154"/>
            </a:xfrm>
            <a:prstGeom prst="rect">
              <a:avLst/>
            </a:prstGeom>
          </p:spPr>
        </p:pic>
        <p:pic>
          <p:nvPicPr>
            <p:cNvPr id="72" name="Picture 7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5708203"/>
              <a:ext cx="409972" cy="482154"/>
            </a:xfrm>
            <a:prstGeom prst="rect">
              <a:avLst/>
            </a:prstGeom>
          </p:spPr>
        </p:pic>
        <p:pic>
          <p:nvPicPr>
            <p:cNvPr id="73" name="Picture 7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3414" y="5611422"/>
              <a:ext cx="409972" cy="482154"/>
            </a:xfrm>
            <a:prstGeom prst="rect">
              <a:avLst/>
            </a:prstGeom>
          </p:spPr>
        </p:pic>
        <p:pic>
          <p:nvPicPr>
            <p:cNvPr id="74" name="Picture 7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808" y="2159428"/>
              <a:ext cx="301607" cy="354709"/>
            </a:xfrm>
            <a:prstGeom prst="rect">
              <a:avLst/>
            </a:prstGeom>
          </p:spPr>
        </p:pic>
        <p:pic>
          <p:nvPicPr>
            <p:cNvPr id="75" name="Picture 7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9811" y="1743244"/>
              <a:ext cx="301607" cy="354709"/>
            </a:xfrm>
            <a:prstGeom prst="rect">
              <a:avLst/>
            </a:prstGeom>
          </p:spPr>
        </p:pic>
        <p:pic>
          <p:nvPicPr>
            <p:cNvPr id="76" name="Picture 7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3833" y="3514383"/>
              <a:ext cx="301607" cy="354709"/>
            </a:xfrm>
            <a:prstGeom prst="rect">
              <a:avLst/>
            </a:prstGeom>
          </p:spPr>
        </p:pic>
        <p:pic>
          <p:nvPicPr>
            <p:cNvPr id="77" name="Picture 7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5150" y="883815"/>
              <a:ext cx="301607" cy="354709"/>
            </a:xfrm>
            <a:prstGeom prst="rect">
              <a:avLst/>
            </a:prstGeom>
          </p:spPr>
        </p:pic>
        <p:pic>
          <p:nvPicPr>
            <p:cNvPr id="78" name="Picture 77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478" y="4346741"/>
              <a:ext cx="515144" cy="605843"/>
            </a:xfrm>
            <a:prstGeom prst="rect">
              <a:avLst/>
            </a:prstGeom>
          </p:spPr>
        </p:pic>
        <p:pic>
          <p:nvPicPr>
            <p:cNvPr id="79" name="Picture 78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4163" y="293468"/>
              <a:ext cx="515144" cy="605843"/>
            </a:xfrm>
            <a:prstGeom prst="rect">
              <a:avLst/>
            </a:prstGeom>
          </p:spPr>
        </p:pic>
        <p:pic>
          <p:nvPicPr>
            <p:cNvPr id="80" name="Picture 79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7501" y="4983886"/>
              <a:ext cx="409972" cy="482154"/>
            </a:xfrm>
            <a:prstGeom prst="rect">
              <a:avLst/>
            </a:prstGeom>
          </p:spPr>
        </p:pic>
        <p:pic>
          <p:nvPicPr>
            <p:cNvPr id="81" name="Picture 8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8847" y="3847139"/>
              <a:ext cx="409972" cy="482154"/>
            </a:xfrm>
            <a:prstGeom prst="rect">
              <a:avLst/>
            </a:prstGeom>
          </p:spPr>
        </p:pic>
        <p:pic>
          <p:nvPicPr>
            <p:cNvPr id="82" name="Picture 8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57" y="4725144"/>
              <a:ext cx="409972" cy="482154"/>
            </a:xfrm>
            <a:prstGeom prst="rect">
              <a:avLst/>
            </a:prstGeom>
          </p:spPr>
        </p:pic>
        <p:pic>
          <p:nvPicPr>
            <p:cNvPr id="83" name="Picture 8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173" y="6215410"/>
              <a:ext cx="409972" cy="482154"/>
            </a:xfrm>
            <a:prstGeom prst="rect">
              <a:avLst/>
            </a:prstGeom>
          </p:spPr>
        </p:pic>
        <p:pic>
          <p:nvPicPr>
            <p:cNvPr id="84" name="Picture 8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6843" y="6224430"/>
              <a:ext cx="301607" cy="354709"/>
            </a:xfrm>
            <a:prstGeom prst="rect">
              <a:avLst/>
            </a:prstGeom>
          </p:spPr>
        </p:pic>
        <p:pic>
          <p:nvPicPr>
            <p:cNvPr id="85" name="Picture 8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962" y="3554611"/>
              <a:ext cx="301607" cy="354709"/>
            </a:xfrm>
            <a:prstGeom prst="rect">
              <a:avLst/>
            </a:prstGeom>
          </p:spPr>
        </p:pic>
        <p:pic>
          <p:nvPicPr>
            <p:cNvPr id="86" name="Picture 8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1591" y="1781189"/>
              <a:ext cx="301607" cy="354709"/>
            </a:xfrm>
            <a:prstGeom prst="rect">
              <a:avLst/>
            </a:prstGeom>
          </p:spPr>
        </p:pic>
        <p:pic>
          <p:nvPicPr>
            <p:cNvPr id="87" name="Picture 86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1899" y="3262956"/>
              <a:ext cx="515144" cy="605843"/>
            </a:xfrm>
            <a:prstGeom prst="rect">
              <a:avLst/>
            </a:prstGeom>
          </p:spPr>
        </p:pic>
        <p:pic>
          <p:nvPicPr>
            <p:cNvPr id="88" name="Picture 87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0016" y="4538681"/>
              <a:ext cx="515144" cy="605843"/>
            </a:xfrm>
            <a:prstGeom prst="rect">
              <a:avLst/>
            </a:prstGeom>
          </p:spPr>
        </p:pic>
        <p:pic>
          <p:nvPicPr>
            <p:cNvPr id="89" name="Picture 88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994" y="3742172"/>
              <a:ext cx="409972" cy="482154"/>
            </a:xfrm>
            <a:prstGeom prst="rect">
              <a:avLst/>
            </a:prstGeom>
          </p:spPr>
        </p:pic>
        <p:pic>
          <p:nvPicPr>
            <p:cNvPr id="90" name="Picture 89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3078" y="532110"/>
              <a:ext cx="409972" cy="482154"/>
            </a:xfrm>
            <a:prstGeom prst="rect">
              <a:avLst/>
            </a:prstGeom>
          </p:spPr>
        </p:pic>
        <p:pic>
          <p:nvPicPr>
            <p:cNvPr id="91" name="Picture 9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2730272"/>
              <a:ext cx="409972" cy="482154"/>
            </a:xfrm>
            <a:prstGeom prst="rect">
              <a:avLst/>
            </a:prstGeom>
          </p:spPr>
        </p:pic>
        <p:pic>
          <p:nvPicPr>
            <p:cNvPr id="92" name="Picture 9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29" y="5809456"/>
              <a:ext cx="409972" cy="482154"/>
            </a:xfrm>
            <a:prstGeom prst="rect">
              <a:avLst/>
            </a:prstGeom>
          </p:spPr>
        </p:pic>
        <p:pic>
          <p:nvPicPr>
            <p:cNvPr id="93" name="Picture 9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5733256"/>
              <a:ext cx="409972" cy="482154"/>
            </a:xfrm>
            <a:prstGeom prst="rect">
              <a:avLst/>
            </a:prstGeom>
          </p:spPr>
        </p:pic>
        <p:pic>
          <p:nvPicPr>
            <p:cNvPr id="94" name="Picture 93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1723" y="3211044"/>
              <a:ext cx="419812" cy="493726"/>
            </a:xfrm>
            <a:prstGeom prst="rect">
              <a:avLst/>
            </a:prstGeom>
          </p:spPr>
        </p:pic>
        <p:pic>
          <p:nvPicPr>
            <p:cNvPr id="95" name="Picture 94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1912" y="2417276"/>
              <a:ext cx="434893" cy="511462"/>
            </a:xfrm>
            <a:prstGeom prst="rect">
              <a:avLst/>
            </a:prstGeom>
          </p:spPr>
        </p:pic>
        <p:pic>
          <p:nvPicPr>
            <p:cNvPr id="96" name="Picture 95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5219" y="3325218"/>
              <a:ext cx="539557" cy="634554"/>
            </a:xfrm>
            <a:prstGeom prst="rect">
              <a:avLst/>
            </a:prstGeom>
          </p:spPr>
        </p:pic>
        <p:pic>
          <p:nvPicPr>
            <p:cNvPr id="97" name="Picture 96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207" y="2433495"/>
              <a:ext cx="419812" cy="493726"/>
            </a:xfrm>
            <a:prstGeom prst="rect">
              <a:avLst/>
            </a:prstGeom>
          </p:spPr>
        </p:pic>
        <p:pic>
          <p:nvPicPr>
            <p:cNvPr id="98" name="Picture 97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0826" y="1692350"/>
              <a:ext cx="434893" cy="511462"/>
            </a:xfrm>
            <a:prstGeom prst="rect">
              <a:avLst/>
            </a:prstGeom>
          </p:spPr>
        </p:pic>
        <p:pic>
          <p:nvPicPr>
            <p:cNvPr id="99" name="Picture 98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0818" y="2715618"/>
              <a:ext cx="434893" cy="511462"/>
            </a:xfrm>
            <a:prstGeom prst="rect">
              <a:avLst/>
            </a:prstGeom>
          </p:spPr>
        </p:pic>
        <p:pic>
          <p:nvPicPr>
            <p:cNvPr id="100" name="Picture 99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7470" y="3312741"/>
              <a:ext cx="539557" cy="634554"/>
            </a:xfrm>
            <a:prstGeom prst="rect">
              <a:avLst/>
            </a:prstGeom>
          </p:spPr>
        </p:pic>
        <p:pic>
          <p:nvPicPr>
            <p:cNvPr id="101" name="Picture 100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7729" y="3665972"/>
              <a:ext cx="419812" cy="493726"/>
            </a:xfrm>
            <a:prstGeom prst="rect">
              <a:avLst/>
            </a:prstGeom>
          </p:spPr>
        </p:pic>
        <p:pic>
          <p:nvPicPr>
            <p:cNvPr id="102" name="Picture 101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1651" y="5949280"/>
              <a:ext cx="539557" cy="634554"/>
            </a:xfrm>
            <a:prstGeom prst="rect">
              <a:avLst/>
            </a:prstGeom>
          </p:spPr>
        </p:pic>
        <p:pic>
          <p:nvPicPr>
            <p:cNvPr id="103" name="Picture 102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3147" y="5724935"/>
              <a:ext cx="539557" cy="634554"/>
            </a:xfrm>
            <a:prstGeom prst="rect">
              <a:avLst/>
            </a:prstGeom>
          </p:spPr>
        </p:pic>
        <p:pic>
          <p:nvPicPr>
            <p:cNvPr id="104" name="Picture 103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9835" y="5121590"/>
              <a:ext cx="353884" cy="526165"/>
            </a:xfrm>
            <a:prstGeom prst="rect">
              <a:avLst/>
            </a:prstGeom>
          </p:spPr>
        </p:pic>
        <p:pic>
          <p:nvPicPr>
            <p:cNvPr id="105" name="Picture 104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144" y="4261011"/>
              <a:ext cx="353884" cy="526165"/>
            </a:xfrm>
            <a:prstGeom prst="rect">
              <a:avLst/>
            </a:prstGeom>
          </p:spPr>
        </p:pic>
        <p:pic>
          <p:nvPicPr>
            <p:cNvPr id="106" name="Picture 105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019" y="6120154"/>
              <a:ext cx="353884" cy="526165"/>
            </a:xfrm>
            <a:prstGeom prst="rect">
              <a:avLst/>
            </a:prstGeom>
          </p:spPr>
        </p:pic>
        <p:pic>
          <p:nvPicPr>
            <p:cNvPr id="107" name="Picture 106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865" y="5607203"/>
              <a:ext cx="353884" cy="526165"/>
            </a:xfrm>
            <a:prstGeom prst="rect">
              <a:avLst/>
            </a:prstGeom>
          </p:spPr>
        </p:pic>
        <p:pic>
          <p:nvPicPr>
            <p:cNvPr id="108" name="Picture 107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078" y="1068128"/>
              <a:ext cx="353884" cy="526165"/>
            </a:xfrm>
            <a:prstGeom prst="rect">
              <a:avLst/>
            </a:prstGeom>
          </p:spPr>
        </p:pic>
        <p:pic>
          <p:nvPicPr>
            <p:cNvPr id="109" name="Picture 108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669" y="3967684"/>
              <a:ext cx="353884" cy="526165"/>
            </a:xfrm>
            <a:prstGeom prst="rect">
              <a:avLst/>
            </a:prstGeom>
          </p:spPr>
        </p:pic>
        <p:pic>
          <p:nvPicPr>
            <p:cNvPr id="110" name="Picture 109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5871" y="4723734"/>
              <a:ext cx="353884" cy="526165"/>
            </a:xfrm>
            <a:prstGeom prst="rect">
              <a:avLst/>
            </a:prstGeom>
          </p:spPr>
        </p:pic>
        <p:pic>
          <p:nvPicPr>
            <p:cNvPr id="111" name="Picture 110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3856" y="2268657"/>
              <a:ext cx="376438" cy="559699"/>
            </a:xfrm>
            <a:prstGeom prst="rect">
              <a:avLst/>
            </a:prstGeom>
          </p:spPr>
        </p:pic>
        <p:pic>
          <p:nvPicPr>
            <p:cNvPr id="112" name="Picture 111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7887" y="25401"/>
              <a:ext cx="376438" cy="559699"/>
            </a:xfrm>
            <a:prstGeom prst="rect">
              <a:avLst/>
            </a:prstGeom>
          </p:spPr>
        </p:pic>
        <p:pic>
          <p:nvPicPr>
            <p:cNvPr id="113" name="Picture 112"/>
            <p:cNvPicPr/>
            <p:nvPr/>
          </p:nvPicPr>
          <p:blipFill>
            <a:blip r:embed="rId1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7844" y="4395416"/>
              <a:ext cx="363384" cy="540290"/>
            </a:xfrm>
            <a:prstGeom prst="rect">
              <a:avLst/>
            </a:prstGeom>
          </p:spPr>
        </p:pic>
        <p:pic>
          <p:nvPicPr>
            <p:cNvPr id="114" name="Picture 113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458" y="4395416"/>
              <a:ext cx="353884" cy="526165"/>
            </a:xfrm>
            <a:prstGeom prst="rect">
              <a:avLst/>
            </a:prstGeom>
          </p:spPr>
        </p:pic>
        <p:pic>
          <p:nvPicPr>
            <p:cNvPr id="115" name="Picture 114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064" y="1534065"/>
              <a:ext cx="353884" cy="526165"/>
            </a:xfrm>
            <a:prstGeom prst="rect">
              <a:avLst/>
            </a:prstGeom>
          </p:spPr>
        </p:pic>
        <p:pic>
          <p:nvPicPr>
            <p:cNvPr id="116" name="Picture 115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048" y="2417276"/>
              <a:ext cx="353884" cy="526165"/>
            </a:xfrm>
            <a:prstGeom prst="rect">
              <a:avLst/>
            </a:prstGeom>
          </p:spPr>
        </p:pic>
        <p:pic>
          <p:nvPicPr>
            <p:cNvPr id="117" name="Picture 116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3168" y="6016049"/>
              <a:ext cx="353884" cy="526165"/>
            </a:xfrm>
            <a:prstGeom prst="rect">
              <a:avLst/>
            </a:prstGeom>
          </p:spPr>
        </p:pic>
        <p:pic>
          <p:nvPicPr>
            <p:cNvPr id="118" name="Picture 117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5888" y="1067966"/>
              <a:ext cx="467034" cy="694400"/>
            </a:xfrm>
            <a:prstGeom prst="rect">
              <a:avLst/>
            </a:prstGeom>
          </p:spPr>
        </p:pic>
        <p:pic>
          <p:nvPicPr>
            <p:cNvPr id="119" name="Picture 118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3492" y="4080829"/>
              <a:ext cx="467034" cy="694400"/>
            </a:xfrm>
            <a:prstGeom prst="rect">
              <a:avLst/>
            </a:prstGeom>
          </p:spPr>
        </p:pic>
        <p:pic>
          <p:nvPicPr>
            <p:cNvPr id="120" name="Picture 119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4132616"/>
              <a:ext cx="467034" cy="694400"/>
            </a:xfrm>
            <a:prstGeom prst="rect">
              <a:avLst/>
            </a:prstGeom>
          </p:spPr>
        </p:pic>
        <p:pic>
          <p:nvPicPr>
            <p:cNvPr id="121" name="Picture 120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569" y="5602080"/>
              <a:ext cx="467034" cy="694400"/>
            </a:xfrm>
            <a:prstGeom prst="rect">
              <a:avLst/>
            </a:prstGeom>
          </p:spPr>
        </p:pic>
        <p:pic>
          <p:nvPicPr>
            <p:cNvPr id="122" name="Picture 121"/>
            <p:cNvPicPr/>
            <p:nvPr/>
          </p:nvPicPr>
          <p:blipFill>
            <a:blip r:embed="rId1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6081" y="5012149"/>
              <a:ext cx="367839" cy="496263"/>
            </a:xfrm>
            <a:prstGeom prst="rect">
              <a:avLst/>
            </a:prstGeom>
          </p:spPr>
        </p:pic>
        <p:pic>
          <p:nvPicPr>
            <p:cNvPr id="132" name="Picture 131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8690" y="4063158"/>
              <a:ext cx="237824" cy="394963"/>
            </a:xfrm>
            <a:prstGeom prst="rect">
              <a:avLst/>
            </a:prstGeom>
          </p:spPr>
        </p:pic>
        <p:pic>
          <p:nvPicPr>
            <p:cNvPr id="133" name="Picture 132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144" y="5878140"/>
              <a:ext cx="237824" cy="394963"/>
            </a:xfrm>
            <a:prstGeom prst="rect">
              <a:avLst/>
            </a:prstGeom>
          </p:spPr>
        </p:pic>
        <p:pic>
          <p:nvPicPr>
            <p:cNvPr id="134" name="Picture 133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2845" y="5190695"/>
              <a:ext cx="237824" cy="394963"/>
            </a:xfrm>
            <a:prstGeom prst="rect">
              <a:avLst/>
            </a:prstGeom>
          </p:spPr>
        </p:pic>
        <p:pic>
          <p:nvPicPr>
            <p:cNvPr id="135" name="Picture 134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9846" y="732669"/>
              <a:ext cx="237824" cy="394963"/>
            </a:xfrm>
            <a:prstGeom prst="rect">
              <a:avLst/>
            </a:prstGeom>
          </p:spPr>
        </p:pic>
        <p:pic>
          <p:nvPicPr>
            <p:cNvPr id="136" name="Picture 135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626" y="157273"/>
              <a:ext cx="237824" cy="394963"/>
            </a:xfrm>
            <a:prstGeom prst="rect">
              <a:avLst/>
            </a:prstGeom>
          </p:spPr>
        </p:pic>
        <p:pic>
          <p:nvPicPr>
            <p:cNvPr id="137" name="Picture 136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9503" y="434314"/>
              <a:ext cx="237824" cy="394963"/>
            </a:xfrm>
            <a:prstGeom prst="rect">
              <a:avLst/>
            </a:prstGeom>
          </p:spPr>
        </p:pic>
        <p:pic>
          <p:nvPicPr>
            <p:cNvPr id="138" name="Picture 137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009" y="575705"/>
              <a:ext cx="237824" cy="394963"/>
            </a:xfrm>
            <a:prstGeom prst="rect">
              <a:avLst/>
            </a:prstGeom>
          </p:spPr>
        </p:pic>
        <p:pic>
          <p:nvPicPr>
            <p:cNvPr id="139" name="Picture 138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5006" y="654164"/>
              <a:ext cx="237824" cy="394963"/>
            </a:xfrm>
            <a:prstGeom prst="rect">
              <a:avLst/>
            </a:prstGeom>
          </p:spPr>
        </p:pic>
        <p:pic>
          <p:nvPicPr>
            <p:cNvPr id="140" name="Picture 139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6952" y="4326611"/>
              <a:ext cx="237824" cy="394963"/>
            </a:xfrm>
            <a:prstGeom prst="rect">
              <a:avLst/>
            </a:prstGeom>
          </p:spPr>
        </p:pic>
        <p:pic>
          <p:nvPicPr>
            <p:cNvPr id="141" name="Picture 140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938" y="5156012"/>
              <a:ext cx="237824" cy="394963"/>
            </a:xfrm>
            <a:prstGeom prst="rect">
              <a:avLst/>
            </a:prstGeom>
          </p:spPr>
        </p:pic>
        <p:pic>
          <p:nvPicPr>
            <p:cNvPr id="142" name="Picture 141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949" y="3174491"/>
              <a:ext cx="194716" cy="289509"/>
            </a:xfrm>
            <a:prstGeom prst="rect">
              <a:avLst/>
            </a:prstGeom>
          </p:spPr>
        </p:pic>
        <p:pic>
          <p:nvPicPr>
            <p:cNvPr id="143" name="Picture 142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67" y="2165170"/>
              <a:ext cx="194716" cy="289509"/>
            </a:xfrm>
            <a:prstGeom prst="rect">
              <a:avLst/>
            </a:prstGeom>
          </p:spPr>
        </p:pic>
        <p:pic>
          <p:nvPicPr>
            <p:cNvPr id="144" name="Picture 143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4071" y="469272"/>
              <a:ext cx="194716" cy="289509"/>
            </a:xfrm>
            <a:prstGeom prst="rect">
              <a:avLst/>
            </a:prstGeom>
          </p:spPr>
        </p:pic>
        <p:pic>
          <p:nvPicPr>
            <p:cNvPr id="145" name="Picture 144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2728" y="1024608"/>
              <a:ext cx="194716" cy="289509"/>
            </a:xfrm>
            <a:prstGeom prst="rect">
              <a:avLst/>
            </a:prstGeom>
          </p:spPr>
        </p:pic>
        <p:pic>
          <p:nvPicPr>
            <p:cNvPr id="146" name="Picture 145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8991" y="1283328"/>
              <a:ext cx="194716" cy="289509"/>
            </a:xfrm>
            <a:prstGeom prst="rect">
              <a:avLst/>
            </a:prstGeom>
          </p:spPr>
        </p:pic>
        <p:pic>
          <p:nvPicPr>
            <p:cNvPr id="147" name="Picture 146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0288" y="1907118"/>
              <a:ext cx="194716" cy="289509"/>
            </a:xfrm>
            <a:prstGeom prst="rect">
              <a:avLst/>
            </a:prstGeom>
          </p:spPr>
        </p:pic>
        <p:pic>
          <p:nvPicPr>
            <p:cNvPr id="148" name="Picture 147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9211" y="210000"/>
              <a:ext cx="194716" cy="289509"/>
            </a:xfrm>
            <a:prstGeom prst="rect">
              <a:avLst/>
            </a:prstGeom>
          </p:spPr>
        </p:pic>
        <p:pic>
          <p:nvPicPr>
            <p:cNvPr id="149" name="Picture 148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092" y="1161027"/>
              <a:ext cx="194716" cy="289509"/>
            </a:xfrm>
            <a:prstGeom prst="rect">
              <a:avLst/>
            </a:prstGeom>
          </p:spPr>
        </p:pic>
        <p:pic>
          <p:nvPicPr>
            <p:cNvPr id="150" name="Picture 149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7091" y="1561850"/>
              <a:ext cx="194716" cy="289509"/>
            </a:xfrm>
            <a:prstGeom prst="rect">
              <a:avLst/>
            </a:prstGeom>
          </p:spPr>
        </p:pic>
        <p:pic>
          <p:nvPicPr>
            <p:cNvPr id="151" name="Picture 150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7575" y="3174491"/>
              <a:ext cx="353884" cy="526165"/>
            </a:xfrm>
            <a:prstGeom prst="rect">
              <a:avLst/>
            </a:prstGeom>
          </p:spPr>
        </p:pic>
        <p:pic>
          <p:nvPicPr>
            <p:cNvPr id="152" name="Picture 151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374" y="214586"/>
              <a:ext cx="212552" cy="316029"/>
            </a:xfrm>
            <a:prstGeom prst="rect">
              <a:avLst/>
            </a:prstGeom>
          </p:spPr>
        </p:pic>
        <p:pic>
          <p:nvPicPr>
            <p:cNvPr id="153" name="Picture 152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367" y="1498805"/>
              <a:ext cx="212552" cy="316029"/>
            </a:xfrm>
            <a:prstGeom prst="rect">
              <a:avLst/>
            </a:prstGeom>
          </p:spPr>
        </p:pic>
        <p:pic>
          <p:nvPicPr>
            <p:cNvPr id="154" name="Picture 153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8873" y="1674290"/>
              <a:ext cx="212552" cy="316029"/>
            </a:xfrm>
            <a:prstGeom prst="rect">
              <a:avLst/>
            </a:prstGeom>
          </p:spPr>
        </p:pic>
        <p:pic>
          <p:nvPicPr>
            <p:cNvPr id="155" name="Picture 154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946" y="2353381"/>
              <a:ext cx="212552" cy="316029"/>
            </a:xfrm>
            <a:prstGeom prst="rect">
              <a:avLst/>
            </a:prstGeom>
          </p:spPr>
        </p:pic>
        <p:pic>
          <p:nvPicPr>
            <p:cNvPr id="156" name="Picture 155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2354" y="2178767"/>
              <a:ext cx="212552" cy="316029"/>
            </a:xfrm>
            <a:prstGeom prst="rect">
              <a:avLst/>
            </a:prstGeom>
          </p:spPr>
        </p:pic>
        <p:pic>
          <p:nvPicPr>
            <p:cNvPr id="157" name="Picture 156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1172" y="3053029"/>
              <a:ext cx="212552" cy="316029"/>
            </a:xfrm>
            <a:prstGeom prst="rect">
              <a:avLst/>
            </a:prstGeom>
          </p:spPr>
        </p:pic>
        <p:pic>
          <p:nvPicPr>
            <p:cNvPr id="158" name="Picture 157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1861" y="3905144"/>
              <a:ext cx="212552" cy="316029"/>
            </a:xfrm>
            <a:prstGeom prst="rect">
              <a:avLst/>
            </a:prstGeom>
          </p:spPr>
        </p:pic>
        <p:pic>
          <p:nvPicPr>
            <p:cNvPr id="159" name="Picture 158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1587" y="2874475"/>
              <a:ext cx="212552" cy="316029"/>
            </a:xfrm>
            <a:prstGeom prst="rect">
              <a:avLst/>
            </a:prstGeom>
          </p:spPr>
        </p:pic>
        <p:pic>
          <p:nvPicPr>
            <p:cNvPr id="160" name="Picture 159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2427" y="1511818"/>
              <a:ext cx="212552" cy="316029"/>
            </a:xfrm>
            <a:prstGeom prst="rect">
              <a:avLst/>
            </a:prstGeom>
          </p:spPr>
        </p:pic>
        <p:pic>
          <p:nvPicPr>
            <p:cNvPr id="161" name="Picture 160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1807" y="1540711"/>
              <a:ext cx="212552" cy="316029"/>
            </a:xfrm>
            <a:prstGeom prst="rect">
              <a:avLst/>
            </a:prstGeom>
          </p:spPr>
        </p:pic>
        <p:pic>
          <p:nvPicPr>
            <p:cNvPr id="162" name="Picture 161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7447" y="772105"/>
              <a:ext cx="346617" cy="525538"/>
            </a:xfrm>
            <a:prstGeom prst="rect">
              <a:avLst/>
            </a:prstGeom>
          </p:spPr>
        </p:pic>
        <p:pic>
          <p:nvPicPr>
            <p:cNvPr id="163" name="Picture 162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9722" y="3418398"/>
              <a:ext cx="346617" cy="525538"/>
            </a:xfrm>
            <a:prstGeom prst="rect">
              <a:avLst/>
            </a:prstGeom>
          </p:spPr>
        </p:pic>
        <p:pic>
          <p:nvPicPr>
            <p:cNvPr id="164" name="Picture 163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460" y="3757907"/>
              <a:ext cx="346617" cy="525538"/>
            </a:xfrm>
            <a:prstGeom prst="rect">
              <a:avLst/>
            </a:prstGeom>
          </p:spPr>
        </p:pic>
        <p:pic>
          <p:nvPicPr>
            <p:cNvPr id="165" name="Picture 164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28" y="3646551"/>
              <a:ext cx="346617" cy="525538"/>
            </a:xfrm>
            <a:prstGeom prst="rect">
              <a:avLst/>
            </a:prstGeom>
          </p:spPr>
        </p:pic>
        <p:pic>
          <p:nvPicPr>
            <p:cNvPr id="166" name="Picture 165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6162" y="5322889"/>
              <a:ext cx="346617" cy="525538"/>
            </a:xfrm>
            <a:prstGeom prst="rect">
              <a:avLst/>
            </a:prstGeom>
          </p:spPr>
        </p:pic>
        <p:pic>
          <p:nvPicPr>
            <p:cNvPr id="167" name="Picture 166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983886"/>
              <a:ext cx="346617" cy="525538"/>
            </a:xfrm>
            <a:prstGeom prst="rect">
              <a:avLst/>
            </a:prstGeom>
          </p:spPr>
        </p:pic>
        <p:pic>
          <p:nvPicPr>
            <p:cNvPr id="168" name="Picture 167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986" y="5043435"/>
              <a:ext cx="346617" cy="525538"/>
            </a:xfrm>
            <a:prstGeom prst="rect">
              <a:avLst/>
            </a:prstGeom>
          </p:spPr>
        </p:pic>
        <p:pic>
          <p:nvPicPr>
            <p:cNvPr id="169" name="Picture 168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286" y="4109908"/>
              <a:ext cx="346617" cy="525538"/>
            </a:xfrm>
            <a:prstGeom prst="rect">
              <a:avLst/>
            </a:prstGeom>
          </p:spPr>
        </p:pic>
        <p:pic>
          <p:nvPicPr>
            <p:cNvPr id="170" name="Picture 169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247" y="3847139"/>
              <a:ext cx="346617" cy="525538"/>
            </a:xfrm>
            <a:prstGeom prst="rect">
              <a:avLst/>
            </a:prstGeom>
          </p:spPr>
        </p:pic>
        <p:pic>
          <p:nvPicPr>
            <p:cNvPr id="171" name="Picture 170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106" y="2944640"/>
              <a:ext cx="346617" cy="525538"/>
            </a:xfrm>
            <a:prstGeom prst="rect">
              <a:avLst/>
            </a:prstGeom>
          </p:spPr>
        </p:pic>
        <p:pic>
          <p:nvPicPr>
            <p:cNvPr id="172" name="Picture 171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6728" y="4813450"/>
              <a:ext cx="265154" cy="397398"/>
            </a:xfrm>
            <a:prstGeom prst="rect">
              <a:avLst/>
            </a:prstGeom>
          </p:spPr>
        </p:pic>
        <p:pic>
          <p:nvPicPr>
            <p:cNvPr id="173" name="Picture 17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2573" y="5707876"/>
              <a:ext cx="265154" cy="397398"/>
            </a:xfrm>
            <a:prstGeom prst="rect">
              <a:avLst/>
            </a:prstGeom>
          </p:spPr>
        </p:pic>
        <p:pic>
          <p:nvPicPr>
            <p:cNvPr id="174" name="Picture 17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475" y="5678223"/>
              <a:ext cx="265154" cy="397398"/>
            </a:xfrm>
            <a:prstGeom prst="rect">
              <a:avLst/>
            </a:prstGeom>
          </p:spPr>
        </p:pic>
        <p:pic>
          <p:nvPicPr>
            <p:cNvPr id="175" name="Picture 174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3173" y="5238690"/>
              <a:ext cx="265154" cy="397398"/>
            </a:xfrm>
            <a:prstGeom prst="rect">
              <a:avLst/>
            </a:prstGeom>
          </p:spPr>
        </p:pic>
        <p:pic>
          <p:nvPicPr>
            <p:cNvPr id="176" name="Picture 175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6573" y="6247461"/>
              <a:ext cx="265154" cy="397398"/>
            </a:xfrm>
            <a:prstGeom prst="rect">
              <a:avLst/>
            </a:prstGeom>
          </p:spPr>
        </p:pic>
        <p:pic>
          <p:nvPicPr>
            <p:cNvPr id="177" name="Picture 176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383" y="899530"/>
              <a:ext cx="265154" cy="397398"/>
            </a:xfrm>
            <a:prstGeom prst="rect">
              <a:avLst/>
            </a:prstGeom>
          </p:spPr>
        </p:pic>
        <p:pic>
          <p:nvPicPr>
            <p:cNvPr id="178" name="Picture 177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3790" y="270573"/>
              <a:ext cx="265154" cy="397398"/>
            </a:xfrm>
            <a:prstGeom prst="rect">
              <a:avLst/>
            </a:prstGeom>
          </p:spPr>
        </p:pic>
        <p:pic>
          <p:nvPicPr>
            <p:cNvPr id="179" name="Picture 17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1654" y="2146813"/>
              <a:ext cx="265154" cy="397398"/>
            </a:xfrm>
            <a:prstGeom prst="rect">
              <a:avLst/>
            </a:prstGeom>
          </p:spPr>
        </p:pic>
        <p:pic>
          <p:nvPicPr>
            <p:cNvPr id="180" name="Picture 17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734" y="2239514"/>
              <a:ext cx="265154" cy="397398"/>
            </a:xfrm>
            <a:prstGeom prst="rect">
              <a:avLst/>
            </a:prstGeom>
          </p:spPr>
        </p:pic>
        <p:pic>
          <p:nvPicPr>
            <p:cNvPr id="181" name="Picture 180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169" y="2091842"/>
              <a:ext cx="265154" cy="397398"/>
            </a:xfrm>
            <a:prstGeom prst="rect">
              <a:avLst/>
            </a:prstGeom>
          </p:spPr>
        </p:pic>
        <p:pic>
          <p:nvPicPr>
            <p:cNvPr id="182" name="Picture 181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8846" y="2956253"/>
              <a:ext cx="265154" cy="397398"/>
            </a:xfrm>
            <a:prstGeom prst="rect">
              <a:avLst/>
            </a:prstGeom>
          </p:spPr>
        </p:pic>
        <p:pic>
          <p:nvPicPr>
            <p:cNvPr id="183" name="Picture 18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50" y="6396949"/>
              <a:ext cx="265154" cy="397398"/>
            </a:xfrm>
            <a:prstGeom prst="rect">
              <a:avLst/>
            </a:prstGeom>
          </p:spPr>
        </p:pic>
        <p:pic>
          <p:nvPicPr>
            <p:cNvPr id="184" name="Picture 18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6181" y="5264328"/>
              <a:ext cx="265154" cy="397398"/>
            </a:xfrm>
            <a:prstGeom prst="rect">
              <a:avLst/>
            </a:prstGeom>
          </p:spPr>
        </p:pic>
        <p:pic>
          <p:nvPicPr>
            <p:cNvPr id="185" name="Picture 184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3708" y="4665561"/>
              <a:ext cx="265154" cy="397398"/>
            </a:xfrm>
            <a:prstGeom prst="rect">
              <a:avLst/>
            </a:prstGeom>
          </p:spPr>
        </p:pic>
        <p:pic>
          <p:nvPicPr>
            <p:cNvPr id="186" name="Picture 185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3765" y="52306"/>
              <a:ext cx="265154" cy="397398"/>
            </a:xfrm>
            <a:prstGeom prst="rect">
              <a:avLst/>
            </a:prstGeom>
          </p:spPr>
        </p:pic>
        <p:pic>
          <p:nvPicPr>
            <p:cNvPr id="187" name="Picture 186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90" y="3371050"/>
              <a:ext cx="265154" cy="397398"/>
            </a:xfrm>
            <a:prstGeom prst="rect">
              <a:avLst/>
            </a:prstGeom>
          </p:spPr>
        </p:pic>
        <p:pic>
          <p:nvPicPr>
            <p:cNvPr id="188" name="Picture 187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9834" y="917908"/>
              <a:ext cx="265154" cy="397398"/>
            </a:xfrm>
            <a:prstGeom prst="rect">
              <a:avLst/>
            </a:prstGeom>
          </p:spPr>
        </p:pic>
        <p:pic>
          <p:nvPicPr>
            <p:cNvPr id="189" name="Picture 18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7834" y="600260"/>
              <a:ext cx="265154" cy="397398"/>
            </a:xfrm>
            <a:prstGeom prst="rect">
              <a:avLst/>
            </a:prstGeom>
          </p:spPr>
        </p:pic>
        <p:pic>
          <p:nvPicPr>
            <p:cNvPr id="190" name="Picture 18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574" y="2121480"/>
              <a:ext cx="265154" cy="397398"/>
            </a:xfrm>
            <a:prstGeom prst="rect">
              <a:avLst/>
            </a:prstGeom>
          </p:spPr>
        </p:pic>
        <p:pic>
          <p:nvPicPr>
            <p:cNvPr id="191" name="Picture 190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0345" y="4339981"/>
              <a:ext cx="265154" cy="397398"/>
            </a:xfrm>
            <a:prstGeom prst="rect">
              <a:avLst/>
            </a:prstGeom>
          </p:spPr>
        </p:pic>
        <p:pic>
          <p:nvPicPr>
            <p:cNvPr id="192" name="Picture 191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9422" y="23737"/>
              <a:ext cx="245644" cy="372443"/>
            </a:xfrm>
            <a:prstGeom prst="rect">
              <a:avLst/>
            </a:prstGeom>
          </p:spPr>
        </p:pic>
        <p:pic>
          <p:nvPicPr>
            <p:cNvPr id="193" name="Picture 192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7710" y="6768"/>
              <a:ext cx="245644" cy="372443"/>
            </a:xfrm>
            <a:prstGeom prst="rect">
              <a:avLst/>
            </a:prstGeom>
          </p:spPr>
        </p:pic>
        <p:pic>
          <p:nvPicPr>
            <p:cNvPr id="194" name="Picture 193"/>
            <p:cNvPicPr/>
            <p:nvPr/>
          </p:nvPicPr>
          <p:blipFill>
            <a:blip r:embed="rId21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6465" y="1844824"/>
              <a:ext cx="292039" cy="424579"/>
            </a:xfrm>
            <a:prstGeom prst="rect">
              <a:avLst/>
            </a:prstGeom>
          </p:spPr>
        </p:pic>
        <p:pic>
          <p:nvPicPr>
            <p:cNvPr id="195" name="Picture 194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67" y="2952775"/>
              <a:ext cx="245644" cy="372443"/>
            </a:xfrm>
            <a:prstGeom prst="rect">
              <a:avLst/>
            </a:prstGeom>
          </p:spPr>
        </p:pic>
        <p:pic>
          <p:nvPicPr>
            <p:cNvPr id="196" name="Picture 195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682" y="467942"/>
              <a:ext cx="245644" cy="372443"/>
            </a:xfrm>
            <a:prstGeom prst="rect">
              <a:avLst/>
            </a:prstGeom>
          </p:spPr>
        </p:pic>
        <p:pic>
          <p:nvPicPr>
            <p:cNvPr id="197" name="Picture 196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125" y="2996615"/>
              <a:ext cx="245644" cy="372443"/>
            </a:xfrm>
            <a:prstGeom prst="rect">
              <a:avLst/>
            </a:prstGeom>
          </p:spPr>
        </p:pic>
        <p:pic>
          <p:nvPicPr>
            <p:cNvPr id="198" name="Picture 197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2204" y="2511395"/>
              <a:ext cx="245644" cy="372443"/>
            </a:xfrm>
            <a:prstGeom prst="rect">
              <a:avLst/>
            </a:prstGeom>
          </p:spPr>
        </p:pic>
        <p:pic>
          <p:nvPicPr>
            <p:cNvPr id="199" name="Picture 198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1727" y="1942095"/>
              <a:ext cx="245644" cy="372443"/>
            </a:xfrm>
            <a:prstGeom prst="rect">
              <a:avLst/>
            </a:prstGeom>
          </p:spPr>
        </p:pic>
        <p:pic>
          <p:nvPicPr>
            <p:cNvPr id="200" name="Picture 199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534" y="1930541"/>
              <a:ext cx="245644" cy="372443"/>
            </a:xfrm>
            <a:prstGeom prst="rect">
              <a:avLst/>
            </a:prstGeom>
          </p:spPr>
        </p:pic>
        <p:pic>
          <p:nvPicPr>
            <p:cNvPr id="201" name="Picture 200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009" y="1241860"/>
              <a:ext cx="245644" cy="372443"/>
            </a:xfrm>
            <a:prstGeom prst="rect">
              <a:avLst/>
            </a:prstGeom>
          </p:spPr>
        </p:pic>
        <p:pic>
          <p:nvPicPr>
            <p:cNvPr id="203" name="Picture 202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0832" y="5262119"/>
              <a:ext cx="311277" cy="462816"/>
            </a:xfrm>
            <a:prstGeom prst="rect">
              <a:avLst/>
            </a:prstGeom>
          </p:spPr>
        </p:pic>
        <p:pic>
          <p:nvPicPr>
            <p:cNvPr id="204" name="Picture 203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086" y="6047724"/>
              <a:ext cx="311277" cy="462816"/>
            </a:xfrm>
            <a:prstGeom prst="rect">
              <a:avLst/>
            </a:prstGeom>
          </p:spPr>
        </p:pic>
        <p:pic>
          <p:nvPicPr>
            <p:cNvPr id="205" name="Picture 204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793" y="4091208"/>
              <a:ext cx="311277" cy="462816"/>
            </a:xfrm>
            <a:prstGeom prst="rect">
              <a:avLst/>
            </a:prstGeom>
          </p:spPr>
        </p:pic>
        <p:pic>
          <p:nvPicPr>
            <p:cNvPr id="206" name="Picture 205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6905" y="555438"/>
              <a:ext cx="311277" cy="462816"/>
            </a:xfrm>
            <a:prstGeom prst="rect">
              <a:avLst/>
            </a:prstGeom>
          </p:spPr>
        </p:pic>
        <p:pic>
          <p:nvPicPr>
            <p:cNvPr id="207" name="Picture 206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2127" y="2172542"/>
              <a:ext cx="311277" cy="462816"/>
            </a:xfrm>
            <a:prstGeom prst="rect">
              <a:avLst/>
            </a:prstGeom>
          </p:spPr>
        </p:pic>
        <p:pic>
          <p:nvPicPr>
            <p:cNvPr id="208" name="Picture 207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9801" y="1467317"/>
              <a:ext cx="311277" cy="462816"/>
            </a:xfrm>
            <a:prstGeom prst="rect">
              <a:avLst/>
            </a:prstGeom>
          </p:spPr>
        </p:pic>
        <p:pic>
          <p:nvPicPr>
            <p:cNvPr id="209" name="Picture 208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0895" y="2652430"/>
              <a:ext cx="311277" cy="462816"/>
            </a:xfrm>
            <a:prstGeom prst="rect">
              <a:avLst/>
            </a:prstGeom>
          </p:spPr>
        </p:pic>
        <p:pic>
          <p:nvPicPr>
            <p:cNvPr id="210" name="Picture 209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7260" y="4380298"/>
              <a:ext cx="311277" cy="462816"/>
            </a:xfrm>
            <a:prstGeom prst="rect">
              <a:avLst/>
            </a:prstGeom>
          </p:spPr>
        </p:pic>
        <p:pic>
          <p:nvPicPr>
            <p:cNvPr id="211" name="Picture 210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1535" y="3176678"/>
              <a:ext cx="311277" cy="462816"/>
            </a:xfrm>
            <a:prstGeom prst="rect">
              <a:avLst/>
            </a:prstGeom>
          </p:spPr>
        </p:pic>
        <p:pic>
          <p:nvPicPr>
            <p:cNvPr id="212" name="Picture 211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4821" y="3876107"/>
              <a:ext cx="311277" cy="462816"/>
            </a:xfrm>
            <a:prstGeom prst="rect">
              <a:avLst/>
            </a:prstGeom>
          </p:spPr>
        </p:pic>
        <p:pic>
          <p:nvPicPr>
            <p:cNvPr id="213" name="Picture 212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1181" y="3772272"/>
              <a:ext cx="302202" cy="449323"/>
            </a:xfrm>
            <a:prstGeom prst="rect">
              <a:avLst/>
            </a:prstGeom>
          </p:spPr>
        </p:pic>
        <p:pic>
          <p:nvPicPr>
            <p:cNvPr id="214" name="Picture 213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0566" y="5546177"/>
              <a:ext cx="302202" cy="449323"/>
            </a:xfrm>
            <a:prstGeom prst="rect">
              <a:avLst/>
            </a:prstGeom>
          </p:spPr>
        </p:pic>
        <p:pic>
          <p:nvPicPr>
            <p:cNvPr id="215" name="Picture 214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1678" y="4458548"/>
              <a:ext cx="302202" cy="449323"/>
            </a:xfrm>
            <a:prstGeom prst="rect">
              <a:avLst/>
            </a:prstGeom>
          </p:spPr>
        </p:pic>
        <p:pic>
          <p:nvPicPr>
            <p:cNvPr id="216" name="Picture 215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9583" y="1911236"/>
              <a:ext cx="302202" cy="449323"/>
            </a:xfrm>
            <a:prstGeom prst="rect">
              <a:avLst/>
            </a:prstGeom>
          </p:spPr>
        </p:pic>
        <p:pic>
          <p:nvPicPr>
            <p:cNvPr id="217" name="Picture 216"/>
            <p:cNvPicPr/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7418" y="3894640"/>
              <a:ext cx="246818" cy="366372"/>
            </a:xfrm>
            <a:prstGeom prst="rect">
              <a:avLst/>
            </a:prstGeom>
          </p:spPr>
        </p:pic>
        <p:pic>
          <p:nvPicPr>
            <p:cNvPr id="218" name="Picture 217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383" y="2261827"/>
              <a:ext cx="302202" cy="449323"/>
            </a:xfrm>
            <a:prstGeom prst="rect">
              <a:avLst/>
            </a:prstGeom>
          </p:spPr>
        </p:pic>
        <p:pic>
          <p:nvPicPr>
            <p:cNvPr id="219" name="Picture 218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5527" y="2828367"/>
              <a:ext cx="302202" cy="449323"/>
            </a:xfrm>
            <a:prstGeom prst="rect">
              <a:avLst/>
            </a:prstGeom>
          </p:spPr>
        </p:pic>
        <p:pic>
          <p:nvPicPr>
            <p:cNvPr id="220" name="Picture 219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7798" y="3704770"/>
              <a:ext cx="302202" cy="449323"/>
            </a:xfrm>
            <a:prstGeom prst="rect">
              <a:avLst/>
            </a:prstGeom>
          </p:spPr>
        </p:pic>
        <p:pic>
          <p:nvPicPr>
            <p:cNvPr id="221" name="Picture 220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2958" y="1393565"/>
              <a:ext cx="302202" cy="449323"/>
            </a:xfrm>
            <a:prstGeom prst="rect">
              <a:avLst/>
            </a:prstGeom>
          </p:spPr>
        </p:pic>
        <p:pic>
          <p:nvPicPr>
            <p:cNvPr id="222" name="Picture 221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6027" y="2613684"/>
              <a:ext cx="302202" cy="449323"/>
            </a:xfrm>
            <a:prstGeom prst="rect">
              <a:avLst/>
            </a:prstGeom>
          </p:spPr>
        </p:pic>
        <p:pic>
          <p:nvPicPr>
            <p:cNvPr id="223" name="Picture 222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335" y="2722932"/>
              <a:ext cx="296616" cy="441018"/>
            </a:xfrm>
            <a:prstGeom prst="rect">
              <a:avLst/>
            </a:prstGeom>
          </p:spPr>
        </p:pic>
        <p:pic>
          <p:nvPicPr>
            <p:cNvPr id="224" name="Picture 223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8461" y="3260220"/>
              <a:ext cx="296616" cy="441018"/>
            </a:xfrm>
            <a:prstGeom prst="rect">
              <a:avLst/>
            </a:prstGeom>
          </p:spPr>
        </p:pic>
        <p:pic>
          <p:nvPicPr>
            <p:cNvPr id="225" name="Picture 224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9543" y="4177278"/>
              <a:ext cx="296616" cy="441018"/>
            </a:xfrm>
            <a:prstGeom prst="rect">
              <a:avLst/>
            </a:prstGeom>
          </p:spPr>
        </p:pic>
        <p:pic>
          <p:nvPicPr>
            <p:cNvPr id="226" name="Picture 225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4374" y="4790684"/>
              <a:ext cx="296616" cy="441018"/>
            </a:xfrm>
            <a:prstGeom prst="rect">
              <a:avLst/>
            </a:prstGeom>
          </p:spPr>
        </p:pic>
        <p:pic>
          <p:nvPicPr>
            <p:cNvPr id="227" name="Picture 226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5944" y="5220708"/>
              <a:ext cx="296616" cy="441018"/>
            </a:xfrm>
            <a:prstGeom prst="rect">
              <a:avLst/>
            </a:prstGeom>
          </p:spPr>
        </p:pic>
        <p:pic>
          <p:nvPicPr>
            <p:cNvPr id="228" name="Picture 227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5928" y="5167667"/>
              <a:ext cx="296616" cy="441018"/>
            </a:xfrm>
            <a:prstGeom prst="rect">
              <a:avLst/>
            </a:prstGeom>
          </p:spPr>
        </p:pic>
        <p:pic>
          <p:nvPicPr>
            <p:cNvPr id="229" name="Picture 228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82988" y="5678223"/>
              <a:ext cx="296616" cy="441018"/>
            </a:xfrm>
            <a:prstGeom prst="rect">
              <a:avLst/>
            </a:prstGeom>
          </p:spPr>
        </p:pic>
        <p:pic>
          <p:nvPicPr>
            <p:cNvPr id="230" name="Picture 229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7480" y="1731918"/>
              <a:ext cx="296616" cy="441018"/>
            </a:xfrm>
            <a:prstGeom prst="rect">
              <a:avLst/>
            </a:prstGeom>
          </p:spPr>
        </p:pic>
        <p:pic>
          <p:nvPicPr>
            <p:cNvPr id="231" name="Picture 230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3866" y="2422721"/>
              <a:ext cx="296616" cy="441018"/>
            </a:xfrm>
            <a:prstGeom prst="rect">
              <a:avLst/>
            </a:prstGeom>
          </p:spPr>
        </p:pic>
        <p:pic>
          <p:nvPicPr>
            <p:cNvPr id="232" name="Picture 231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178" y="2004210"/>
              <a:ext cx="296616" cy="441018"/>
            </a:xfrm>
            <a:prstGeom prst="rect">
              <a:avLst/>
            </a:prstGeom>
          </p:spPr>
        </p:pic>
        <p:pic>
          <p:nvPicPr>
            <p:cNvPr id="233" name="Picture 232"/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63" y="2961031"/>
              <a:ext cx="409755" cy="609236"/>
            </a:xfrm>
            <a:prstGeom prst="rect">
              <a:avLst/>
            </a:prstGeom>
          </p:spPr>
        </p:pic>
        <p:pic>
          <p:nvPicPr>
            <p:cNvPr id="234" name="Picture 233"/>
            <p:cNvPicPr/>
            <p:nvPr/>
          </p:nvPicPr>
          <p:blipFill>
            <a:blip r:embed="rId2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2408" y="2237683"/>
              <a:ext cx="456315" cy="678463"/>
            </a:xfrm>
            <a:prstGeom prst="rect">
              <a:avLst/>
            </a:prstGeom>
          </p:spPr>
        </p:pic>
        <p:pic>
          <p:nvPicPr>
            <p:cNvPr id="235" name="Picture 234"/>
            <p:cNvPicPr/>
            <p:nvPr/>
          </p:nvPicPr>
          <p:blipFill>
            <a:blip r:embed="rId2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12" y="-7843"/>
              <a:ext cx="283882" cy="469409"/>
            </a:xfrm>
            <a:prstGeom prst="rect">
              <a:avLst/>
            </a:prstGeom>
          </p:spPr>
        </p:pic>
        <p:pic>
          <p:nvPicPr>
            <p:cNvPr id="236" name="Picture 235"/>
            <p:cNvPicPr/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9034" y="110472"/>
              <a:ext cx="456315" cy="678463"/>
            </a:xfrm>
            <a:prstGeom prst="rect">
              <a:avLst/>
            </a:prstGeom>
          </p:spPr>
        </p:pic>
        <p:pic>
          <p:nvPicPr>
            <p:cNvPr id="237" name="Picture 236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397" y="1137083"/>
              <a:ext cx="323532" cy="490537"/>
            </a:xfrm>
            <a:prstGeom prst="rect">
              <a:avLst/>
            </a:prstGeom>
          </p:spPr>
        </p:pic>
        <p:pic>
          <p:nvPicPr>
            <p:cNvPr id="238" name="Picture 237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5367" y="225355"/>
              <a:ext cx="323532" cy="490537"/>
            </a:xfrm>
            <a:prstGeom prst="rect">
              <a:avLst/>
            </a:prstGeom>
          </p:spPr>
        </p:pic>
        <p:pic>
          <p:nvPicPr>
            <p:cNvPr id="239" name="Picture 238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890" y="1876081"/>
              <a:ext cx="323532" cy="490537"/>
            </a:xfrm>
            <a:prstGeom prst="rect">
              <a:avLst/>
            </a:prstGeom>
          </p:spPr>
        </p:pic>
        <p:pic>
          <p:nvPicPr>
            <p:cNvPr id="240" name="Picture 239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6594" y="2069269"/>
              <a:ext cx="323532" cy="490537"/>
            </a:xfrm>
            <a:prstGeom prst="rect">
              <a:avLst/>
            </a:prstGeom>
          </p:spPr>
        </p:pic>
        <p:pic>
          <p:nvPicPr>
            <p:cNvPr id="241" name="Picture 240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0795" y="3292314"/>
              <a:ext cx="323532" cy="490537"/>
            </a:xfrm>
            <a:prstGeom prst="rect">
              <a:avLst/>
            </a:prstGeom>
          </p:spPr>
        </p:pic>
        <p:pic>
          <p:nvPicPr>
            <p:cNvPr id="242" name="Picture 241"/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77" y="1294081"/>
              <a:ext cx="413409" cy="614669"/>
            </a:xfrm>
            <a:prstGeom prst="rect">
              <a:avLst/>
            </a:prstGeom>
          </p:spPr>
        </p:pic>
        <p:pic>
          <p:nvPicPr>
            <p:cNvPr id="243" name="Picture 242"/>
            <p:cNvPicPr/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5351" y="1474282"/>
              <a:ext cx="451893" cy="671887"/>
            </a:xfrm>
            <a:prstGeom prst="rect">
              <a:avLst/>
            </a:prstGeom>
          </p:spPr>
        </p:pic>
        <p:pic>
          <p:nvPicPr>
            <p:cNvPr id="244" name="Picture 243"/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4081" y="288235"/>
              <a:ext cx="400571" cy="595580"/>
            </a:xfrm>
            <a:prstGeom prst="rect">
              <a:avLst/>
            </a:prstGeom>
          </p:spPr>
        </p:pic>
        <p:pic>
          <p:nvPicPr>
            <p:cNvPr id="245" name="Picture 244"/>
            <p:cNvPicPr/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9" y="6768"/>
              <a:ext cx="450488" cy="669799"/>
            </a:xfrm>
            <a:prstGeom prst="rect">
              <a:avLst/>
            </a:prstGeom>
          </p:spPr>
        </p:pic>
        <p:pic>
          <p:nvPicPr>
            <p:cNvPr id="246" name="Picture 245"/>
            <p:cNvPicPr/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2958" y="3202644"/>
              <a:ext cx="484091" cy="719760"/>
            </a:xfrm>
            <a:prstGeom prst="rect">
              <a:avLst/>
            </a:prstGeom>
          </p:spPr>
        </p:pic>
        <p:pic>
          <p:nvPicPr>
            <p:cNvPr id="247" name="Picture 246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8353" y="6286406"/>
              <a:ext cx="346617" cy="525538"/>
            </a:xfrm>
            <a:prstGeom prst="rect">
              <a:avLst/>
            </a:prstGeom>
          </p:spPr>
        </p:pic>
        <p:pic>
          <p:nvPicPr>
            <p:cNvPr id="248" name="Picture 247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7808" y="2565587"/>
              <a:ext cx="346617" cy="525538"/>
            </a:xfrm>
            <a:prstGeom prst="rect">
              <a:avLst/>
            </a:prstGeom>
          </p:spPr>
        </p:pic>
        <p:pic>
          <p:nvPicPr>
            <p:cNvPr id="249" name="Picture 24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6416" y="5047826"/>
              <a:ext cx="265154" cy="397398"/>
            </a:xfrm>
            <a:prstGeom prst="rect">
              <a:avLst/>
            </a:prstGeom>
          </p:spPr>
        </p:pic>
        <p:pic>
          <p:nvPicPr>
            <p:cNvPr id="250" name="Picture 24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785" y="5153577"/>
              <a:ext cx="265154" cy="397398"/>
            </a:xfrm>
            <a:prstGeom prst="rect">
              <a:avLst/>
            </a:prstGeom>
          </p:spPr>
        </p:pic>
        <p:pic>
          <p:nvPicPr>
            <p:cNvPr id="251" name="Picture 250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8168" y="2870440"/>
              <a:ext cx="245644" cy="372443"/>
            </a:xfrm>
            <a:prstGeom prst="rect">
              <a:avLst/>
            </a:prstGeom>
          </p:spPr>
        </p:pic>
        <p:pic>
          <p:nvPicPr>
            <p:cNvPr id="252" name="Picture 251"/>
            <p:cNvPicPr/>
            <p:nvPr/>
          </p:nvPicPr>
          <p:blipFill>
            <a:blip r:embed="rId3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3755" y="2228798"/>
              <a:ext cx="263668" cy="370136"/>
            </a:xfrm>
            <a:prstGeom prst="rect">
              <a:avLst/>
            </a:prstGeom>
          </p:spPr>
        </p:pic>
        <p:pic>
          <p:nvPicPr>
            <p:cNvPr id="253" name="Picture 252"/>
            <p:cNvPicPr/>
            <p:nvPr/>
          </p:nvPicPr>
          <p:blipFill>
            <a:blip r:embed="rId3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1932" y="1719719"/>
              <a:ext cx="189789" cy="401761"/>
            </a:xfrm>
            <a:prstGeom prst="rect">
              <a:avLst/>
            </a:prstGeom>
          </p:spPr>
        </p:pic>
        <p:pic>
          <p:nvPicPr>
            <p:cNvPr id="254" name="Picture 253"/>
            <p:cNvPicPr/>
            <p:nvPr/>
          </p:nvPicPr>
          <p:blipFill>
            <a:blip r:embed="rId3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3521" y="1387407"/>
              <a:ext cx="308765" cy="469334"/>
            </a:xfrm>
            <a:prstGeom prst="rect">
              <a:avLst/>
            </a:prstGeom>
          </p:spPr>
        </p:pic>
        <p:pic>
          <p:nvPicPr>
            <p:cNvPr id="255" name="Picture 254"/>
            <p:cNvPicPr/>
            <p:nvPr/>
          </p:nvPicPr>
          <p:blipFill>
            <a:blip r:embed="rId3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2613684"/>
              <a:ext cx="306888" cy="465300"/>
            </a:xfrm>
            <a:prstGeom prst="rect">
              <a:avLst/>
            </a:prstGeom>
          </p:spPr>
        </p:pic>
        <p:pic>
          <p:nvPicPr>
            <p:cNvPr id="256" name="Picture 255"/>
            <p:cNvPicPr/>
            <p:nvPr/>
          </p:nvPicPr>
          <p:blipFill>
            <a:blip r:embed="rId3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860" y="3196185"/>
              <a:ext cx="405790" cy="615255"/>
            </a:xfrm>
            <a:prstGeom prst="rect">
              <a:avLst/>
            </a:prstGeom>
          </p:spPr>
        </p:pic>
        <p:pic>
          <p:nvPicPr>
            <p:cNvPr id="257" name="Picture 256"/>
            <p:cNvPicPr/>
            <p:nvPr/>
          </p:nvPicPr>
          <p:blipFill>
            <a:blip r:embed="rId4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3242883"/>
              <a:ext cx="332082" cy="503499"/>
            </a:xfrm>
            <a:prstGeom prst="rect">
              <a:avLst/>
            </a:prstGeom>
          </p:spPr>
        </p:pic>
        <p:pic>
          <p:nvPicPr>
            <p:cNvPr id="258" name="Picture 257"/>
            <p:cNvPicPr/>
            <p:nvPr/>
          </p:nvPicPr>
          <p:blipFill>
            <a:blip r:embed="rId41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7629" y="6285882"/>
              <a:ext cx="336933" cy="510855"/>
            </a:xfrm>
            <a:prstGeom prst="rect">
              <a:avLst/>
            </a:prstGeom>
          </p:spPr>
        </p:pic>
        <p:pic>
          <p:nvPicPr>
            <p:cNvPr id="259" name="Picture 258"/>
            <p:cNvPicPr/>
            <p:nvPr/>
          </p:nvPicPr>
          <p:blipFill>
            <a:blip r:embed="rId3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9769" y="2575249"/>
              <a:ext cx="405790" cy="615255"/>
            </a:xfrm>
            <a:prstGeom prst="rect">
              <a:avLst/>
            </a:prstGeom>
          </p:spPr>
        </p:pic>
        <p:pic>
          <p:nvPicPr>
            <p:cNvPr id="260" name="Picture 259"/>
            <p:cNvPicPr/>
            <p:nvPr/>
          </p:nvPicPr>
          <p:blipFill>
            <a:blip r:embed="rId4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9566" y="1942095"/>
              <a:ext cx="297176" cy="450575"/>
            </a:xfrm>
            <a:prstGeom prst="rect">
              <a:avLst/>
            </a:prstGeom>
          </p:spPr>
        </p:pic>
        <p:pic>
          <p:nvPicPr>
            <p:cNvPr id="261" name="Picture 260"/>
            <p:cNvPicPr/>
            <p:nvPr/>
          </p:nvPicPr>
          <p:blipFill>
            <a:blip r:embed="rId3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7205" y="120838"/>
              <a:ext cx="405790" cy="615255"/>
            </a:xfrm>
            <a:prstGeom prst="rect">
              <a:avLst/>
            </a:prstGeom>
          </p:spPr>
        </p:pic>
        <p:pic>
          <p:nvPicPr>
            <p:cNvPr id="262" name="Picture 261"/>
            <p:cNvPicPr/>
            <p:nvPr/>
          </p:nvPicPr>
          <p:blipFill>
            <a:blip r:embed="rId4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2102" y="6178485"/>
              <a:ext cx="290292" cy="417163"/>
            </a:xfrm>
            <a:prstGeom prst="rect">
              <a:avLst/>
            </a:prstGeom>
          </p:spPr>
        </p:pic>
        <p:pic>
          <p:nvPicPr>
            <p:cNvPr id="263" name="Picture 262"/>
            <p:cNvPicPr/>
            <p:nvPr/>
          </p:nvPicPr>
          <p:blipFill>
            <a:blip r:embed="rId4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7859" y="1371787"/>
              <a:ext cx="159906" cy="302503"/>
            </a:xfrm>
            <a:prstGeom prst="rect">
              <a:avLst/>
            </a:prstGeom>
          </p:spPr>
        </p:pic>
        <p:pic>
          <p:nvPicPr>
            <p:cNvPr id="264" name="Picture 263"/>
            <p:cNvPicPr/>
            <p:nvPr/>
          </p:nvPicPr>
          <p:blipFill>
            <a:blip r:embed="rId4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0581" y="6255511"/>
              <a:ext cx="469336" cy="481845"/>
            </a:xfrm>
            <a:prstGeom prst="rect">
              <a:avLst/>
            </a:prstGeom>
          </p:spPr>
        </p:pic>
        <p:pic>
          <p:nvPicPr>
            <p:cNvPr id="265" name="Picture 264"/>
            <p:cNvPicPr/>
            <p:nvPr/>
          </p:nvPicPr>
          <p:blipFill>
            <a:blip r:embed="rId4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5170" y="1915415"/>
              <a:ext cx="305276" cy="397368"/>
            </a:xfrm>
            <a:prstGeom prst="rect">
              <a:avLst/>
            </a:prstGeom>
          </p:spPr>
        </p:pic>
        <p:pic>
          <p:nvPicPr>
            <p:cNvPr id="266" name="Picture 26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63" y="1575832"/>
              <a:ext cx="301607" cy="354709"/>
            </a:xfrm>
            <a:prstGeom prst="rect">
              <a:avLst/>
            </a:prstGeom>
          </p:spPr>
        </p:pic>
        <p:pic>
          <p:nvPicPr>
            <p:cNvPr id="267" name="Picture 26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9127" y="375964"/>
              <a:ext cx="301607" cy="354709"/>
            </a:xfrm>
            <a:prstGeom prst="rect">
              <a:avLst/>
            </a:prstGeom>
          </p:spPr>
        </p:pic>
        <p:pic>
          <p:nvPicPr>
            <p:cNvPr id="268" name="Picture 26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929" y="861593"/>
              <a:ext cx="301607" cy="354709"/>
            </a:xfrm>
            <a:prstGeom prst="rect">
              <a:avLst/>
            </a:prstGeom>
          </p:spPr>
        </p:pic>
        <p:pic>
          <p:nvPicPr>
            <p:cNvPr id="269" name="Picture 26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7639" y="911820"/>
              <a:ext cx="301607" cy="354709"/>
            </a:xfrm>
            <a:prstGeom prst="rect">
              <a:avLst/>
            </a:prstGeom>
          </p:spPr>
        </p:pic>
        <p:pic>
          <p:nvPicPr>
            <p:cNvPr id="270" name="Picture 269"/>
            <p:cNvPicPr/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3341" y="911821"/>
              <a:ext cx="415215" cy="488320"/>
            </a:xfrm>
            <a:prstGeom prst="rect">
              <a:avLst/>
            </a:prstGeom>
          </p:spPr>
        </p:pic>
        <p:pic>
          <p:nvPicPr>
            <p:cNvPr id="271" name="Picture 27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545" y="1082377"/>
              <a:ext cx="301607" cy="354709"/>
            </a:xfrm>
            <a:prstGeom prst="rect">
              <a:avLst/>
            </a:prstGeom>
          </p:spPr>
        </p:pic>
        <p:pic>
          <p:nvPicPr>
            <p:cNvPr id="272" name="Picture 27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383" y="492031"/>
              <a:ext cx="515144" cy="605843"/>
            </a:xfrm>
            <a:prstGeom prst="rect">
              <a:avLst/>
            </a:prstGeom>
          </p:spPr>
        </p:pic>
        <p:pic>
          <p:nvPicPr>
            <p:cNvPr id="273" name="Picture 272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1091938"/>
              <a:ext cx="376438" cy="559699"/>
            </a:xfrm>
            <a:prstGeom prst="rect">
              <a:avLst/>
            </a:prstGeom>
          </p:spPr>
        </p:pic>
        <p:pic>
          <p:nvPicPr>
            <p:cNvPr id="274" name="Picture 273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902" y="843560"/>
              <a:ext cx="237824" cy="394963"/>
            </a:xfrm>
            <a:prstGeom prst="rect">
              <a:avLst/>
            </a:prstGeom>
          </p:spPr>
        </p:pic>
        <p:pic>
          <p:nvPicPr>
            <p:cNvPr id="275" name="Picture 274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80" y="413149"/>
              <a:ext cx="237824" cy="394963"/>
            </a:xfrm>
            <a:prstGeom prst="rect">
              <a:avLst/>
            </a:prstGeom>
          </p:spPr>
        </p:pic>
        <p:pic>
          <p:nvPicPr>
            <p:cNvPr id="276" name="Picture 275"/>
            <p:cNvPicPr/>
            <p:nvPr/>
          </p:nvPicPr>
          <p:blipFill>
            <a:blip r:embed="rId4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567" y="707659"/>
              <a:ext cx="226571" cy="376274"/>
            </a:xfrm>
            <a:prstGeom prst="rect">
              <a:avLst/>
            </a:prstGeom>
          </p:spPr>
        </p:pic>
        <p:pic>
          <p:nvPicPr>
            <p:cNvPr id="277" name="Picture 276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8291" y="667835"/>
              <a:ext cx="194716" cy="289509"/>
            </a:xfrm>
            <a:prstGeom prst="rect">
              <a:avLst/>
            </a:prstGeom>
          </p:spPr>
        </p:pic>
        <p:pic>
          <p:nvPicPr>
            <p:cNvPr id="278" name="Picture 277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6948" y="1223171"/>
              <a:ext cx="194716" cy="289509"/>
            </a:xfrm>
            <a:prstGeom prst="rect">
              <a:avLst/>
            </a:prstGeom>
          </p:spPr>
        </p:pic>
        <p:pic>
          <p:nvPicPr>
            <p:cNvPr id="279" name="Picture 278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3211" y="1481891"/>
              <a:ext cx="194716" cy="289509"/>
            </a:xfrm>
            <a:prstGeom prst="rect">
              <a:avLst/>
            </a:prstGeom>
          </p:spPr>
        </p:pic>
        <p:pic>
          <p:nvPicPr>
            <p:cNvPr id="280" name="Picture 279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431" y="408563"/>
              <a:ext cx="194716" cy="289509"/>
            </a:xfrm>
            <a:prstGeom prst="rect">
              <a:avLst/>
            </a:prstGeom>
          </p:spPr>
        </p:pic>
        <p:pic>
          <p:nvPicPr>
            <p:cNvPr id="281" name="Picture 280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4594" y="413149"/>
              <a:ext cx="212552" cy="316029"/>
            </a:xfrm>
            <a:prstGeom prst="rect">
              <a:avLst/>
            </a:prstGeom>
          </p:spPr>
        </p:pic>
        <p:pic>
          <p:nvPicPr>
            <p:cNvPr id="282" name="Picture 281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1667" y="970668"/>
              <a:ext cx="346617" cy="525538"/>
            </a:xfrm>
            <a:prstGeom prst="rect">
              <a:avLst/>
            </a:prstGeom>
          </p:spPr>
        </p:pic>
        <p:pic>
          <p:nvPicPr>
            <p:cNvPr id="283" name="Picture 28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0929" y="1099019"/>
              <a:ext cx="265154" cy="397398"/>
            </a:xfrm>
            <a:prstGeom prst="rect">
              <a:avLst/>
            </a:prstGeom>
          </p:spPr>
        </p:pic>
        <p:pic>
          <p:nvPicPr>
            <p:cNvPr id="284" name="Picture 28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985" y="250869"/>
              <a:ext cx="265154" cy="397398"/>
            </a:xfrm>
            <a:prstGeom prst="rect">
              <a:avLst/>
            </a:prstGeom>
          </p:spPr>
        </p:pic>
        <p:pic>
          <p:nvPicPr>
            <p:cNvPr id="285" name="Picture 284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181" y="28364"/>
              <a:ext cx="245644" cy="372443"/>
            </a:xfrm>
            <a:prstGeom prst="rect">
              <a:avLst/>
            </a:prstGeom>
          </p:spPr>
        </p:pic>
        <p:pic>
          <p:nvPicPr>
            <p:cNvPr id="286" name="Picture 285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533" y="1834650"/>
              <a:ext cx="245644" cy="372443"/>
            </a:xfrm>
            <a:prstGeom prst="rect">
              <a:avLst/>
            </a:prstGeom>
          </p:spPr>
        </p:pic>
        <p:pic>
          <p:nvPicPr>
            <p:cNvPr id="287" name="Picture 286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6902" y="666505"/>
              <a:ext cx="245644" cy="372443"/>
            </a:xfrm>
            <a:prstGeom prst="rect">
              <a:avLst/>
            </a:prstGeom>
          </p:spPr>
        </p:pic>
        <p:pic>
          <p:nvPicPr>
            <p:cNvPr id="288" name="Picture 287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452" y="916802"/>
              <a:ext cx="311277" cy="462816"/>
            </a:xfrm>
            <a:prstGeom prst="rect">
              <a:avLst/>
            </a:prstGeom>
          </p:spPr>
        </p:pic>
        <p:pic>
          <p:nvPicPr>
            <p:cNvPr id="289" name="Picture 288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9467" y="1517525"/>
              <a:ext cx="296616" cy="441018"/>
            </a:xfrm>
            <a:prstGeom prst="rect">
              <a:avLst/>
            </a:prstGeom>
          </p:spPr>
        </p:pic>
        <p:pic>
          <p:nvPicPr>
            <p:cNvPr id="290" name="Picture 289"/>
            <p:cNvPicPr/>
            <p:nvPr/>
          </p:nvPicPr>
          <p:blipFill>
            <a:blip r:embed="rId4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2107" y="1404041"/>
              <a:ext cx="220810" cy="429625"/>
            </a:xfrm>
            <a:prstGeom prst="rect">
              <a:avLst/>
            </a:prstGeom>
          </p:spPr>
        </p:pic>
        <p:pic>
          <p:nvPicPr>
            <p:cNvPr id="291" name="Picture 29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137" y="2034491"/>
              <a:ext cx="301607" cy="354709"/>
            </a:xfrm>
            <a:prstGeom prst="rect">
              <a:avLst/>
            </a:prstGeom>
          </p:spPr>
        </p:pic>
        <p:pic>
          <p:nvPicPr>
            <p:cNvPr id="292" name="Picture 29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52" y="2500563"/>
              <a:ext cx="409972" cy="482154"/>
            </a:xfrm>
            <a:prstGeom prst="rect">
              <a:avLst/>
            </a:prstGeom>
          </p:spPr>
        </p:pic>
        <p:pic>
          <p:nvPicPr>
            <p:cNvPr id="293" name="Picture 292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64" y="2689452"/>
              <a:ext cx="212552" cy="316029"/>
            </a:xfrm>
            <a:prstGeom prst="rect">
              <a:avLst/>
            </a:prstGeom>
          </p:spPr>
        </p:pic>
        <p:pic>
          <p:nvPicPr>
            <p:cNvPr id="294" name="Picture 29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066" y="2009805"/>
              <a:ext cx="265154" cy="397398"/>
            </a:xfrm>
            <a:prstGeom prst="rect">
              <a:avLst/>
            </a:prstGeom>
          </p:spPr>
        </p:pic>
        <p:pic>
          <p:nvPicPr>
            <p:cNvPr id="295" name="Picture 294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227" y="2422721"/>
              <a:ext cx="311277" cy="462816"/>
            </a:xfrm>
            <a:prstGeom prst="rect">
              <a:avLst/>
            </a:prstGeom>
          </p:spPr>
        </p:pic>
        <p:pic>
          <p:nvPicPr>
            <p:cNvPr id="296" name="Picture 295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715" y="2032118"/>
              <a:ext cx="302202" cy="449323"/>
            </a:xfrm>
            <a:prstGeom prst="rect">
              <a:avLst/>
            </a:prstGeom>
          </p:spPr>
        </p:pic>
        <p:pic>
          <p:nvPicPr>
            <p:cNvPr id="297" name="Picture 296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859" y="2598658"/>
              <a:ext cx="302202" cy="449323"/>
            </a:xfrm>
            <a:prstGeom prst="rect">
              <a:avLst/>
            </a:prstGeom>
          </p:spPr>
        </p:pic>
      </p:grpSp>
      <p:sp>
        <p:nvSpPr>
          <p:cNvPr id="2" name="Freeform 1"/>
          <p:cNvSpPr/>
          <p:nvPr/>
        </p:nvSpPr>
        <p:spPr>
          <a:xfrm>
            <a:off x="7297342" y="28954"/>
            <a:ext cx="1831910" cy="1298401"/>
          </a:xfrm>
          <a:custGeom>
            <a:avLst/>
            <a:gdLst>
              <a:gd name="connsiteX0" fmla="*/ 165342 w 1831910"/>
              <a:gd name="connsiteY0" fmla="*/ 543 h 1298401"/>
              <a:gd name="connsiteX1" fmla="*/ 106348 w 1831910"/>
              <a:gd name="connsiteY1" fmla="*/ 74285 h 1298401"/>
              <a:gd name="connsiteX2" fmla="*/ 91600 w 1831910"/>
              <a:gd name="connsiteY2" fmla="*/ 118530 h 1298401"/>
              <a:gd name="connsiteX3" fmla="*/ 62103 w 1831910"/>
              <a:gd name="connsiteY3" fmla="*/ 162775 h 1298401"/>
              <a:gd name="connsiteX4" fmla="*/ 47355 w 1831910"/>
              <a:gd name="connsiteY4" fmla="*/ 221769 h 1298401"/>
              <a:gd name="connsiteX5" fmla="*/ 32606 w 1831910"/>
              <a:gd name="connsiteY5" fmla="*/ 295511 h 1298401"/>
              <a:gd name="connsiteX6" fmla="*/ 17858 w 1831910"/>
              <a:gd name="connsiteY6" fmla="*/ 339756 h 1298401"/>
              <a:gd name="connsiteX7" fmla="*/ 17858 w 1831910"/>
              <a:gd name="connsiteY7" fmla="*/ 664220 h 1298401"/>
              <a:gd name="connsiteX8" fmla="*/ 47355 w 1831910"/>
              <a:gd name="connsiteY8" fmla="*/ 752711 h 1298401"/>
              <a:gd name="connsiteX9" fmla="*/ 76852 w 1831910"/>
              <a:gd name="connsiteY9" fmla="*/ 855949 h 1298401"/>
              <a:gd name="connsiteX10" fmla="*/ 135845 w 1831910"/>
              <a:gd name="connsiteY10" fmla="*/ 900194 h 1298401"/>
              <a:gd name="connsiteX11" fmla="*/ 150593 w 1831910"/>
              <a:gd name="connsiteY11" fmla="*/ 944440 h 1298401"/>
              <a:gd name="connsiteX12" fmla="*/ 194839 w 1831910"/>
              <a:gd name="connsiteY12" fmla="*/ 973936 h 1298401"/>
              <a:gd name="connsiteX13" fmla="*/ 239084 w 1831910"/>
              <a:gd name="connsiteY13" fmla="*/ 1018181 h 1298401"/>
              <a:gd name="connsiteX14" fmla="*/ 327574 w 1831910"/>
              <a:gd name="connsiteY14" fmla="*/ 1077175 h 1298401"/>
              <a:gd name="connsiteX15" fmla="*/ 371819 w 1831910"/>
              <a:gd name="connsiteY15" fmla="*/ 1106672 h 1298401"/>
              <a:gd name="connsiteX16" fmla="*/ 401316 w 1831910"/>
              <a:gd name="connsiteY16" fmla="*/ 1150917 h 1298401"/>
              <a:gd name="connsiteX17" fmla="*/ 534052 w 1831910"/>
              <a:gd name="connsiteY17" fmla="*/ 1224659 h 1298401"/>
              <a:gd name="connsiteX18" fmla="*/ 578297 w 1831910"/>
              <a:gd name="connsiteY18" fmla="*/ 1254156 h 1298401"/>
              <a:gd name="connsiteX19" fmla="*/ 696284 w 1831910"/>
              <a:gd name="connsiteY19" fmla="*/ 1283652 h 1298401"/>
              <a:gd name="connsiteX20" fmla="*/ 1064993 w 1831910"/>
              <a:gd name="connsiteY20" fmla="*/ 1268904 h 1298401"/>
              <a:gd name="connsiteX21" fmla="*/ 1138735 w 1831910"/>
              <a:gd name="connsiteY21" fmla="*/ 1254156 h 1298401"/>
              <a:gd name="connsiteX22" fmla="*/ 1300968 w 1831910"/>
              <a:gd name="connsiteY22" fmla="*/ 1268904 h 1298401"/>
              <a:gd name="connsiteX23" fmla="*/ 1433703 w 1831910"/>
              <a:gd name="connsiteY23" fmla="*/ 1298401 h 1298401"/>
              <a:gd name="connsiteX24" fmla="*/ 1625432 w 1831910"/>
              <a:gd name="connsiteY24" fmla="*/ 1283652 h 1298401"/>
              <a:gd name="connsiteX25" fmla="*/ 1669677 w 1831910"/>
              <a:gd name="connsiteY25" fmla="*/ 1254156 h 1298401"/>
              <a:gd name="connsiteX26" fmla="*/ 1684426 w 1831910"/>
              <a:gd name="connsiteY26" fmla="*/ 1209911 h 1298401"/>
              <a:gd name="connsiteX27" fmla="*/ 1713923 w 1831910"/>
              <a:gd name="connsiteY27" fmla="*/ 1165665 h 1298401"/>
              <a:gd name="connsiteX28" fmla="*/ 1743419 w 1831910"/>
              <a:gd name="connsiteY28" fmla="*/ 1062427 h 1298401"/>
              <a:gd name="connsiteX29" fmla="*/ 1772916 w 1831910"/>
              <a:gd name="connsiteY29" fmla="*/ 973936 h 1298401"/>
              <a:gd name="connsiteX30" fmla="*/ 1802413 w 1831910"/>
              <a:gd name="connsiteY30" fmla="*/ 929691 h 1298401"/>
              <a:gd name="connsiteX31" fmla="*/ 1817161 w 1831910"/>
              <a:gd name="connsiteY31" fmla="*/ 737962 h 1298401"/>
              <a:gd name="connsiteX32" fmla="*/ 1831910 w 1831910"/>
              <a:gd name="connsiteY32" fmla="*/ 619975 h 1298401"/>
              <a:gd name="connsiteX33" fmla="*/ 1817161 w 1831910"/>
              <a:gd name="connsiteY33" fmla="*/ 428246 h 1298401"/>
              <a:gd name="connsiteX34" fmla="*/ 1802413 w 1831910"/>
              <a:gd name="connsiteY34" fmla="*/ 369252 h 1298401"/>
              <a:gd name="connsiteX35" fmla="*/ 1743419 w 1831910"/>
              <a:gd name="connsiteY35" fmla="*/ 236517 h 1298401"/>
              <a:gd name="connsiteX36" fmla="*/ 1654929 w 1831910"/>
              <a:gd name="connsiteY36" fmla="*/ 177523 h 1298401"/>
              <a:gd name="connsiteX37" fmla="*/ 1610684 w 1831910"/>
              <a:gd name="connsiteY37" fmla="*/ 148027 h 1298401"/>
              <a:gd name="connsiteX38" fmla="*/ 1448452 w 1831910"/>
              <a:gd name="connsiteY38" fmla="*/ 103781 h 1298401"/>
              <a:gd name="connsiteX39" fmla="*/ 1404206 w 1831910"/>
              <a:gd name="connsiteY39" fmla="*/ 89033 h 1298401"/>
              <a:gd name="connsiteX40" fmla="*/ 1345213 w 1831910"/>
              <a:gd name="connsiteY40" fmla="*/ 74285 h 1298401"/>
              <a:gd name="connsiteX41" fmla="*/ 1300968 w 1831910"/>
              <a:gd name="connsiteY41" fmla="*/ 44788 h 1298401"/>
              <a:gd name="connsiteX42" fmla="*/ 1168232 w 1831910"/>
              <a:gd name="connsiteY42" fmla="*/ 15291 h 1298401"/>
              <a:gd name="connsiteX43" fmla="*/ 799523 w 1831910"/>
              <a:gd name="connsiteY43" fmla="*/ 30040 h 1298401"/>
              <a:gd name="connsiteX44" fmla="*/ 755277 w 1831910"/>
              <a:gd name="connsiteY44" fmla="*/ 44788 h 1298401"/>
              <a:gd name="connsiteX45" fmla="*/ 666787 w 1831910"/>
              <a:gd name="connsiteY45" fmla="*/ 59536 h 1298401"/>
              <a:gd name="connsiteX46" fmla="*/ 386568 w 1831910"/>
              <a:gd name="connsiteY46" fmla="*/ 44788 h 1298401"/>
              <a:gd name="connsiteX47" fmla="*/ 165342 w 1831910"/>
              <a:gd name="connsiteY47" fmla="*/ 543 h 129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31910" h="1298401">
                <a:moveTo>
                  <a:pt x="165342" y="543"/>
                </a:moveTo>
                <a:cubicBezTo>
                  <a:pt x="118639" y="5459"/>
                  <a:pt x="123032" y="47591"/>
                  <a:pt x="106348" y="74285"/>
                </a:cubicBezTo>
                <a:cubicBezTo>
                  <a:pt x="98109" y="87468"/>
                  <a:pt x="98552" y="104625"/>
                  <a:pt x="91600" y="118530"/>
                </a:cubicBezTo>
                <a:cubicBezTo>
                  <a:pt x="83673" y="134384"/>
                  <a:pt x="71935" y="148027"/>
                  <a:pt x="62103" y="162775"/>
                </a:cubicBezTo>
                <a:cubicBezTo>
                  <a:pt x="57187" y="182440"/>
                  <a:pt x="51752" y="201982"/>
                  <a:pt x="47355" y="221769"/>
                </a:cubicBezTo>
                <a:cubicBezTo>
                  <a:pt x="41917" y="246240"/>
                  <a:pt x="38686" y="271192"/>
                  <a:pt x="32606" y="295511"/>
                </a:cubicBezTo>
                <a:cubicBezTo>
                  <a:pt x="28835" y="310593"/>
                  <a:pt x="22774" y="325008"/>
                  <a:pt x="17858" y="339756"/>
                </a:cubicBezTo>
                <a:cubicBezTo>
                  <a:pt x="-2756" y="484058"/>
                  <a:pt x="-8951" y="476554"/>
                  <a:pt x="17858" y="664220"/>
                </a:cubicBezTo>
                <a:cubicBezTo>
                  <a:pt x="22255" y="695000"/>
                  <a:pt x="39814" y="722547"/>
                  <a:pt x="47355" y="752711"/>
                </a:cubicBezTo>
                <a:cubicBezTo>
                  <a:pt x="48140" y="755852"/>
                  <a:pt x="69294" y="846879"/>
                  <a:pt x="76852" y="855949"/>
                </a:cubicBezTo>
                <a:cubicBezTo>
                  <a:pt x="92588" y="874832"/>
                  <a:pt x="116181" y="885446"/>
                  <a:pt x="135845" y="900194"/>
                </a:cubicBezTo>
                <a:cubicBezTo>
                  <a:pt x="140761" y="914943"/>
                  <a:pt x="140881" y="932300"/>
                  <a:pt x="150593" y="944440"/>
                </a:cubicBezTo>
                <a:cubicBezTo>
                  <a:pt x="161666" y="958281"/>
                  <a:pt x="181222" y="962589"/>
                  <a:pt x="194839" y="973936"/>
                </a:cubicBezTo>
                <a:cubicBezTo>
                  <a:pt x="210862" y="987288"/>
                  <a:pt x="222620" y="1005376"/>
                  <a:pt x="239084" y="1018181"/>
                </a:cubicBezTo>
                <a:cubicBezTo>
                  <a:pt x="267067" y="1039946"/>
                  <a:pt x="298077" y="1057510"/>
                  <a:pt x="327574" y="1077175"/>
                </a:cubicBezTo>
                <a:lnTo>
                  <a:pt x="371819" y="1106672"/>
                </a:lnTo>
                <a:cubicBezTo>
                  <a:pt x="381651" y="1121420"/>
                  <a:pt x="387976" y="1139245"/>
                  <a:pt x="401316" y="1150917"/>
                </a:cubicBezTo>
                <a:cubicBezTo>
                  <a:pt x="463734" y="1205533"/>
                  <a:pt x="473281" y="1204403"/>
                  <a:pt x="534052" y="1224659"/>
                </a:cubicBezTo>
                <a:cubicBezTo>
                  <a:pt x="548800" y="1234491"/>
                  <a:pt x="561639" y="1248099"/>
                  <a:pt x="578297" y="1254156"/>
                </a:cubicBezTo>
                <a:cubicBezTo>
                  <a:pt x="616396" y="1268010"/>
                  <a:pt x="696284" y="1283652"/>
                  <a:pt x="696284" y="1283652"/>
                </a:cubicBezTo>
                <a:cubicBezTo>
                  <a:pt x="819187" y="1278736"/>
                  <a:pt x="942264" y="1277086"/>
                  <a:pt x="1064993" y="1268904"/>
                </a:cubicBezTo>
                <a:cubicBezTo>
                  <a:pt x="1090005" y="1267237"/>
                  <a:pt x="1113668" y="1254156"/>
                  <a:pt x="1138735" y="1254156"/>
                </a:cubicBezTo>
                <a:cubicBezTo>
                  <a:pt x="1193036" y="1254156"/>
                  <a:pt x="1246890" y="1263988"/>
                  <a:pt x="1300968" y="1268904"/>
                </a:cubicBezTo>
                <a:cubicBezTo>
                  <a:pt x="1346592" y="1284112"/>
                  <a:pt x="1381794" y="1298401"/>
                  <a:pt x="1433703" y="1298401"/>
                </a:cubicBezTo>
                <a:cubicBezTo>
                  <a:pt x="1497801" y="1298401"/>
                  <a:pt x="1561522" y="1288568"/>
                  <a:pt x="1625432" y="1283652"/>
                </a:cubicBezTo>
                <a:cubicBezTo>
                  <a:pt x="1640180" y="1273820"/>
                  <a:pt x="1658604" y="1267997"/>
                  <a:pt x="1669677" y="1254156"/>
                </a:cubicBezTo>
                <a:cubicBezTo>
                  <a:pt x="1679389" y="1242017"/>
                  <a:pt x="1677473" y="1223816"/>
                  <a:pt x="1684426" y="1209911"/>
                </a:cubicBezTo>
                <a:cubicBezTo>
                  <a:pt x="1692353" y="1194057"/>
                  <a:pt x="1704091" y="1180414"/>
                  <a:pt x="1713923" y="1165665"/>
                </a:cubicBezTo>
                <a:cubicBezTo>
                  <a:pt x="1763493" y="1016950"/>
                  <a:pt x="1687855" y="1247641"/>
                  <a:pt x="1743419" y="1062427"/>
                </a:cubicBezTo>
                <a:cubicBezTo>
                  <a:pt x="1752353" y="1032646"/>
                  <a:pt x="1755669" y="999806"/>
                  <a:pt x="1772916" y="973936"/>
                </a:cubicBezTo>
                <a:lnTo>
                  <a:pt x="1802413" y="929691"/>
                </a:lnTo>
                <a:cubicBezTo>
                  <a:pt x="1807329" y="865781"/>
                  <a:pt x="1811084" y="801772"/>
                  <a:pt x="1817161" y="737962"/>
                </a:cubicBezTo>
                <a:cubicBezTo>
                  <a:pt x="1820919" y="698505"/>
                  <a:pt x="1831910" y="659610"/>
                  <a:pt x="1831910" y="619975"/>
                </a:cubicBezTo>
                <a:cubicBezTo>
                  <a:pt x="1831910" y="555877"/>
                  <a:pt x="1824650" y="491905"/>
                  <a:pt x="1817161" y="428246"/>
                </a:cubicBezTo>
                <a:cubicBezTo>
                  <a:pt x="1814793" y="408115"/>
                  <a:pt x="1808237" y="388667"/>
                  <a:pt x="1802413" y="369252"/>
                </a:cubicBezTo>
                <a:cubicBezTo>
                  <a:pt x="1792916" y="337596"/>
                  <a:pt x="1775566" y="264645"/>
                  <a:pt x="1743419" y="236517"/>
                </a:cubicBezTo>
                <a:cubicBezTo>
                  <a:pt x="1716740" y="213172"/>
                  <a:pt x="1684426" y="197188"/>
                  <a:pt x="1654929" y="177523"/>
                </a:cubicBezTo>
                <a:cubicBezTo>
                  <a:pt x="1640181" y="167691"/>
                  <a:pt x="1627500" y="153632"/>
                  <a:pt x="1610684" y="148027"/>
                </a:cubicBezTo>
                <a:cubicBezTo>
                  <a:pt x="1420854" y="84750"/>
                  <a:pt x="1615210" y="145471"/>
                  <a:pt x="1448452" y="103781"/>
                </a:cubicBezTo>
                <a:cubicBezTo>
                  <a:pt x="1433370" y="100010"/>
                  <a:pt x="1419154" y="93304"/>
                  <a:pt x="1404206" y="89033"/>
                </a:cubicBezTo>
                <a:cubicBezTo>
                  <a:pt x="1384716" y="83465"/>
                  <a:pt x="1364877" y="79201"/>
                  <a:pt x="1345213" y="74285"/>
                </a:cubicBezTo>
                <a:cubicBezTo>
                  <a:pt x="1330465" y="64453"/>
                  <a:pt x="1316822" y="52715"/>
                  <a:pt x="1300968" y="44788"/>
                </a:cubicBezTo>
                <a:cubicBezTo>
                  <a:pt x="1264663" y="26636"/>
                  <a:pt x="1202214" y="20955"/>
                  <a:pt x="1168232" y="15291"/>
                </a:cubicBezTo>
                <a:cubicBezTo>
                  <a:pt x="1045329" y="20207"/>
                  <a:pt x="922212" y="21276"/>
                  <a:pt x="799523" y="30040"/>
                </a:cubicBezTo>
                <a:cubicBezTo>
                  <a:pt x="784016" y="31148"/>
                  <a:pt x="770453" y="41416"/>
                  <a:pt x="755277" y="44788"/>
                </a:cubicBezTo>
                <a:cubicBezTo>
                  <a:pt x="726086" y="51275"/>
                  <a:pt x="696284" y="54620"/>
                  <a:pt x="666787" y="59536"/>
                </a:cubicBezTo>
                <a:cubicBezTo>
                  <a:pt x="573381" y="54620"/>
                  <a:pt x="479848" y="51697"/>
                  <a:pt x="386568" y="44788"/>
                </a:cubicBezTo>
                <a:cubicBezTo>
                  <a:pt x="121609" y="25162"/>
                  <a:pt x="212045" y="-4373"/>
                  <a:pt x="165342" y="543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reeform 2"/>
          <p:cNvSpPr/>
          <p:nvPr/>
        </p:nvSpPr>
        <p:spPr>
          <a:xfrm>
            <a:off x="4940710" y="-23755"/>
            <a:ext cx="2359742" cy="1218374"/>
          </a:xfrm>
          <a:custGeom>
            <a:avLst/>
            <a:gdLst>
              <a:gd name="connsiteX0" fmla="*/ 2359742 w 2359742"/>
              <a:gd name="connsiteY0" fmla="*/ 171239 h 1218374"/>
              <a:gd name="connsiteX1" fmla="*/ 2271251 w 2359742"/>
              <a:gd name="connsiteY1" fmla="*/ 126994 h 1218374"/>
              <a:gd name="connsiteX2" fmla="*/ 2227006 w 2359742"/>
              <a:gd name="connsiteY2" fmla="*/ 112245 h 1218374"/>
              <a:gd name="connsiteX3" fmla="*/ 2035277 w 2359742"/>
              <a:gd name="connsiteY3" fmla="*/ 82749 h 1218374"/>
              <a:gd name="connsiteX4" fmla="*/ 1946787 w 2359742"/>
              <a:gd name="connsiteY4" fmla="*/ 53252 h 1218374"/>
              <a:gd name="connsiteX5" fmla="*/ 1740309 w 2359742"/>
              <a:gd name="connsiteY5" fmla="*/ 23755 h 1218374"/>
              <a:gd name="connsiteX6" fmla="*/ 1371600 w 2359742"/>
              <a:gd name="connsiteY6" fmla="*/ 23755 h 1218374"/>
              <a:gd name="connsiteX7" fmla="*/ 1327355 w 2359742"/>
              <a:gd name="connsiteY7" fmla="*/ 38503 h 1218374"/>
              <a:gd name="connsiteX8" fmla="*/ 1238864 w 2359742"/>
              <a:gd name="connsiteY8" fmla="*/ 53252 h 1218374"/>
              <a:gd name="connsiteX9" fmla="*/ 1032387 w 2359742"/>
              <a:gd name="connsiteY9" fmla="*/ 82749 h 1218374"/>
              <a:gd name="connsiteX10" fmla="*/ 870155 w 2359742"/>
              <a:gd name="connsiteY10" fmla="*/ 112245 h 1218374"/>
              <a:gd name="connsiteX11" fmla="*/ 811161 w 2359742"/>
              <a:gd name="connsiteY11" fmla="*/ 126994 h 1218374"/>
              <a:gd name="connsiteX12" fmla="*/ 457200 w 2359742"/>
              <a:gd name="connsiteY12" fmla="*/ 97497 h 1218374"/>
              <a:gd name="connsiteX13" fmla="*/ 412955 w 2359742"/>
              <a:gd name="connsiteY13" fmla="*/ 82749 h 1218374"/>
              <a:gd name="connsiteX14" fmla="*/ 353961 w 2359742"/>
              <a:gd name="connsiteY14" fmla="*/ 68000 h 1218374"/>
              <a:gd name="connsiteX15" fmla="*/ 191729 w 2359742"/>
              <a:gd name="connsiteY15" fmla="*/ 38503 h 1218374"/>
              <a:gd name="connsiteX16" fmla="*/ 14748 w 2359742"/>
              <a:gd name="connsiteY16" fmla="*/ 53252 h 1218374"/>
              <a:gd name="connsiteX17" fmla="*/ 0 w 2359742"/>
              <a:gd name="connsiteY17" fmla="*/ 97497 h 1218374"/>
              <a:gd name="connsiteX18" fmla="*/ 14748 w 2359742"/>
              <a:gd name="connsiteY18" fmla="*/ 244981 h 1218374"/>
              <a:gd name="connsiteX19" fmla="*/ 44245 w 2359742"/>
              <a:gd name="connsiteY19" fmla="*/ 348220 h 1218374"/>
              <a:gd name="connsiteX20" fmla="*/ 103238 w 2359742"/>
              <a:gd name="connsiteY20" fmla="*/ 436710 h 1218374"/>
              <a:gd name="connsiteX21" fmla="*/ 132735 w 2359742"/>
              <a:gd name="connsiteY21" fmla="*/ 480955 h 1218374"/>
              <a:gd name="connsiteX22" fmla="*/ 235974 w 2359742"/>
              <a:gd name="connsiteY22" fmla="*/ 554697 h 1218374"/>
              <a:gd name="connsiteX23" fmla="*/ 280219 w 2359742"/>
              <a:gd name="connsiteY23" fmla="*/ 569445 h 1218374"/>
              <a:gd name="connsiteX24" fmla="*/ 309716 w 2359742"/>
              <a:gd name="connsiteY24" fmla="*/ 613690 h 1218374"/>
              <a:gd name="connsiteX25" fmla="*/ 353961 w 2359742"/>
              <a:gd name="connsiteY25" fmla="*/ 628439 h 1218374"/>
              <a:gd name="connsiteX26" fmla="*/ 383458 w 2359742"/>
              <a:gd name="connsiteY26" fmla="*/ 716929 h 1218374"/>
              <a:gd name="connsiteX27" fmla="*/ 412955 w 2359742"/>
              <a:gd name="connsiteY27" fmla="*/ 834916 h 1218374"/>
              <a:gd name="connsiteX28" fmla="*/ 427703 w 2359742"/>
              <a:gd name="connsiteY28" fmla="*/ 938155 h 1218374"/>
              <a:gd name="connsiteX29" fmla="*/ 442451 w 2359742"/>
              <a:gd name="connsiteY29" fmla="*/ 982400 h 1218374"/>
              <a:gd name="connsiteX30" fmla="*/ 457200 w 2359742"/>
              <a:gd name="connsiteY30" fmla="*/ 1056142 h 1218374"/>
              <a:gd name="connsiteX31" fmla="*/ 501445 w 2359742"/>
              <a:gd name="connsiteY31" fmla="*/ 1203626 h 1218374"/>
              <a:gd name="connsiteX32" fmla="*/ 589935 w 2359742"/>
              <a:gd name="connsiteY32" fmla="*/ 1218374 h 1218374"/>
              <a:gd name="connsiteX33" fmla="*/ 707922 w 2359742"/>
              <a:gd name="connsiteY33" fmla="*/ 1203626 h 1218374"/>
              <a:gd name="connsiteX34" fmla="*/ 737419 w 2359742"/>
              <a:gd name="connsiteY34" fmla="*/ 1115136 h 1218374"/>
              <a:gd name="connsiteX35" fmla="*/ 840658 w 2359742"/>
              <a:gd name="connsiteY35" fmla="*/ 1011897 h 1218374"/>
              <a:gd name="connsiteX36" fmla="*/ 884903 w 2359742"/>
              <a:gd name="connsiteY36" fmla="*/ 967652 h 1218374"/>
              <a:gd name="connsiteX37" fmla="*/ 988142 w 2359742"/>
              <a:gd name="connsiteY37" fmla="*/ 923407 h 1218374"/>
              <a:gd name="connsiteX38" fmla="*/ 1076632 w 2359742"/>
              <a:gd name="connsiteY38" fmla="*/ 834916 h 1218374"/>
              <a:gd name="connsiteX39" fmla="*/ 1106129 w 2359742"/>
              <a:gd name="connsiteY39" fmla="*/ 790671 h 1218374"/>
              <a:gd name="connsiteX40" fmla="*/ 1194619 w 2359742"/>
              <a:gd name="connsiteY40" fmla="*/ 746426 h 1218374"/>
              <a:gd name="connsiteX41" fmla="*/ 1386348 w 2359742"/>
              <a:gd name="connsiteY41" fmla="*/ 775923 h 1218374"/>
              <a:gd name="connsiteX42" fmla="*/ 1563329 w 2359742"/>
              <a:gd name="connsiteY42" fmla="*/ 923407 h 1218374"/>
              <a:gd name="connsiteX43" fmla="*/ 1607574 w 2359742"/>
              <a:gd name="connsiteY43" fmla="*/ 967652 h 1218374"/>
              <a:gd name="connsiteX44" fmla="*/ 1651819 w 2359742"/>
              <a:gd name="connsiteY44" fmla="*/ 997149 h 1218374"/>
              <a:gd name="connsiteX45" fmla="*/ 1755058 w 2359742"/>
              <a:gd name="connsiteY45" fmla="*/ 982400 h 1218374"/>
              <a:gd name="connsiteX46" fmla="*/ 1814051 w 2359742"/>
              <a:gd name="connsiteY46" fmla="*/ 893910 h 1218374"/>
              <a:gd name="connsiteX47" fmla="*/ 1843548 w 2359742"/>
              <a:gd name="connsiteY47" fmla="*/ 849665 h 1218374"/>
              <a:gd name="connsiteX48" fmla="*/ 1887793 w 2359742"/>
              <a:gd name="connsiteY48" fmla="*/ 716929 h 1218374"/>
              <a:gd name="connsiteX49" fmla="*/ 1902542 w 2359742"/>
              <a:gd name="connsiteY49" fmla="*/ 672684 h 1218374"/>
              <a:gd name="connsiteX50" fmla="*/ 1991032 w 2359742"/>
              <a:gd name="connsiteY50" fmla="*/ 613690 h 1218374"/>
              <a:gd name="connsiteX51" fmla="*/ 2079522 w 2359742"/>
              <a:gd name="connsiteY51" fmla="*/ 569445 h 1218374"/>
              <a:gd name="connsiteX52" fmla="*/ 2271251 w 2359742"/>
              <a:gd name="connsiteY52" fmla="*/ 554697 h 1218374"/>
              <a:gd name="connsiteX53" fmla="*/ 2315496 w 2359742"/>
              <a:gd name="connsiteY53" fmla="*/ 510452 h 1218374"/>
              <a:gd name="connsiteX54" fmla="*/ 2344993 w 2359742"/>
              <a:gd name="connsiteY54" fmla="*/ 362968 h 1218374"/>
              <a:gd name="connsiteX55" fmla="*/ 2330245 w 2359742"/>
              <a:gd name="connsiteY55" fmla="*/ 200736 h 1218374"/>
              <a:gd name="connsiteX56" fmla="*/ 2315496 w 2359742"/>
              <a:gd name="connsiteY56" fmla="*/ 156490 h 1218374"/>
              <a:gd name="connsiteX57" fmla="*/ 2286000 w 2359742"/>
              <a:gd name="connsiteY57" fmla="*/ 141742 h 121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59742" h="1218374">
                <a:moveTo>
                  <a:pt x="2359742" y="171239"/>
                </a:moveTo>
                <a:cubicBezTo>
                  <a:pt x="2330245" y="156491"/>
                  <a:pt x="2301387" y="140388"/>
                  <a:pt x="2271251" y="126994"/>
                </a:cubicBezTo>
                <a:cubicBezTo>
                  <a:pt x="2257045" y="120680"/>
                  <a:pt x="2241954" y="116516"/>
                  <a:pt x="2227006" y="112245"/>
                </a:cubicBezTo>
                <a:cubicBezTo>
                  <a:pt x="2145729" y="89023"/>
                  <a:pt x="2142246" y="94634"/>
                  <a:pt x="2035277" y="82749"/>
                </a:cubicBezTo>
                <a:cubicBezTo>
                  <a:pt x="2005780" y="72917"/>
                  <a:pt x="1977456" y="58364"/>
                  <a:pt x="1946787" y="53252"/>
                </a:cubicBezTo>
                <a:cubicBezTo>
                  <a:pt x="1819200" y="31987"/>
                  <a:pt x="1887969" y="42212"/>
                  <a:pt x="1740309" y="23755"/>
                </a:cubicBezTo>
                <a:cubicBezTo>
                  <a:pt x="1587979" y="-14327"/>
                  <a:pt x="1666210" y="-795"/>
                  <a:pt x="1371600" y="23755"/>
                </a:cubicBezTo>
                <a:cubicBezTo>
                  <a:pt x="1356108" y="25046"/>
                  <a:pt x="1342531" y="35131"/>
                  <a:pt x="1327355" y="38503"/>
                </a:cubicBezTo>
                <a:cubicBezTo>
                  <a:pt x="1298163" y="44990"/>
                  <a:pt x="1268437" y="48816"/>
                  <a:pt x="1238864" y="53252"/>
                </a:cubicBezTo>
                <a:lnTo>
                  <a:pt x="1032387" y="82749"/>
                </a:lnTo>
                <a:cubicBezTo>
                  <a:pt x="937457" y="114392"/>
                  <a:pt x="1036926" y="84450"/>
                  <a:pt x="870155" y="112245"/>
                </a:cubicBezTo>
                <a:cubicBezTo>
                  <a:pt x="850161" y="115577"/>
                  <a:pt x="830826" y="122078"/>
                  <a:pt x="811161" y="126994"/>
                </a:cubicBezTo>
                <a:lnTo>
                  <a:pt x="457200" y="97497"/>
                </a:lnTo>
                <a:cubicBezTo>
                  <a:pt x="441810" y="95299"/>
                  <a:pt x="427903" y="87020"/>
                  <a:pt x="412955" y="82749"/>
                </a:cubicBezTo>
                <a:cubicBezTo>
                  <a:pt x="393465" y="77180"/>
                  <a:pt x="373748" y="72397"/>
                  <a:pt x="353961" y="68000"/>
                </a:cubicBezTo>
                <a:cubicBezTo>
                  <a:pt x="292139" y="54262"/>
                  <a:pt x="255746" y="49173"/>
                  <a:pt x="191729" y="38503"/>
                </a:cubicBezTo>
                <a:cubicBezTo>
                  <a:pt x="132735" y="43419"/>
                  <a:pt x="71328" y="35843"/>
                  <a:pt x="14748" y="53252"/>
                </a:cubicBezTo>
                <a:cubicBezTo>
                  <a:pt x="-111" y="57824"/>
                  <a:pt x="0" y="81951"/>
                  <a:pt x="0" y="97497"/>
                </a:cubicBezTo>
                <a:cubicBezTo>
                  <a:pt x="0" y="146904"/>
                  <a:pt x="7761" y="196071"/>
                  <a:pt x="14748" y="244981"/>
                </a:cubicBezTo>
                <a:cubicBezTo>
                  <a:pt x="16217" y="255265"/>
                  <a:pt x="36163" y="333672"/>
                  <a:pt x="44245" y="348220"/>
                </a:cubicBezTo>
                <a:cubicBezTo>
                  <a:pt x="61461" y="379209"/>
                  <a:pt x="83574" y="407213"/>
                  <a:pt x="103238" y="436710"/>
                </a:cubicBezTo>
                <a:cubicBezTo>
                  <a:pt x="113070" y="451458"/>
                  <a:pt x="118555" y="470320"/>
                  <a:pt x="132735" y="480955"/>
                </a:cubicBezTo>
                <a:cubicBezTo>
                  <a:pt x="146092" y="490972"/>
                  <a:pt x="214412" y="543916"/>
                  <a:pt x="235974" y="554697"/>
                </a:cubicBezTo>
                <a:cubicBezTo>
                  <a:pt x="249879" y="561649"/>
                  <a:pt x="265471" y="564529"/>
                  <a:pt x="280219" y="569445"/>
                </a:cubicBezTo>
                <a:cubicBezTo>
                  <a:pt x="290051" y="584193"/>
                  <a:pt x="295875" y="602617"/>
                  <a:pt x="309716" y="613690"/>
                </a:cubicBezTo>
                <a:cubicBezTo>
                  <a:pt x="321855" y="623402"/>
                  <a:pt x="344925" y="615789"/>
                  <a:pt x="353961" y="628439"/>
                </a:cubicBezTo>
                <a:cubicBezTo>
                  <a:pt x="372033" y="653740"/>
                  <a:pt x="375917" y="686765"/>
                  <a:pt x="383458" y="716929"/>
                </a:cubicBezTo>
                <a:cubicBezTo>
                  <a:pt x="393290" y="756258"/>
                  <a:pt x="407222" y="794784"/>
                  <a:pt x="412955" y="834916"/>
                </a:cubicBezTo>
                <a:cubicBezTo>
                  <a:pt x="417871" y="869329"/>
                  <a:pt x="420886" y="904068"/>
                  <a:pt x="427703" y="938155"/>
                </a:cubicBezTo>
                <a:cubicBezTo>
                  <a:pt x="430752" y="953399"/>
                  <a:pt x="438680" y="967318"/>
                  <a:pt x="442451" y="982400"/>
                </a:cubicBezTo>
                <a:cubicBezTo>
                  <a:pt x="448531" y="1006719"/>
                  <a:pt x="451762" y="1031671"/>
                  <a:pt x="457200" y="1056142"/>
                </a:cubicBezTo>
                <a:cubicBezTo>
                  <a:pt x="461612" y="1075997"/>
                  <a:pt x="492959" y="1202212"/>
                  <a:pt x="501445" y="1203626"/>
                </a:cubicBezTo>
                <a:lnTo>
                  <a:pt x="589935" y="1218374"/>
                </a:lnTo>
                <a:cubicBezTo>
                  <a:pt x="629264" y="1213458"/>
                  <a:pt x="675452" y="1226355"/>
                  <a:pt x="707922" y="1203626"/>
                </a:cubicBezTo>
                <a:cubicBezTo>
                  <a:pt x="733394" y="1185796"/>
                  <a:pt x="720172" y="1141006"/>
                  <a:pt x="737419" y="1115136"/>
                </a:cubicBezTo>
                <a:cubicBezTo>
                  <a:pt x="805036" y="1013710"/>
                  <a:pt x="762781" y="1037855"/>
                  <a:pt x="840658" y="1011897"/>
                </a:cubicBezTo>
                <a:cubicBezTo>
                  <a:pt x="855406" y="997149"/>
                  <a:pt x="867931" y="979775"/>
                  <a:pt x="884903" y="967652"/>
                </a:cubicBezTo>
                <a:cubicBezTo>
                  <a:pt x="916799" y="944869"/>
                  <a:pt x="952032" y="935443"/>
                  <a:pt x="988142" y="923407"/>
                </a:cubicBezTo>
                <a:cubicBezTo>
                  <a:pt x="1017639" y="893910"/>
                  <a:pt x="1053493" y="869625"/>
                  <a:pt x="1076632" y="834916"/>
                </a:cubicBezTo>
                <a:cubicBezTo>
                  <a:pt x="1086464" y="820168"/>
                  <a:pt x="1093595" y="803205"/>
                  <a:pt x="1106129" y="790671"/>
                </a:cubicBezTo>
                <a:cubicBezTo>
                  <a:pt x="1134720" y="762080"/>
                  <a:pt x="1158632" y="758421"/>
                  <a:pt x="1194619" y="746426"/>
                </a:cubicBezTo>
                <a:cubicBezTo>
                  <a:pt x="1203240" y="747384"/>
                  <a:pt x="1349851" y="757674"/>
                  <a:pt x="1386348" y="775923"/>
                </a:cubicBezTo>
                <a:cubicBezTo>
                  <a:pt x="1468482" y="816990"/>
                  <a:pt x="1498092" y="858170"/>
                  <a:pt x="1563329" y="923407"/>
                </a:cubicBezTo>
                <a:cubicBezTo>
                  <a:pt x="1578077" y="938155"/>
                  <a:pt x="1590220" y="956082"/>
                  <a:pt x="1607574" y="967652"/>
                </a:cubicBezTo>
                <a:lnTo>
                  <a:pt x="1651819" y="997149"/>
                </a:lnTo>
                <a:cubicBezTo>
                  <a:pt x="1686232" y="992233"/>
                  <a:pt x="1725730" y="1001063"/>
                  <a:pt x="1755058" y="982400"/>
                </a:cubicBezTo>
                <a:cubicBezTo>
                  <a:pt x="1784966" y="963367"/>
                  <a:pt x="1794387" y="923407"/>
                  <a:pt x="1814051" y="893910"/>
                </a:cubicBezTo>
                <a:lnTo>
                  <a:pt x="1843548" y="849665"/>
                </a:lnTo>
                <a:lnTo>
                  <a:pt x="1887793" y="716929"/>
                </a:lnTo>
                <a:cubicBezTo>
                  <a:pt x="1892709" y="702181"/>
                  <a:pt x="1889607" y="681308"/>
                  <a:pt x="1902542" y="672684"/>
                </a:cubicBezTo>
                <a:lnTo>
                  <a:pt x="1991032" y="613690"/>
                </a:lnTo>
                <a:cubicBezTo>
                  <a:pt x="2021432" y="593423"/>
                  <a:pt x="2041949" y="574142"/>
                  <a:pt x="2079522" y="569445"/>
                </a:cubicBezTo>
                <a:cubicBezTo>
                  <a:pt x="2143125" y="561494"/>
                  <a:pt x="2207341" y="559613"/>
                  <a:pt x="2271251" y="554697"/>
                </a:cubicBezTo>
                <a:cubicBezTo>
                  <a:pt x="2285999" y="539949"/>
                  <a:pt x="2308009" y="529919"/>
                  <a:pt x="2315496" y="510452"/>
                </a:cubicBezTo>
                <a:cubicBezTo>
                  <a:pt x="2333493" y="463659"/>
                  <a:pt x="2344993" y="362968"/>
                  <a:pt x="2344993" y="362968"/>
                </a:cubicBezTo>
                <a:cubicBezTo>
                  <a:pt x="2340077" y="308891"/>
                  <a:pt x="2337924" y="254491"/>
                  <a:pt x="2330245" y="200736"/>
                </a:cubicBezTo>
                <a:cubicBezTo>
                  <a:pt x="2328046" y="185346"/>
                  <a:pt x="2324824" y="168927"/>
                  <a:pt x="2315496" y="156490"/>
                </a:cubicBezTo>
                <a:cubicBezTo>
                  <a:pt x="2308901" y="147696"/>
                  <a:pt x="2295832" y="146658"/>
                  <a:pt x="2286000" y="14174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9" name="Freeform 298"/>
          <p:cNvSpPr/>
          <p:nvPr/>
        </p:nvSpPr>
        <p:spPr>
          <a:xfrm>
            <a:off x="5530645" y="988142"/>
            <a:ext cx="1961536" cy="1047135"/>
          </a:xfrm>
          <a:custGeom>
            <a:avLst/>
            <a:gdLst>
              <a:gd name="connsiteX0" fmla="*/ 1961536 w 1961536"/>
              <a:gd name="connsiteY0" fmla="*/ 0 h 1047135"/>
              <a:gd name="connsiteX1" fmla="*/ 1932039 w 1961536"/>
              <a:gd name="connsiteY1" fmla="*/ 132735 h 1047135"/>
              <a:gd name="connsiteX2" fmla="*/ 1887794 w 1961536"/>
              <a:gd name="connsiteY2" fmla="*/ 176981 h 1047135"/>
              <a:gd name="connsiteX3" fmla="*/ 1858297 w 1961536"/>
              <a:gd name="connsiteY3" fmla="*/ 221226 h 1047135"/>
              <a:gd name="connsiteX4" fmla="*/ 1769807 w 1961536"/>
              <a:gd name="connsiteY4" fmla="*/ 309716 h 1047135"/>
              <a:gd name="connsiteX5" fmla="*/ 1740310 w 1961536"/>
              <a:gd name="connsiteY5" fmla="*/ 353961 h 1047135"/>
              <a:gd name="connsiteX6" fmla="*/ 1710813 w 1961536"/>
              <a:gd name="connsiteY6" fmla="*/ 442452 h 1047135"/>
              <a:gd name="connsiteX7" fmla="*/ 1666568 w 1961536"/>
              <a:gd name="connsiteY7" fmla="*/ 471948 h 1047135"/>
              <a:gd name="connsiteX8" fmla="*/ 1637071 w 1961536"/>
              <a:gd name="connsiteY8" fmla="*/ 516193 h 1047135"/>
              <a:gd name="connsiteX9" fmla="*/ 1504336 w 1961536"/>
              <a:gd name="connsiteY9" fmla="*/ 575187 h 1047135"/>
              <a:gd name="connsiteX10" fmla="*/ 1460090 w 1961536"/>
              <a:gd name="connsiteY10" fmla="*/ 589935 h 1047135"/>
              <a:gd name="connsiteX11" fmla="*/ 1386349 w 1961536"/>
              <a:gd name="connsiteY11" fmla="*/ 604684 h 1047135"/>
              <a:gd name="connsiteX12" fmla="*/ 1224116 w 1961536"/>
              <a:gd name="connsiteY12" fmla="*/ 634181 h 1047135"/>
              <a:gd name="connsiteX13" fmla="*/ 1179871 w 1961536"/>
              <a:gd name="connsiteY13" fmla="*/ 663677 h 1047135"/>
              <a:gd name="connsiteX14" fmla="*/ 1150374 w 1961536"/>
              <a:gd name="connsiteY14" fmla="*/ 707923 h 1047135"/>
              <a:gd name="connsiteX15" fmla="*/ 1061884 w 1961536"/>
              <a:gd name="connsiteY15" fmla="*/ 781664 h 1047135"/>
              <a:gd name="connsiteX16" fmla="*/ 1017639 w 1961536"/>
              <a:gd name="connsiteY16" fmla="*/ 796413 h 1047135"/>
              <a:gd name="connsiteX17" fmla="*/ 855407 w 1961536"/>
              <a:gd name="connsiteY17" fmla="*/ 811161 h 1047135"/>
              <a:gd name="connsiteX18" fmla="*/ 766916 w 1961536"/>
              <a:gd name="connsiteY18" fmla="*/ 855406 h 1047135"/>
              <a:gd name="connsiteX19" fmla="*/ 693174 w 1961536"/>
              <a:gd name="connsiteY19" fmla="*/ 929148 h 1047135"/>
              <a:gd name="connsiteX20" fmla="*/ 663678 w 1961536"/>
              <a:gd name="connsiteY20" fmla="*/ 973393 h 1047135"/>
              <a:gd name="connsiteX21" fmla="*/ 501445 w 1961536"/>
              <a:gd name="connsiteY21" fmla="*/ 929148 h 1047135"/>
              <a:gd name="connsiteX22" fmla="*/ 457200 w 1961536"/>
              <a:gd name="connsiteY22" fmla="*/ 884903 h 1047135"/>
              <a:gd name="connsiteX23" fmla="*/ 412955 w 1961536"/>
              <a:gd name="connsiteY23" fmla="*/ 870155 h 1047135"/>
              <a:gd name="connsiteX24" fmla="*/ 250723 w 1961536"/>
              <a:gd name="connsiteY24" fmla="*/ 929148 h 1047135"/>
              <a:gd name="connsiteX25" fmla="*/ 235974 w 1961536"/>
              <a:gd name="connsiteY25" fmla="*/ 1002890 h 1047135"/>
              <a:gd name="connsiteX26" fmla="*/ 147484 w 1961536"/>
              <a:gd name="connsiteY26" fmla="*/ 1032387 h 1047135"/>
              <a:gd name="connsiteX27" fmla="*/ 103239 w 1961536"/>
              <a:gd name="connsiteY27" fmla="*/ 1047135 h 1047135"/>
              <a:gd name="connsiteX28" fmla="*/ 29497 w 1961536"/>
              <a:gd name="connsiteY28" fmla="*/ 1032387 h 1047135"/>
              <a:gd name="connsiteX29" fmla="*/ 58994 w 1961536"/>
              <a:gd name="connsiteY29" fmla="*/ 752168 h 1047135"/>
              <a:gd name="connsiteX30" fmla="*/ 29497 w 1961536"/>
              <a:gd name="connsiteY30" fmla="*/ 501445 h 1047135"/>
              <a:gd name="connsiteX31" fmla="*/ 0 w 1961536"/>
              <a:gd name="connsiteY31" fmla="*/ 457200 h 1047135"/>
              <a:gd name="connsiteX32" fmla="*/ 14749 w 1961536"/>
              <a:gd name="connsiteY32" fmla="*/ 339213 h 1047135"/>
              <a:gd name="connsiteX33" fmla="*/ 58994 w 1961536"/>
              <a:gd name="connsiteY33" fmla="*/ 309716 h 1047135"/>
              <a:gd name="connsiteX34" fmla="*/ 88490 w 1961536"/>
              <a:gd name="connsiteY34" fmla="*/ 221226 h 1047135"/>
              <a:gd name="connsiteX35" fmla="*/ 103239 w 1961536"/>
              <a:gd name="connsiteY35" fmla="*/ 162232 h 10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961536" h="1047135">
                <a:moveTo>
                  <a:pt x="1961536" y="0"/>
                </a:moveTo>
                <a:cubicBezTo>
                  <a:pt x="1959752" y="10704"/>
                  <a:pt x="1948174" y="108532"/>
                  <a:pt x="1932039" y="132735"/>
                </a:cubicBezTo>
                <a:cubicBezTo>
                  <a:pt x="1920469" y="150090"/>
                  <a:pt x="1901147" y="160958"/>
                  <a:pt x="1887794" y="176981"/>
                </a:cubicBezTo>
                <a:cubicBezTo>
                  <a:pt x="1876447" y="190598"/>
                  <a:pt x="1870073" y="207978"/>
                  <a:pt x="1858297" y="221226"/>
                </a:cubicBezTo>
                <a:cubicBezTo>
                  <a:pt x="1830583" y="252404"/>
                  <a:pt x="1792946" y="275007"/>
                  <a:pt x="1769807" y="309716"/>
                </a:cubicBezTo>
                <a:cubicBezTo>
                  <a:pt x="1759975" y="324464"/>
                  <a:pt x="1747509" y="337763"/>
                  <a:pt x="1740310" y="353961"/>
                </a:cubicBezTo>
                <a:cubicBezTo>
                  <a:pt x="1727682" y="382374"/>
                  <a:pt x="1736684" y="425205"/>
                  <a:pt x="1710813" y="442452"/>
                </a:cubicBezTo>
                <a:lnTo>
                  <a:pt x="1666568" y="471948"/>
                </a:lnTo>
                <a:cubicBezTo>
                  <a:pt x="1656736" y="486696"/>
                  <a:pt x="1649605" y="503659"/>
                  <a:pt x="1637071" y="516193"/>
                </a:cubicBezTo>
                <a:cubicBezTo>
                  <a:pt x="1602013" y="551251"/>
                  <a:pt x="1548147" y="560583"/>
                  <a:pt x="1504336" y="575187"/>
                </a:cubicBezTo>
                <a:cubicBezTo>
                  <a:pt x="1489587" y="580103"/>
                  <a:pt x="1475334" y="586886"/>
                  <a:pt x="1460090" y="589935"/>
                </a:cubicBezTo>
                <a:lnTo>
                  <a:pt x="1386349" y="604684"/>
                </a:lnTo>
                <a:cubicBezTo>
                  <a:pt x="1178772" y="642426"/>
                  <a:pt x="1406280" y="597747"/>
                  <a:pt x="1224116" y="634181"/>
                </a:cubicBezTo>
                <a:cubicBezTo>
                  <a:pt x="1209368" y="644013"/>
                  <a:pt x="1192405" y="651143"/>
                  <a:pt x="1179871" y="663677"/>
                </a:cubicBezTo>
                <a:cubicBezTo>
                  <a:pt x="1167337" y="676211"/>
                  <a:pt x="1161722" y="694306"/>
                  <a:pt x="1150374" y="707923"/>
                </a:cubicBezTo>
                <a:cubicBezTo>
                  <a:pt x="1127075" y="735882"/>
                  <a:pt x="1095032" y="765090"/>
                  <a:pt x="1061884" y="781664"/>
                </a:cubicBezTo>
                <a:cubicBezTo>
                  <a:pt x="1047979" y="788616"/>
                  <a:pt x="1033029" y="794214"/>
                  <a:pt x="1017639" y="796413"/>
                </a:cubicBezTo>
                <a:cubicBezTo>
                  <a:pt x="963884" y="804092"/>
                  <a:pt x="909484" y="806245"/>
                  <a:pt x="855407" y="811161"/>
                </a:cubicBezTo>
                <a:cubicBezTo>
                  <a:pt x="819424" y="823156"/>
                  <a:pt x="795504" y="826818"/>
                  <a:pt x="766916" y="855406"/>
                </a:cubicBezTo>
                <a:cubicBezTo>
                  <a:pt x="668597" y="953726"/>
                  <a:pt x="811159" y="850495"/>
                  <a:pt x="693174" y="929148"/>
                </a:cubicBezTo>
                <a:cubicBezTo>
                  <a:pt x="683342" y="943896"/>
                  <a:pt x="681059" y="969917"/>
                  <a:pt x="663678" y="973393"/>
                </a:cubicBezTo>
                <a:cubicBezTo>
                  <a:pt x="598592" y="986410"/>
                  <a:pt x="547144" y="967231"/>
                  <a:pt x="501445" y="929148"/>
                </a:cubicBezTo>
                <a:cubicBezTo>
                  <a:pt x="485422" y="915795"/>
                  <a:pt x="474554" y="896472"/>
                  <a:pt x="457200" y="884903"/>
                </a:cubicBezTo>
                <a:cubicBezTo>
                  <a:pt x="444265" y="876280"/>
                  <a:pt x="427703" y="875071"/>
                  <a:pt x="412955" y="870155"/>
                </a:cubicBezTo>
                <a:cubicBezTo>
                  <a:pt x="324735" y="879957"/>
                  <a:pt x="280175" y="850611"/>
                  <a:pt x="250723" y="929148"/>
                </a:cubicBezTo>
                <a:cubicBezTo>
                  <a:pt x="241921" y="952619"/>
                  <a:pt x="253699" y="985165"/>
                  <a:pt x="235974" y="1002890"/>
                </a:cubicBezTo>
                <a:cubicBezTo>
                  <a:pt x="213988" y="1024876"/>
                  <a:pt x="176981" y="1022555"/>
                  <a:pt x="147484" y="1032387"/>
                </a:cubicBezTo>
                <a:lnTo>
                  <a:pt x="103239" y="1047135"/>
                </a:lnTo>
                <a:cubicBezTo>
                  <a:pt x="78658" y="1042219"/>
                  <a:pt x="35956" y="1056608"/>
                  <a:pt x="29497" y="1032387"/>
                </a:cubicBezTo>
                <a:cubicBezTo>
                  <a:pt x="12489" y="968608"/>
                  <a:pt x="42898" y="832646"/>
                  <a:pt x="58994" y="752168"/>
                </a:cubicBezTo>
                <a:cubicBezTo>
                  <a:pt x="56664" y="719555"/>
                  <a:pt x="63017" y="568485"/>
                  <a:pt x="29497" y="501445"/>
                </a:cubicBezTo>
                <a:cubicBezTo>
                  <a:pt x="21570" y="485591"/>
                  <a:pt x="9832" y="471948"/>
                  <a:pt x="0" y="457200"/>
                </a:cubicBezTo>
                <a:cubicBezTo>
                  <a:pt x="4916" y="417871"/>
                  <a:pt x="29" y="376013"/>
                  <a:pt x="14749" y="339213"/>
                </a:cubicBezTo>
                <a:cubicBezTo>
                  <a:pt x="21332" y="322755"/>
                  <a:pt x="49600" y="324747"/>
                  <a:pt x="58994" y="309716"/>
                </a:cubicBezTo>
                <a:cubicBezTo>
                  <a:pt x="75473" y="283350"/>
                  <a:pt x="80949" y="251390"/>
                  <a:pt x="88490" y="221226"/>
                </a:cubicBezTo>
                <a:lnTo>
                  <a:pt x="103239" y="162232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5" name="Freeform 304"/>
          <p:cNvSpPr/>
          <p:nvPr/>
        </p:nvSpPr>
        <p:spPr>
          <a:xfrm>
            <a:off x="7359445" y="1224116"/>
            <a:ext cx="1769807" cy="1283110"/>
          </a:xfrm>
          <a:custGeom>
            <a:avLst/>
            <a:gdLst>
              <a:gd name="connsiteX0" fmla="*/ 1666568 w 1769807"/>
              <a:gd name="connsiteY0" fmla="*/ 0 h 1283110"/>
              <a:gd name="connsiteX1" fmla="*/ 1740310 w 1769807"/>
              <a:gd name="connsiteY1" fmla="*/ 14749 h 1283110"/>
              <a:gd name="connsiteX2" fmla="*/ 1755058 w 1769807"/>
              <a:gd name="connsiteY2" fmla="*/ 58994 h 1283110"/>
              <a:gd name="connsiteX3" fmla="*/ 1769807 w 1769807"/>
              <a:gd name="connsiteY3" fmla="*/ 250723 h 1283110"/>
              <a:gd name="connsiteX4" fmla="*/ 1755058 w 1769807"/>
              <a:gd name="connsiteY4" fmla="*/ 870155 h 1283110"/>
              <a:gd name="connsiteX5" fmla="*/ 1740310 w 1769807"/>
              <a:gd name="connsiteY5" fmla="*/ 914400 h 1283110"/>
              <a:gd name="connsiteX6" fmla="*/ 1696065 w 1769807"/>
              <a:gd name="connsiteY6" fmla="*/ 943897 h 1283110"/>
              <a:gd name="connsiteX7" fmla="*/ 1548581 w 1769807"/>
              <a:gd name="connsiteY7" fmla="*/ 1002890 h 1283110"/>
              <a:gd name="connsiteX8" fmla="*/ 1504336 w 1769807"/>
              <a:gd name="connsiteY8" fmla="*/ 1017639 h 1283110"/>
              <a:gd name="connsiteX9" fmla="*/ 1460090 w 1769807"/>
              <a:gd name="connsiteY9" fmla="*/ 1032387 h 1283110"/>
              <a:gd name="connsiteX10" fmla="*/ 1415845 w 1769807"/>
              <a:gd name="connsiteY10" fmla="*/ 1061884 h 1283110"/>
              <a:gd name="connsiteX11" fmla="*/ 1327355 w 1769807"/>
              <a:gd name="connsiteY11" fmla="*/ 1017639 h 1283110"/>
              <a:gd name="connsiteX12" fmla="*/ 1224116 w 1769807"/>
              <a:gd name="connsiteY12" fmla="*/ 988142 h 1283110"/>
              <a:gd name="connsiteX13" fmla="*/ 1076632 w 1769807"/>
              <a:gd name="connsiteY13" fmla="*/ 1002890 h 1283110"/>
              <a:gd name="connsiteX14" fmla="*/ 1032387 w 1769807"/>
              <a:gd name="connsiteY14" fmla="*/ 1047136 h 1283110"/>
              <a:gd name="connsiteX15" fmla="*/ 1017639 w 1769807"/>
              <a:gd name="connsiteY15" fmla="*/ 1179871 h 1283110"/>
              <a:gd name="connsiteX16" fmla="*/ 1002890 w 1769807"/>
              <a:gd name="connsiteY16" fmla="*/ 1224116 h 1283110"/>
              <a:gd name="connsiteX17" fmla="*/ 899652 w 1769807"/>
              <a:gd name="connsiteY17" fmla="*/ 1268361 h 1283110"/>
              <a:gd name="connsiteX18" fmla="*/ 825910 w 1769807"/>
              <a:gd name="connsiteY18" fmla="*/ 1283110 h 1283110"/>
              <a:gd name="connsiteX19" fmla="*/ 766916 w 1769807"/>
              <a:gd name="connsiteY19" fmla="*/ 1268361 h 1283110"/>
              <a:gd name="connsiteX20" fmla="*/ 634181 w 1769807"/>
              <a:gd name="connsiteY20" fmla="*/ 1194619 h 1283110"/>
              <a:gd name="connsiteX21" fmla="*/ 575187 w 1769807"/>
              <a:gd name="connsiteY21" fmla="*/ 1106129 h 1283110"/>
              <a:gd name="connsiteX22" fmla="*/ 530942 w 1769807"/>
              <a:gd name="connsiteY22" fmla="*/ 1017639 h 1283110"/>
              <a:gd name="connsiteX23" fmla="*/ 457200 w 1769807"/>
              <a:gd name="connsiteY23" fmla="*/ 899652 h 1283110"/>
              <a:gd name="connsiteX24" fmla="*/ 368710 w 1769807"/>
              <a:gd name="connsiteY24" fmla="*/ 870155 h 1283110"/>
              <a:gd name="connsiteX25" fmla="*/ 324465 w 1769807"/>
              <a:gd name="connsiteY25" fmla="*/ 855407 h 1283110"/>
              <a:gd name="connsiteX26" fmla="*/ 14749 w 1769807"/>
              <a:gd name="connsiteY26" fmla="*/ 855407 h 1283110"/>
              <a:gd name="connsiteX27" fmla="*/ 0 w 1769807"/>
              <a:gd name="connsiteY27" fmla="*/ 811161 h 1283110"/>
              <a:gd name="connsiteX28" fmla="*/ 14749 w 1769807"/>
              <a:gd name="connsiteY28" fmla="*/ 575187 h 1283110"/>
              <a:gd name="connsiteX29" fmla="*/ 29497 w 1769807"/>
              <a:gd name="connsiteY29" fmla="*/ 530942 h 1283110"/>
              <a:gd name="connsiteX30" fmla="*/ 73742 w 1769807"/>
              <a:gd name="connsiteY30" fmla="*/ 501445 h 1283110"/>
              <a:gd name="connsiteX31" fmla="*/ 117987 w 1769807"/>
              <a:gd name="connsiteY31" fmla="*/ 457200 h 1283110"/>
              <a:gd name="connsiteX32" fmla="*/ 206478 w 1769807"/>
              <a:gd name="connsiteY32" fmla="*/ 398207 h 1283110"/>
              <a:gd name="connsiteX33" fmla="*/ 250723 w 1769807"/>
              <a:gd name="connsiteY33" fmla="*/ 368710 h 1283110"/>
              <a:gd name="connsiteX34" fmla="*/ 294968 w 1769807"/>
              <a:gd name="connsiteY34" fmla="*/ 339213 h 1283110"/>
              <a:gd name="connsiteX35" fmla="*/ 339213 w 1769807"/>
              <a:gd name="connsiteY35" fmla="*/ 309716 h 1283110"/>
              <a:gd name="connsiteX36" fmla="*/ 398207 w 1769807"/>
              <a:gd name="connsiteY36" fmla="*/ 176981 h 1283110"/>
              <a:gd name="connsiteX37" fmla="*/ 412955 w 1769807"/>
              <a:gd name="connsiteY37" fmla="*/ 132736 h 1283110"/>
              <a:gd name="connsiteX38" fmla="*/ 457200 w 1769807"/>
              <a:gd name="connsiteY38" fmla="*/ 103239 h 1283110"/>
              <a:gd name="connsiteX39" fmla="*/ 516194 w 1769807"/>
              <a:gd name="connsiteY39" fmla="*/ 73742 h 128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769807" h="1283110">
                <a:moveTo>
                  <a:pt x="1666568" y="0"/>
                </a:moveTo>
                <a:cubicBezTo>
                  <a:pt x="1691149" y="4916"/>
                  <a:pt x="1719453" y="844"/>
                  <a:pt x="1740310" y="14749"/>
                </a:cubicBezTo>
                <a:cubicBezTo>
                  <a:pt x="1753245" y="23372"/>
                  <a:pt x="1753130" y="43568"/>
                  <a:pt x="1755058" y="58994"/>
                </a:cubicBezTo>
                <a:cubicBezTo>
                  <a:pt x="1763009" y="122598"/>
                  <a:pt x="1764891" y="186813"/>
                  <a:pt x="1769807" y="250723"/>
                </a:cubicBezTo>
                <a:cubicBezTo>
                  <a:pt x="1764891" y="457200"/>
                  <a:pt x="1764228" y="663823"/>
                  <a:pt x="1755058" y="870155"/>
                </a:cubicBezTo>
                <a:cubicBezTo>
                  <a:pt x="1754368" y="885686"/>
                  <a:pt x="1750021" y="902261"/>
                  <a:pt x="1740310" y="914400"/>
                </a:cubicBezTo>
                <a:cubicBezTo>
                  <a:pt x="1729237" y="928241"/>
                  <a:pt x="1711455" y="935103"/>
                  <a:pt x="1696065" y="943897"/>
                </a:cubicBezTo>
                <a:cubicBezTo>
                  <a:pt x="1635301" y="978620"/>
                  <a:pt x="1621104" y="978716"/>
                  <a:pt x="1548581" y="1002890"/>
                </a:cubicBezTo>
                <a:lnTo>
                  <a:pt x="1504336" y="1017639"/>
                </a:lnTo>
                <a:lnTo>
                  <a:pt x="1460090" y="1032387"/>
                </a:lnTo>
                <a:cubicBezTo>
                  <a:pt x="1445342" y="1042219"/>
                  <a:pt x="1433329" y="1058970"/>
                  <a:pt x="1415845" y="1061884"/>
                </a:cubicBezTo>
                <a:cubicBezTo>
                  <a:pt x="1388042" y="1066518"/>
                  <a:pt x="1346616" y="1027269"/>
                  <a:pt x="1327355" y="1017639"/>
                </a:cubicBezTo>
                <a:cubicBezTo>
                  <a:pt x="1306193" y="1007058"/>
                  <a:pt x="1243024" y="992869"/>
                  <a:pt x="1224116" y="988142"/>
                </a:cubicBezTo>
                <a:cubicBezTo>
                  <a:pt x="1174955" y="993058"/>
                  <a:pt x="1123854" y="988360"/>
                  <a:pt x="1076632" y="1002890"/>
                </a:cubicBezTo>
                <a:cubicBezTo>
                  <a:pt x="1056697" y="1009024"/>
                  <a:pt x="1038983" y="1027349"/>
                  <a:pt x="1032387" y="1047136"/>
                </a:cubicBezTo>
                <a:cubicBezTo>
                  <a:pt x="1018310" y="1089369"/>
                  <a:pt x="1024958" y="1135959"/>
                  <a:pt x="1017639" y="1179871"/>
                </a:cubicBezTo>
                <a:cubicBezTo>
                  <a:pt x="1015083" y="1195206"/>
                  <a:pt x="1012602" y="1211977"/>
                  <a:pt x="1002890" y="1224116"/>
                </a:cubicBezTo>
                <a:cubicBezTo>
                  <a:pt x="978264" y="1254899"/>
                  <a:pt x="934121" y="1260701"/>
                  <a:pt x="899652" y="1268361"/>
                </a:cubicBezTo>
                <a:cubicBezTo>
                  <a:pt x="875181" y="1273799"/>
                  <a:pt x="850491" y="1278194"/>
                  <a:pt x="825910" y="1283110"/>
                </a:cubicBezTo>
                <a:cubicBezTo>
                  <a:pt x="806245" y="1278194"/>
                  <a:pt x="785046" y="1277426"/>
                  <a:pt x="766916" y="1268361"/>
                </a:cubicBezTo>
                <a:cubicBezTo>
                  <a:pt x="564059" y="1166932"/>
                  <a:pt x="756538" y="1235407"/>
                  <a:pt x="634181" y="1194619"/>
                </a:cubicBezTo>
                <a:cubicBezTo>
                  <a:pt x="614516" y="1165122"/>
                  <a:pt x="586397" y="1139761"/>
                  <a:pt x="575187" y="1106129"/>
                </a:cubicBezTo>
                <a:cubicBezTo>
                  <a:pt x="554834" y="1045068"/>
                  <a:pt x="569062" y="1074819"/>
                  <a:pt x="530942" y="1017639"/>
                </a:cubicBezTo>
                <a:cubicBezTo>
                  <a:pt x="506535" y="944418"/>
                  <a:pt x="521218" y="928105"/>
                  <a:pt x="457200" y="899652"/>
                </a:cubicBezTo>
                <a:cubicBezTo>
                  <a:pt x="428788" y="887024"/>
                  <a:pt x="398207" y="879987"/>
                  <a:pt x="368710" y="870155"/>
                </a:cubicBezTo>
                <a:lnTo>
                  <a:pt x="324465" y="855407"/>
                </a:lnTo>
                <a:cubicBezTo>
                  <a:pt x="255386" y="861163"/>
                  <a:pt x="91816" y="886234"/>
                  <a:pt x="14749" y="855407"/>
                </a:cubicBezTo>
                <a:cubicBezTo>
                  <a:pt x="314" y="849633"/>
                  <a:pt x="4916" y="825910"/>
                  <a:pt x="0" y="811161"/>
                </a:cubicBezTo>
                <a:cubicBezTo>
                  <a:pt x="4916" y="732503"/>
                  <a:pt x="6499" y="653565"/>
                  <a:pt x="14749" y="575187"/>
                </a:cubicBezTo>
                <a:cubicBezTo>
                  <a:pt x="16376" y="559726"/>
                  <a:pt x="19786" y="543081"/>
                  <a:pt x="29497" y="530942"/>
                </a:cubicBezTo>
                <a:cubicBezTo>
                  <a:pt x="40570" y="517101"/>
                  <a:pt x="60125" y="512793"/>
                  <a:pt x="73742" y="501445"/>
                </a:cubicBezTo>
                <a:cubicBezTo>
                  <a:pt x="89765" y="488092"/>
                  <a:pt x="101523" y="470005"/>
                  <a:pt x="117987" y="457200"/>
                </a:cubicBezTo>
                <a:cubicBezTo>
                  <a:pt x="145970" y="435435"/>
                  <a:pt x="176981" y="417871"/>
                  <a:pt x="206478" y="398207"/>
                </a:cubicBezTo>
                <a:lnTo>
                  <a:pt x="250723" y="368710"/>
                </a:lnTo>
                <a:lnTo>
                  <a:pt x="294968" y="339213"/>
                </a:lnTo>
                <a:lnTo>
                  <a:pt x="339213" y="309716"/>
                </a:lnTo>
                <a:cubicBezTo>
                  <a:pt x="385957" y="239601"/>
                  <a:pt x="363105" y="282286"/>
                  <a:pt x="398207" y="176981"/>
                </a:cubicBezTo>
                <a:cubicBezTo>
                  <a:pt x="403123" y="162233"/>
                  <a:pt x="400020" y="141359"/>
                  <a:pt x="412955" y="132736"/>
                </a:cubicBezTo>
                <a:cubicBezTo>
                  <a:pt x="427703" y="122904"/>
                  <a:pt x="441346" y="111166"/>
                  <a:pt x="457200" y="103239"/>
                </a:cubicBezTo>
                <a:cubicBezTo>
                  <a:pt x="524990" y="69343"/>
                  <a:pt x="482872" y="107062"/>
                  <a:pt x="516194" y="7374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6" name="Freeform 305"/>
          <p:cNvSpPr/>
          <p:nvPr/>
        </p:nvSpPr>
        <p:spPr>
          <a:xfrm>
            <a:off x="5869858" y="1902542"/>
            <a:ext cx="1548581" cy="870155"/>
          </a:xfrm>
          <a:custGeom>
            <a:avLst/>
            <a:gdLst>
              <a:gd name="connsiteX0" fmla="*/ 0 w 1548581"/>
              <a:gd name="connsiteY0" fmla="*/ 0 h 870155"/>
              <a:gd name="connsiteX1" fmla="*/ 29497 w 1548581"/>
              <a:gd name="connsiteY1" fmla="*/ 73742 h 870155"/>
              <a:gd name="connsiteX2" fmla="*/ 14748 w 1548581"/>
              <a:gd name="connsiteY2" fmla="*/ 147484 h 870155"/>
              <a:gd name="connsiteX3" fmla="*/ 29497 w 1548581"/>
              <a:gd name="connsiteY3" fmla="*/ 383458 h 870155"/>
              <a:gd name="connsiteX4" fmla="*/ 162232 w 1548581"/>
              <a:gd name="connsiteY4" fmla="*/ 457200 h 870155"/>
              <a:gd name="connsiteX5" fmla="*/ 221226 w 1548581"/>
              <a:gd name="connsiteY5" fmla="*/ 471948 h 870155"/>
              <a:gd name="connsiteX6" fmla="*/ 309716 w 1548581"/>
              <a:gd name="connsiteY6" fmla="*/ 501445 h 870155"/>
              <a:gd name="connsiteX7" fmla="*/ 368710 w 1548581"/>
              <a:gd name="connsiteY7" fmla="*/ 634181 h 870155"/>
              <a:gd name="connsiteX8" fmla="*/ 383458 w 1548581"/>
              <a:gd name="connsiteY8" fmla="*/ 678426 h 870155"/>
              <a:gd name="connsiteX9" fmla="*/ 412955 w 1548581"/>
              <a:gd name="connsiteY9" fmla="*/ 796413 h 870155"/>
              <a:gd name="connsiteX10" fmla="*/ 442452 w 1548581"/>
              <a:gd name="connsiteY10" fmla="*/ 840658 h 870155"/>
              <a:gd name="connsiteX11" fmla="*/ 530942 w 1548581"/>
              <a:gd name="connsiteY11" fmla="*/ 870155 h 870155"/>
              <a:gd name="connsiteX12" fmla="*/ 634181 w 1548581"/>
              <a:gd name="connsiteY12" fmla="*/ 855406 h 870155"/>
              <a:gd name="connsiteX13" fmla="*/ 648929 w 1548581"/>
              <a:gd name="connsiteY13" fmla="*/ 811161 h 870155"/>
              <a:gd name="connsiteX14" fmla="*/ 693174 w 1548581"/>
              <a:gd name="connsiteY14" fmla="*/ 796413 h 870155"/>
              <a:gd name="connsiteX15" fmla="*/ 722671 w 1548581"/>
              <a:gd name="connsiteY15" fmla="*/ 752168 h 870155"/>
              <a:gd name="connsiteX16" fmla="*/ 811161 w 1548581"/>
              <a:gd name="connsiteY16" fmla="*/ 707923 h 870155"/>
              <a:gd name="connsiteX17" fmla="*/ 943897 w 1548581"/>
              <a:gd name="connsiteY17" fmla="*/ 648929 h 870155"/>
              <a:gd name="connsiteX18" fmla="*/ 988142 w 1548581"/>
              <a:gd name="connsiteY18" fmla="*/ 634181 h 870155"/>
              <a:gd name="connsiteX19" fmla="*/ 1032387 w 1548581"/>
              <a:gd name="connsiteY19" fmla="*/ 604684 h 870155"/>
              <a:gd name="connsiteX20" fmla="*/ 1194619 w 1548581"/>
              <a:gd name="connsiteY20" fmla="*/ 575187 h 870155"/>
              <a:gd name="connsiteX21" fmla="*/ 1283110 w 1548581"/>
              <a:gd name="connsiteY21" fmla="*/ 545690 h 870155"/>
              <a:gd name="connsiteX22" fmla="*/ 1401097 w 1548581"/>
              <a:gd name="connsiteY22" fmla="*/ 442452 h 870155"/>
              <a:gd name="connsiteX23" fmla="*/ 1445342 w 1548581"/>
              <a:gd name="connsiteY23" fmla="*/ 412955 h 870155"/>
              <a:gd name="connsiteX24" fmla="*/ 1489587 w 1548581"/>
              <a:gd name="connsiteY24" fmla="*/ 383458 h 870155"/>
              <a:gd name="connsiteX25" fmla="*/ 1533832 w 1548581"/>
              <a:gd name="connsiteY25" fmla="*/ 294968 h 870155"/>
              <a:gd name="connsiteX26" fmla="*/ 1548581 w 1548581"/>
              <a:gd name="connsiteY26" fmla="*/ 206477 h 8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548581" h="870155">
                <a:moveTo>
                  <a:pt x="0" y="0"/>
                </a:moveTo>
                <a:cubicBezTo>
                  <a:pt x="9832" y="24581"/>
                  <a:pt x="26863" y="47399"/>
                  <a:pt x="29497" y="73742"/>
                </a:cubicBezTo>
                <a:cubicBezTo>
                  <a:pt x="31991" y="98685"/>
                  <a:pt x="14748" y="122417"/>
                  <a:pt x="14748" y="147484"/>
                </a:cubicBezTo>
                <a:cubicBezTo>
                  <a:pt x="14748" y="226295"/>
                  <a:pt x="3462" y="309071"/>
                  <a:pt x="29497" y="383458"/>
                </a:cubicBezTo>
                <a:cubicBezTo>
                  <a:pt x="41235" y="416995"/>
                  <a:pt x="123686" y="446187"/>
                  <a:pt x="162232" y="457200"/>
                </a:cubicBezTo>
                <a:cubicBezTo>
                  <a:pt x="181722" y="462768"/>
                  <a:pt x="201811" y="466124"/>
                  <a:pt x="221226" y="471948"/>
                </a:cubicBezTo>
                <a:cubicBezTo>
                  <a:pt x="251007" y="480882"/>
                  <a:pt x="309716" y="501445"/>
                  <a:pt x="309716" y="501445"/>
                </a:cubicBezTo>
                <a:cubicBezTo>
                  <a:pt x="356460" y="571560"/>
                  <a:pt x="333608" y="528875"/>
                  <a:pt x="368710" y="634181"/>
                </a:cubicBezTo>
                <a:cubicBezTo>
                  <a:pt x="373626" y="648929"/>
                  <a:pt x="380409" y="663182"/>
                  <a:pt x="383458" y="678426"/>
                </a:cubicBezTo>
                <a:cubicBezTo>
                  <a:pt x="389067" y="706469"/>
                  <a:pt x="397839" y="766182"/>
                  <a:pt x="412955" y="796413"/>
                </a:cubicBezTo>
                <a:cubicBezTo>
                  <a:pt x="420882" y="812267"/>
                  <a:pt x="427421" y="831264"/>
                  <a:pt x="442452" y="840658"/>
                </a:cubicBezTo>
                <a:cubicBezTo>
                  <a:pt x="468818" y="857137"/>
                  <a:pt x="530942" y="870155"/>
                  <a:pt x="530942" y="870155"/>
                </a:cubicBezTo>
                <a:cubicBezTo>
                  <a:pt x="565355" y="865239"/>
                  <a:pt x="603089" y="870952"/>
                  <a:pt x="634181" y="855406"/>
                </a:cubicBezTo>
                <a:cubicBezTo>
                  <a:pt x="648086" y="848454"/>
                  <a:pt x="637936" y="822154"/>
                  <a:pt x="648929" y="811161"/>
                </a:cubicBezTo>
                <a:cubicBezTo>
                  <a:pt x="659922" y="800168"/>
                  <a:pt x="678426" y="801329"/>
                  <a:pt x="693174" y="796413"/>
                </a:cubicBezTo>
                <a:cubicBezTo>
                  <a:pt x="703006" y="781665"/>
                  <a:pt x="710137" y="764702"/>
                  <a:pt x="722671" y="752168"/>
                </a:cubicBezTo>
                <a:cubicBezTo>
                  <a:pt x="751262" y="723577"/>
                  <a:pt x="775174" y="719918"/>
                  <a:pt x="811161" y="707923"/>
                </a:cubicBezTo>
                <a:cubicBezTo>
                  <a:pt x="881277" y="661180"/>
                  <a:pt x="838592" y="684031"/>
                  <a:pt x="943897" y="648929"/>
                </a:cubicBezTo>
                <a:lnTo>
                  <a:pt x="988142" y="634181"/>
                </a:lnTo>
                <a:cubicBezTo>
                  <a:pt x="1002890" y="624349"/>
                  <a:pt x="1016533" y="612611"/>
                  <a:pt x="1032387" y="604684"/>
                </a:cubicBezTo>
                <a:cubicBezTo>
                  <a:pt x="1077859" y="581947"/>
                  <a:pt x="1153941" y="580272"/>
                  <a:pt x="1194619" y="575187"/>
                </a:cubicBezTo>
                <a:cubicBezTo>
                  <a:pt x="1224116" y="565355"/>
                  <a:pt x="1265863" y="571560"/>
                  <a:pt x="1283110" y="545690"/>
                </a:cubicBezTo>
                <a:cubicBezTo>
                  <a:pt x="1332272" y="471948"/>
                  <a:pt x="1297858" y="511278"/>
                  <a:pt x="1401097" y="442452"/>
                </a:cubicBezTo>
                <a:lnTo>
                  <a:pt x="1445342" y="412955"/>
                </a:lnTo>
                <a:lnTo>
                  <a:pt x="1489587" y="383458"/>
                </a:lnTo>
                <a:cubicBezTo>
                  <a:pt x="1516105" y="343681"/>
                  <a:pt x="1523655" y="340765"/>
                  <a:pt x="1533832" y="294968"/>
                </a:cubicBezTo>
                <a:cubicBezTo>
                  <a:pt x="1540319" y="265776"/>
                  <a:pt x="1548581" y="206477"/>
                  <a:pt x="1548581" y="206477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1" name="Freeform 310"/>
          <p:cNvSpPr/>
          <p:nvPr/>
        </p:nvSpPr>
        <p:spPr>
          <a:xfrm>
            <a:off x="3332712" y="-29497"/>
            <a:ext cx="2020953" cy="1637071"/>
          </a:xfrm>
          <a:custGeom>
            <a:avLst/>
            <a:gdLst>
              <a:gd name="connsiteX0" fmla="*/ 2020953 w 2020953"/>
              <a:gd name="connsiteY0" fmla="*/ 988142 h 1637071"/>
              <a:gd name="connsiteX1" fmla="*/ 1961959 w 2020953"/>
              <a:gd name="connsiteY1" fmla="*/ 1061884 h 1637071"/>
              <a:gd name="connsiteX2" fmla="*/ 1858720 w 2020953"/>
              <a:gd name="connsiteY2" fmla="*/ 1165123 h 1637071"/>
              <a:gd name="connsiteX3" fmla="*/ 1622746 w 2020953"/>
              <a:gd name="connsiteY3" fmla="*/ 1194620 h 1637071"/>
              <a:gd name="connsiteX4" fmla="*/ 1607998 w 2020953"/>
              <a:gd name="connsiteY4" fmla="*/ 1150374 h 1637071"/>
              <a:gd name="connsiteX5" fmla="*/ 1578501 w 2020953"/>
              <a:gd name="connsiteY5" fmla="*/ 1327355 h 1637071"/>
              <a:gd name="connsiteX6" fmla="*/ 1549004 w 2020953"/>
              <a:gd name="connsiteY6" fmla="*/ 1504336 h 1637071"/>
              <a:gd name="connsiteX7" fmla="*/ 1490011 w 2020953"/>
              <a:gd name="connsiteY7" fmla="*/ 1592826 h 1637071"/>
              <a:gd name="connsiteX8" fmla="*/ 1386772 w 2020953"/>
              <a:gd name="connsiteY8" fmla="*/ 1622323 h 1637071"/>
              <a:gd name="connsiteX9" fmla="*/ 1342527 w 2020953"/>
              <a:gd name="connsiteY9" fmla="*/ 1637071 h 1637071"/>
              <a:gd name="connsiteX10" fmla="*/ 1239288 w 2020953"/>
              <a:gd name="connsiteY10" fmla="*/ 1622323 h 1637071"/>
              <a:gd name="connsiteX11" fmla="*/ 1195043 w 2020953"/>
              <a:gd name="connsiteY11" fmla="*/ 1607574 h 1637071"/>
              <a:gd name="connsiteX12" fmla="*/ 1136049 w 2020953"/>
              <a:gd name="connsiteY12" fmla="*/ 1519084 h 1637071"/>
              <a:gd name="connsiteX13" fmla="*/ 1106553 w 2020953"/>
              <a:gd name="connsiteY13" fmla="*/ 1415845 h 1637071"/>
              <a:gd name="connsiteX14" fmla="*/ 973817 w 2020953"/>
              <a:gd name="connsiteY14" fmla="*/ 1356852 h 1637071"/>
              <a:gd name="connsiteX15" fmla="*/ 885327 w 2020953"/>
              <a:gd name="connsiteY15" fmla="*/ 1342103 h 1637071"/>
              <a:gd name="connsiteX16" fmla="*/ 782088 w 2020953"/>
              <a:gd name="connsiteY16" fmla="*/ 1312607 h 1637071"/>
              <a:gd name="connsiteX17" fmla="*/ 575611 w 2020953"/>
              <a:gd name="connsiteY17" fmla="*/ 1327355 h 1637071"/>
              <a:gd name="connsiteX18" fmla="*/ 487120 w 2020953"/>
              <a:gd name="connsiteY18" fmla="*/ 1371600 h 1637071"/>
              <a:gd name="connsiteX19" fmla="*/ 428127 w 2020953"/>
              <a:gd name="connsiteY19" fmla="*/ 1401097 h 1637071"/>
              <a:gd name="connsiteX20" fmla="*/ 369133 w 2020953"/>
              <a:gd name="connsiteY20" fmla="*/ 1415845 h 1637071"/>
              <a:gd name="connsiteX21" fmla="*/ 206901 w 2020953"/>
              <a:gd name="connsiteY21" fmla="*/ 1445342 h 1637071"/>
              <a:gd name="connsiteX22" fmla="*/ 103662 w 2020953"/>
              <a:gd name="connsiteY22" fmla="*/ 1430594 h 1637071"/>
              <a:gd name="connsiteX23" fmla="*/ 88914 w 2020953"/>
              <a:gd name="connsiteY23" fmla="*/ 1386349 h 1637071"/>
              <a:gd name="connsiteX24" fmla="*/ 29920 w 2020953"/>
              <a:gd name="connsiteY24" fmla="*/ 1297858 h 1637071"/>
              <a:gd name="connsiteX25" fmla="*/ 423 w 2020953"/>
              <a:gd name="connsiteY25" fmla="*/ 1209368 h 1637071"/>
              <a:gd name="connsiteX26" fmla="*/ 15172 w 2020953"/>
              <a:gd name="connsiteY26" fmla="*/ 1091381 h 1637071"/>
              <a:gd name="connsiteX27" fmla="*/ 133159 w 2020953"/>
              <a:gd name="connsiteY27" fmla="*/ 988142 h 1637071"/>
              <a:gd name="connsiteX28" fmla="*/ 221649 w 2020953"/>
              <a:gd name="connsiteY28" fmla="*/ 943897 h 1637071"/>
              <a:gd name="connsiteX29" fmla="*/ 265894 w 2020953"/>
              <a:gd name="connsiteY29" fmla="*/ 899652 h 1637071"/>
              <a:gd name="connsiteX30" fmla="*/ 354385 w 2020953"/>
              <a:gd name="connsiteY30" fmla="*/ 840658 h 1637071"/>
              <a:gd name="connsiteX31" fmla="*/ 413378 w 2020953"/>
              <a:gd name="connsiteY31" fmla="*/ 752168 h 1637071"/>
              <a:gd name="connsiteX32" fmla="*/ 442875 w 2020953"/>
              <a:gd name="connsiteY32" fmla="*/ 707923 h 1637071"/>
              <a:gd name="connsiteX33" fmla="*/ 487120 w 2020953"/>
              <a:gd name="connsiteY33" fmla="*/ 663678 h 1637071"/>
              <a:gd name="connsiteX34" fmla="*/ 531365 w 2020953"/>
              <a:gd name="connsiteY34" fmla="*/ 575187 h 1637071"/>
              <a:gd name="connsiteX35" fmla="*/ 560862 w 2020953"/>
              <a:gd name="connsiteY35" fmla="*/ 486697 h 1637071"/>
              <a:gd name="connsiteX36" fmla="*/ 575611 w 2020953"/>
              <a:gd name="connsiteY36" fmla="*/ 442452 h 1637071"/>
              <a:gd name="connsiteX37" fmla="*/ 605107 w 2020953"/>
              <a:gd name="connsiteY37" fmla="*/ 398207 h 1637071"/>
              <a:gd name="connsiteX38" fmla="*/ 664101 w 2020953"/>
              <a:gd name="connsiteY38" fmla="*/ 265471 h 1637071"/>
              <a:gd name="connsiteX39" fmla="*/ 678849 w 2020953"/>
              <a:gd name="connsiteY39" fmla="*/ 221226 h 1637071"/>
              <a:gd name="connsiteX40" fmla="*/ 826333 w 2020953"/>
              <a:gd name="connsiteY40" fmla="*/ 73742 h 1637071"/>
              <a:gd name="connsiteX41" fmla="*/ 870578 w 2020953"/>
              <a:gd name="connsiteY41" fmla="*/ 44245 h 1637071"/>
              <a:gd name="connsiteX42" fmla="*/ 959069 w 2020953"/>
              <a:gd name="connsiteY42" fmla="*/ 14749 h 1637071"/>
              <a:gd name="connsiteX43" fmla="*/ 1003314 w 2020953"/>
              <a:gd name="connsiteY43" fmla="*/ 0 h 1637071"/>
              <a:gd name="connsiteX44" fmla="*/ 1298282 w 2020953"/>
              <a:gd name="connsiteY44" fmla="*/ 14749 h 1637071"/>
              <a:gd name="connsiteX45" fmla="*/ 1386772 w 2020953"/>
              <a:gd name="connsiteY45" fmla="*/ 29497 h 1637071"/>
              <a:gd name="connsiteX46" fmla="*/ 1534256 w 2020953"/>
              <a:gd name="connsiteY46" fmla="*/ 44245 h 1637071"/>
              <a:gd name="connsiteX47" fmla="*/ 1578501 w 2020953"/>
              <a:gd name="connsiteY47" fmla="*/ 88491 h 163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020953" h="1637071">
                <a:moveTo>
                  <a:pt x="2020953" y="988142"/>
                </a:moveTo>
                <a:cubicBezTo>
                  <a:pt x="2001288" y="1012723"/>
                  <a:pt x="1980474" y="1036426"/>
                  <a:pt x="1961959" y="1061884"/>
                </a:cubicBezTo>
                <a:cubicBezTo>
                  <a:pt x="1886227" y="1166014"/>
                  <a:pt x="1940155" y="1137977"/>
                  <a:pt x="1858720" y="1165123"/>
                </a:cubicBezTo>
                <a:cubicBezTo>
                  <a:pt x="1780381" y="1243462"/>
                  <a:pt x="1800758" y="1245481"/>
                  <a:pt x="1622746" y="1194620"/>
                </a:cubicBezTo>
                <a:cubicBezTo>
                  <a:pt x="1607798" y="1190349"/>
                  <a:pt x="1612914" y="1165123"/>
                  <a:pt x="1607998" y="1150374"/>
                </a:cubicBezTo>
                <a:cubicBezTo>
                  <a:pt x="1584617" y="1243896"/>
                  <a:pt x="1593845" y="1196926"/>
                  <a:pt x="1578501" y="1327355"/>
                </a:cubicBezTo>
                <a:cubicBezTo>
                  <a:pt x="1575590" y="1352097"/>
                  <a:pt x="1573098" y="1460967"/>
                  <a:pt x="1549004" y="1504336"/>
                </a:cubicBezTo>
                <a:cubicBezTo>
                  <a:pt x="1531788" y="1535325"/>
                  <a:pt x="1523642" y="1581616"/>
                  <a:pt x="1490011" y="1592826"/>
                </a:cubicBezTo>
                <a:cubicBezTo>
                  <a:pt x="1383918" y="1628189"/>
                  <a:pt x="1516413" y="1585282"/>
                  <a:pt x="1386772" y="1622323"/>
                </a:cubicBezTo>
                <a:cubicBezTo>
                  <a:pt x="1371824" y="1626594"/>
                  <a:pt x="1357275" y="1632155"/>
                  <a:pt x="1342527" y="1637071"/>
                </a:cubicBezTo>
                <a:cubicBezTo>
                  <a:pt x="1308114" y="1632155"/>
                  <a:pt x="1273375" y="1629141"/>
                  <a:pt x="1239288" y="1622323"/>
                </a:cubicBezTo>
                <a:cubicBezTo>
                  <a:pt x="1224044" y="1619274"/>
                  <a:pt x="1206036" y="1618567"/>
                  <a:pt x="1195043" y="1607574"/>
                </a:cubicBezTo>
                <a:cubicBezTo>
                  <a:pt x="1169976" y="1582507"/>
                  <a:pt x="1136049" y="1519084"/>
                  <a:pt x="1136049" y="1519084"/>
                </a:cubicBezTo>
                <a:cubicBezTo>
                  <a:pt x="1135086" y="1515231"/>
                  <a:pt x="1114246" y="1425461"/>
                  <a:pt x="1106553" y="1415845"/>
                </a:cubicBezTo>
                <a:cubicBezTo>
                  <a:pt x="1083429" y="1386941"/>
                  <a:pt x="996692" y="1360665"/>
                  <a:pt x="973817" y="1356852"/>
                </a:cubicBezTo>
                <a:cubicBezTo>
                  <a:pt x="944320" y="1351936"/>
                  <a:pt x="914650" y="1347968"/>
                  <a:pt x="885327" y="1342103"/>
                </a:cubicBezTo>
                <a:cubicBezTo>
                  <a:pt x="839026" y="1332843"/>
                  <a:pt x="824261" y="1326664"/>
                  <a:pt x="782088" y="1312607"/>
                </a:cubicBezTo>
                <a:cubicBezTo>
                  <a:pt x="713262" y="1317523"/>
                  <a:pt x="644139" y="1319293"/>
                  <a:pt x="575611" y="1327355"/>
                </a:cubicBezTo>
                <a:cubicBezTo>
                  <a:pt x="533045" y="1332363"/>
                  <a:pt x="523212" y="1350976"/>
                  <a:pt x="487120" y="1371600"/>
                </a:cubicBezTo>
                <a:cubicBezTo>
                  <a:pt x="468031" y="1382508"/>
                  <a:pt x="448713" y="1393377"/>
                  <a:pt x="428127" y="1401097"/>
                </a:cubicBezTo>
                <a:cubicBezTo>
                  <a:pt x="409148" y="1408214"/>
                  <a:pt x="388623" y="1410276"/>
                  <a:pt x="369133" y="1415845"/>
                </a:cubicBezTo>
                <a:cubicBezTo>
                  <a:pt x="263030" y="1446160"/>
                  <a:pt x="402157" y="1420936"/>
                  <a:pt x="206901" y="1445342"/>
                </a:cubicBezTo>
                <a:cubicBezTo>
                  <a:pt x="172488" y="1440426"/>
                  <a:pt x="134754" y="1446140"/>
                  <a:pt x="103662" y="1430594"/>
                </a:cubicBezTo>
                <a:cubicBezTo>
                  <a:pt x="89757" y="1423642"/>
                  <a:pt x="96464" y="1399939"/>
                  <a:pt x="88914" y="1386349"/>
                </a:cubicBezTo>
                <a:cubicBezTo>
                  <a:pt x="71698" y="1355359"/>
                  <a:pt x="29920" y="1297858"/>
                  <a:pt x="29920" y="1297858"/>
                </a:cubicBezTo>
                <a:cubicBezTo>
                  <a:pt x="20088" y="1268361"/>
                  <a:pt x="-3434" y="1240220"/>
                  <a:pt x="423" y="1209368"/>
                </a:cubicBezTo>
                <a:cubicBezTo>
                  <a:pt x="5339" y="1170039"/>
                  <a:pt x="4743" y="1129619"/>
                  <a:pt x="15172" y="1091381"/>
                </a:cubicBezTo>
                <a:cubicBezTo>
                  <a:pt x="28828" y="1041310"/>
                  <a:pt x="100932" y="1009627"/>
                  <a:pt x="133159" y="988142"/>
                </a:cubicBezTo>
                <a:cubicBezTo>
                  <a:pt x="190339" y="950022"/>
                  <a:pt x="160588" y="964250"/>
                  <a:pt x="221649" y="943897"/>
                </a:cubicBezTo>
                <a:cubicBezTo>
                  <a:pt x="236397" y="929149"/>
                  <a:pt x="248540" y="911222"/>
                  <a:pt x="265894" y="899652"/>
                </a:cubicBezTo>
                <a:cubicBezTo>
                  <a:pt x="345402" y="846647"/>
                  <a:pt x="278385" y="938372"/>
                  <a:pt x="354385" y="840658"/>
                </a:cubicBezTo>
                <a:cubicBezTo>
                  <a:pt x="376149" y="812675"/>
                  <a:pt x="393714" y="781665"/>
                  <a:pt x="413378" y="752168"/>
                </a:cubicBezTo>
                <a:cubicBezTo>
                  <a:pt x="423210" y="737420"/>
                  <a:pt x="430341" y="720457"/>
                  <a:pt x="442875" y="707923"/>
                </a:cubicBezTo>
                <a:lnTo>
                  <a:pt x="487120" y="663678"/>
                </a:lnTo>
                <a:cubicBezTo>
                  <a:pt x="540911" y="502309"/>
                  <a:pt x="455123" y="746733"/>
                  <a:pt x="531365" y="575187"/>
                </a:cubicBezTo>
                <a:cubicBezTo>
                  <a:pt x="543993" y="546775"/>
                  <a:pt x="551030" y="516194"/>
                  <a:pt x="560862" y="486697"/>
                </a:cubicBezTo>
                <a:cubicBezTo>
                  <a:pt x="565778" y="471949"/>
                  <a:pt x="566988" y="455387"/>
                  <a:pt x="575611" y="442452"/>
                </a:cubicBezTo>
                <a:cubicBezTo>
                  <a:pt x="585443" y="427704"/>
                  <a:pt x="597908" y="414404"/>
                  <a:pt x="605107" y="398207"/>
                </a:cubicBezTo>
                <a:cubicBezTo>
                  <a:pt x="675308" y="240253"/>
                  <a:pt x="597348" y="365600"/>
                  <a:pt x="664101" y="265471"/>
                </a:cubicBezTo>
                <a:cubicBezTo>
                  <a:pt x="669017" y="250723"/>
                  <a:pt x="671299" y="234816"/>
                  <a:pt x="678849" y="221226"/>
                </a:cubicBezTo>
                <a:cubicBezTo>
                  <a:pt x="736685" y="117121"/>
                  <a:pt x="729169" y="138519"/>
                  <a:pt x="826333" y="73742"/>
                </a:cubicBezTo>
                <a:cubicBezTo>
                  <a:pt x="841081" y="63910"/>
                  <a:pt x="853762" y="49850"/>
                  <a:pt x="870578" y="44245"/>
                </a:cubicBezTo>
                <a:lnTo>
                  <a:pt x="959069" y="14749"/>
                </a:lnTo>
                <a:lnTo>
                  <a:pt x="1003314" y="0"/>
                </a:lnTo>
                <a:cubicBezTo>
                  <a:pt x="1101637" y="4916"/>
                  <a:pt x="1200126" y="7199"/>
                  <a:pt x="1298282" y="14749"/>
                </a:cubicBezTo>
                <a:cubicBezTo>
                  <a:pt x="1328097" y="17043"/>
                  <a:pt x="1357099" y="25788"/>
                  <a:pt x="1386772" y="29497"/>
                </a:cubicBezTo>
                <a:cubicBezTo>
                  <a:pt x="1435797" y="35625"/>
                  <a:pt x="1485095" y="39329"/>
                  <a:pt x="1534256" y="44245"/>
                </a:cubicBezTo>
                <a:cubicBezTo>
                  <a:pt x="1566480" y="92581"/>
                  <a:pt x="1546027" y="88491"/>
                  <a:pt x="1578501" y="88491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3" name="Freeform 312"/>
          <p:cNvSpPr/>
          <p:nvPr/>
        </p:nvSpPr>
        <p:spPr>
          <a:xfrm>
            <a:off x="509508" y="14748"/>
            <a:ext cx="3288938" cy="884904"/>
          </a:xfrm>
          <a:custGeom>
            <a:avLst/>
            <a:gdLst>
              <a:gd name="connsiteX0" fmla="*/ 36182 w 3288938"/>
              <a:gd name="connsiteY0" fmla="*/ 0 h 884904"/>
              <a:gd name="connsiteX1" fmla="*/ 21434 w 3288938"/>
              <a:gd name="connsiteY1" fmla="*/ 73742 h 884904"/>
              <a:gd name="connsiteX2" fmla="*/ 21434 w 3288938"/>
              <a:gd name="connsiteY2" fmla="*/ 221226 h 884904"/>
              <a:gd name="connsiteX3" fmla="*/ 65679 w 3288938"/>
              <a:gd name="connsiteY3" fmla="*/ 250723 h 884904"/>
              <a:gd name="connsiteX4" fmla="*/ 154169 w 3288938"/>
              <a:gd name="connsiteY4" fmla="*/ 324465 h 884904"/>
              <a:gd name="connsiteX5" fmla="*/ 168918 w 3288938"/>
              <a:gd name="connsiteY5" fmla="*/ 368710 h 884904"/>
              <a:gd name="connsiteX6" fmla="*/ 301653 w 3288938"/>
              <a:gd name="connsiteY6" fmla="*/ 486697 h 884904"/>
              <a:gd name="connsiteX7" fmla="*/ 404892 w 3288938"/>
              <a:gd name="connsiteY7" fmla="*/ 516194 h 884904"/>
              <a:gd name="connsiteX8" fmla="*/ 463886 w 3288938"/>
              <a:gd name="connsiteY8" fmla="*/ 501446 h 884904"/>
              <a:gd name="connsiteX9" fmla="*/ 552376 w 3288938"/>
              <a:gd name="connsiteY9" fmla="*/ 471949 h 884904"/>
              <a:gd name="connsiteX10" fmla="*/ 611369 w 3288938"/>
              <a:gd name="connsiteY10" fmla="*/ 486697 h 884904"/>
              <a:gd name="connsiteX11" fmla="*/ 626118 w 3288938"/>
              <a:gd name="connsiteY11" fmla="*/ 530942 h 884904"/>
              <a:gd name="connsiteX12" fmla="*/ 655615 w 3288938"/>
              <a:gd name="connsiteY12" fmla="*/ 663678 h 884904"/>
              <a:gd name="connsiteX13" fmla="*/ 699860 w 3288938"/>
              <a:gd name="connsiteY13" fmla="*/ 707923 h 884904"/>
              <a:gd name="connsiteX14" fmla="*/ 788350 w 3288938"/>
              <a:gd name="connsiteY14" fmla="*/ 737420 h 884904"/>
              <a:gd name="connsiteX15" fmla="*/ 921086 w 3288938"/>
              <a:gd name="connsiteY15" fmla="*/ 766917 h 884904"/>
              <a:gd name="connsiteX16" fmla="*/ 965331 w 3288938"/>
              <a:gd name="connsiteY16" fmla="*/ 781665 h 884904"/>
              <a:gd name="connsiteX17" fmla="*/ 980079 w 3288938"/>
              <a:gd name="connsiteY17" fmla="*/ 825910 h 884904"/>
              <a:gd name="connsiteX18" fmla="*/ 1068569 w 3288938"/>
              <a:gd name="connsiteY18" fmla="*/ 855407 h 884904"/>
              <a:gd name="connsiteX19" fmla="*/ 1260298 w 3288938"/>
              <a:gd name="connsiteY19" fmla="*/ 884904 h 884904"/>
              <a:gd name="connsiteX20" fmla="*/ 1348789 w 3288938"/>
              <a:gd name="connsiteY20" fmla="*/ 870155 h 884904"/>
              <a:gd name="connsiteX21" fmla="*/ 1363537 w 3288938"/>
              <a:gd name="connsiteY21" fmla="*/ 825910 h 884904"/>
              <a:gd name="connsiteX22" fmla="*/ 1378286 w 3288938"/>
              <a:gd name="connsiteY22" fmla="*/ 752168 h 884904"/>
              <a:gd name="connsiteX23" fmla="*/ 1422531 w 3288938"/>
              <a:gd name="connsiteY23" fmla="*/ 737420 h 884904"/>
              <a:gd name="connsiteX24" fmla="*/ 1511021 w 3288938"/>
              <a:gd name="connsiteY24" fmla="*/ 678426 h 884904"/>
              <a:gd name="connsiteX25" fmla="*/ 1555266 w 3288938"/>
              <a:gd name="connsiteY25" fmla="*/ 648929 h 884904"/>
              <a:gd name="connsiteX26" fmla="*/ 1702750 w 3288938"/>
              <a:gd name="connsiteY26" fmla="*/ 663678 h 884904"/>
              <a:gd name="connsiteX27" fmla="*/ 1791240 w 3288938"/>
              <a:gd name="connsiteY27" fmla="*/ 693175 h 884904"/>
              <a:gd name="connsiteX28" fmla="*/ 1850234 w 3288938"/>
              <a:gd name="connsiteY28" fmla="*/ 707923 h 884904"/>
              <a:gd name="connsiteX29" fmla="*/ 1894479 w 3288938"/>
              <a:gd name="connsiteY29" fmla="*/ 722671 h 884904"/>
              <a:gd name="connsiteX30" fmla="*/ 2012466 w 3288938"/>
              <a:gd name="connsiteY30" fmla="*/ 752168 h 884904"/>
              <a:gd name="connsiteX31" fmla="*/ 2115705 w 3288938"/>
              <a:gd name="connsiteY31" fmla="*/ 737420 h 884904"/>
              <a:gd name="connsiteX32" fmla="*/ 2145202 w 3288938"/>
              <a:gd name="connsiteY32" fmla="*/ 693175 h 884904"/>
              <a:gd name="connsiteX33" fmla="*/ 2189447 w 3288938"/>
              <a:gd name="connsiteY33" fmla="*/ 663678 h 884904"/>
              <a:gd name="connsiteX34" fmla="*/ 2454918 w 3288938"/>
              <a:gd name="connsiteY34" fmla="*/ 678426 h 884904"/>
              <a:gd name="connsiteX35" fmla="*/ 2499163 w 3288938"/>
              <a:gd name="connsiteY35" fmla="*/ 693175 h 884904"/>
              <a:gd name="connsiteX36" fmla="*/ 2853124 w 3288938"/>
              <a:gd name="connsiteY36" fmla="*/ 722671 h 884904"/>
              <a:gd name="connsiteX37" fmla="*/ 2912118 w 3288938"/>
              <a:gd name="connsiteY37" fmla="*/ 737420 h 884904"/>
              <a:gd name="connsiteX38" fmla="*/ 3000608 w 3288938"/>
              <a:gd name="connsiteY38" fmla="*/ 766917 h 884904"/>
              <a:gd name="connsiteX39" fmla="*/ 3221834 w 3288938"/>
              <a:gd name="connsiteY39" fmla="*/ 752168 h 884904"/>
              <a:gd name="connsiteX40" fmla="*/ 3280827 w 3288938"/>
              <a:gd name="connsiteY40" fmla="*/ 737420 h 88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88938" h="884904">
                <a:moveTo>
                  <a:pt x="36182" y="0"/>
                </a:moveTo>
                <a:cubicBezTo>
                  <a:pt x="31266" y="24581"/>
                  <a:pt x="27514" y="49423"/>
                  <a:pt x="21434" y="73742"/>
                </a:cubicBezTo>
                <a:cubicBezTo>
                  <a:pt x="5572" y="137192"/>
                  <a:pt x="-17601" y="133395"/>
                  <a:pt x="21434" y="221226"/>
                </a:cubicBezTo>
                <a:cubicBezTo>
                  <a:pt x="28633" y="237424"/>
                  <a:pt x="52062" y="239375"/>
                  <a:pt x="65679" y="250723"/>
                </a:cubicBezTo>
                <a:cubicBezTo>
                  <a:pt x="179236" y="345355"/>
                  <a:pt x="44317" y="251229"/>
                  <a:pt x="154169" y="324465"/>
                </a:cubicBezTo>
                <a:cubicBezTo>
                  <a:pt x="159085" y="339213"/>
                  <a:pt x="159374" y="356439"/>
                  <a:pt x="168918" y="368710"/>
                </a:cubicBezTo>
                <a:cubicBezTo>
                  <a:pt x="193792" y="400691"/>
                  <a:pt x="255057" y="463398"/>
                  <a:pt x="301653" y="486697"/>
                </a:cubicBezTo>
                <a:cubicBezTo>
                  <a:pt x="322815" y="497278"/>
                  <a:pt x="385984" y="511467"/>
                  <a:pt x="404892" y="516194"/>
                </a:cubicBezTo>
                <a:cubicBezTo>
                  <a:pt x="424557" y="511278"/>
                  <a:pt x="444471" y="507270"/>
                  <a:pt x="463886" y="501446"/>
                </a:cubicBezTo>
                <a:cubicBezTo>
                  <a:pt x="493667" y="492512"/>
                  <a:pt x="552376" y="471949"/>
                  <a:pt x="552376" y="471949"/>
                </a:cubicBezTo>
                <a:cubicBezTo>
                  <a:pt x="572040" y="476865"/>
                  <a:pt x="595541" y="474035"/>
                  <a:pt x="611369" y="486697"/>
                </a:cubicBezTo>
                <a:cubicBezTo>
                  <a:pt x="623509" y="496409"/>
                  <a:pt x="622746" y="515766"/>
                  <a:pt x="626118" y="530942"/>
                </a:cubicBezTo>
                <a:cubicBezTo>
                  <a:pt x="628796" y="542993"/>
                  <a:pt x="639013" y="638775"/>
                  <a:pt x="655615" y="663678"/>
                </a:cubicBezTo>
                <a:cubicBezTo>
                  <a:pt x="667185" y="681032"/>
                  <a:pt x="681627" y="697794"/>
                  <a:pt x="699860" y="707923"/>
                </a:cubicBezTo>
                <a:cubicBezTo>
                  <a:pt x="727039" y="723023"/>
                  <a:pt x="758853" y="727588"/>
                  <a:pt x="788350" y="737420"/>
                </a:cubicBezTo>
                <a:cubicBezTo>
                  <a:pt x="887945" y="770618"/>
                  <a:pt x="765361" y="732311"/>
                  <a:pt x="921086" y="766917"/>
                </a:cubicBezTo>
                <a:cubicBezTo>
                  <a:pt x="936262" y="770289"/>
                  <a:pt x="950583" y="776749"/>
                  <a:pt x="965331" y="781665"/>
                </a:cubicBezTo>
                <a:cubicBezTo>
                  <a:pt x="970247" y="796413"/>
                  <a:pt x="967429" y="816874"/>
                  <a:pt x="980079" y="825910"/>
                </a:cubicBezTo>
                <a:cubicBezTo>
                  <a:pt x="1005380" y="843982"/>
                  <a:pt x="1038405" y="847866"/>
                  <a:pt x="1068569" y="855407"/>
                </a:cubicBezTo>
                <a:cubicBezTo>
                  <a:pt x="1170751" y="880952"/>
                  <a:pt x="1107417" y="867916"/>
                  <a:pt x="1260298" y="884904"/>
                </a:cubicBezTo>
                <a:cubicBezTo>
                  <a:pt x="1289795" y="879988"/>
                  <a:pt x="1322825" y="884992"/>
                  <a:pt x="1348789" y="870155"/>
                </a:cubicBezTo>
                <a:cubicBezTo>
                  <a:pt x="1362287" y="862442"/>
                  <a:pt x="1359766" y="840992"/>
                  <a:pt x="1363537" y="825910"/>
                </a:cubicBezTo>
                <a:cubicBezTo>
                  <a:pt x="1369617" y="801591"/>
                  <a:pt x="1364381" y="773025"/>
                  <a:pt x="1378286" y="752168"/>
                </a:cubicBezTo>
                <a:cubicBezTo>
                  <a:pt x="1386909" y="739233"/>
                  <a:pt x="1407783" y="742336"/>
                  <a:pt x="1422531" y="737420"/>
                </a:cubicBezTo>
                <a:lnTo>
                  <a:pt x="1511021" y="678426"/>
                </a:lnTo>
                <a:lnTo>
                  <a:pt x="1555266" y="648929"/>
                </a:lnTo>
                <a:cubicBezTo>
                  <a:pt x="1604427" y="653845"/>
                  <a:pt x="1654190" y="654573"/>
                  <a:pt x="1702750" y="663678"/>
                </a:cubicBezTo>
                <a:cubicBezTo>
                  <a:pt x="1733310" y="669408"/>
                  <a:pt x="1761076" y="685634"/>
                  <a:pt x="1791240" y="693175"/>
                </a:cubicBezTo>
                <a:cubicBezTo>
                  <a:pt x="1810905" y="698091"/>
                  <a:pt x="1830744" y="702355"/>
                  <a:pt x="1850234" y="707923"/>
                </a:cubicBezTo>
                <a:cubicBezTo>
                  <a:pt x="1865182" y="712194"/>
                  <a:pt x="1879481" y="718581"/>
                  <a:pt x="1894479" y="722671"/>
                </a:cubicBezTo>
                <a:cubicBezTo>
                  <a:pt x="1933590" y="733338"/>
                  <a:pt x="2012466" y="752168"/>
                  <a:pt x="2012466" y="752168"/>
                </a:cubicBezTo>
                <a:cubicBezTo>
                  <a:pt x="2046879" y="747252"/>
                  <a:pt x="2083939" y="751538"/>
                  <a:pt x="2115705" y="737420"/>
                </a:cubicBezTo>
                <a:cubicBezTo>
                  <a:pt x="2131903" y="730221"/>
                  <a:pt x="2132668" y="705709"/>
                  <a:pt x="2145202" y="693175"/>
                </a:cubicBezTo>
                <a:cubicBezTo>
                  <a:pt x="2157736" y="680641"/>
                  <a:pt x="2174699" y="673510"/>
                  <a:pt x="2189447" y="663678"/>
                </a:cubicBezTo>
                <a:cubicBezTo>
                  <a:pt x="2277937" y="668594"/>
                  <a:pt x="2366690" y="670023"/>
                  <a:pt x="2454918" y="678426"/>
                </a:cubicBezTo>
                <a:cubicBezTo>
                  <a:pt x="2470394" y="679900"/>
                  <a:pt x="2483798" y="690811"/>
                  <a:pt x="2499163" y="693175"/>
                </a:cubicBezTo>
                <a:cubicBezTo>
                  <a:pt x="2574087" y="704702"/>
                  <a:pt x="2794591" y="718490"/>
                  <a:pt x="2853124" y="722671"/>
                </a:cubicBezTo>
                <a:cubicBezTo>
                  <a:pt x="2872789" y="727587"/>
                  <a:pt x="2892703" y="731595"/>
                  <a:pt x="2912118" y="737420"/>
                </a:cubicBezTo>
                <a:cubicBezTo>
                  <a:pt x="2941899" y="746354"/>
                  <a:pt x="3000608" y="766917"/>
                  <a:pt x="3000608" y="766917"/>
                </a:cubicBezTo>
                <a:cubicBezTo>
                  <a:pt x="3074350" y="762001"/>
                  <a:pt x="3148380" y="760330"/>
                  <a:pt x="3221834" y="752168"/>
                </a:cubicBezTo>
                <a:cubicBezTo>
                  <a:pt x="3368556" y="735865"/>
                  <a:pt x="3219602" y="737420"/>
                  <a:pt x="3280827" y="73742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4" name="Freeform 313"/>
          <p:cNvSpPr/>
          <p:nvPr/>
        </p:nvSpPr>
        <p:spPr>
          <a:xfrm>
            <a:off x="-44245" y="781665"/>
            <a:ext cx="1460090" cy="1268361"/>
          </a:xfrm>
          <a:custGeom>
            <a:avLst/>
            <a:gdLst>
              <a:gd name="connsiteX0" fmla="*/ 1356851 w 1460090"/>
              <a:gd name="connsiteY0" fmla="*/ 0 h 1268361"/>
              <a:gd name="connsiteX1" fmla="*/ 1312606 w 1460090"/>
              <a:gd name="connsiteY1" fmla="*/ 117987 h 1268361"/>
              <a:gd name="connsiteX2" fmla="*/ 1283110 w 1460090"/>
              <a:gd name="connsiteY2" fmla="*/ 235974 h 1268361"/>
              <a:gd name="connsiteX3" fmla="*/ 1268361 w 1460090"/>
              <a:gd name="connsiteY3" fmla="*/ 294967 h 1268361"/>
              <a:gd name="connsiteX4" fmla="*/ 1283110 w 1460090"/>
              <a:gd name="connsiteY4" fmla="*/ 442451 h 1268361"/>
              <a:gd name="connsiteX5" fmla="*/ 1327355 w 1460090"/>
              <a:gd name="connsiteY5" fmla="*/ 575187 h 1268361"/>
              <a:gd name="connsiteX6" fmla="*/ 1342103 w 1460090"/>
              <a:gd name="connsiteY6" fmla="*/ 619432 h 1268361"/>
              <a:gd name="connsiteX7" fmla="*/ 1356851 w 1460090"/>
              <a:gd name="connsiteY7" fmla="*/ 663677 h 1268361"/>
              <a:gd name="connsiteX8" fmla="*/ 1430593 w 1460090"/>
              <a:gd name="connsiteY8" fmla="*/ 752167 h 1268361"/>
              <a:gd name="connsiteX9" fmla="*/ 1460090 w 1460090"/>
              <a:gd name="connsiteY9" fmla="*/ 840658 h 1268361"/>
              <a:gd name="connsiteX10" fmla="*/ 1445342 w 1460090"/>
              <a:gd name="connsiteY10" fmla="*/ 943896 h 1268361"/>
              <a:gd name="connsiteX11" fmla="*/ 1430593 w 1460090"/>
              <a:gd name="connsiteY11" fmla="*/ 988141 h 1268361"/>
              <a:gd name="connsiteX12" fmla="*/ 1386348 w 1460090"/>
              <a:gd name="connsiteY12" fmla="*/ 1002890 h 1268361"/>
              <a:gd name="connsiteX13" fmla="*/ 1342103 w 1460090"/>
              <a:gd name="connsiteY13" fmla="*/ 1032387 h 1268361"/>
              <a:gd name="connsiteX14" fmla="*/ 1253613 w 1460090"/>
              <a:gd name="connsiteY14" fmla="*/ 1061883 h 1268361"/>
              <a:gd name="connsiteX15" fmla="*/ 1120877 w 1460090"/>
              <a:gd name="connsiteY15" fmla="*/ 1150374 h 1268361"/>
              <a:gd name="connsiteX16" fmla="*/ 1076632 w 1460090"/>
              <a:gd name="connsiteY16" fmla="*/ 1179870 h 1268361"/>
              <a:gd name="connsiteX17" fmla="*/ 1017639 w 1460090"/>
              <a:gd name="connsiteY17" fmla="*/ 1194619 h 1268361"/>
              <a:gd name="connsiteX18" fmla="*/ 973393 w 1460090"/>
              <a:gd name="connsiteY18" fmla="*/ 1238864 h 1268361"/>
              <a:gd name="connsiteX19" fmla="*/ 884903 w 1460090"/>
              <a:gd name="connsiteY19" fmla="*/ 1268361 h 1268361"/>
              <a:gd name="connsiteX20" fmla="*/ 707922 w 1460090"/>
              <a:gd name="connsiteY20" fmla="*/ 1224116 h 1268361"/>
              <a:gd name="connsiteX21" fmla="*/ 678426 w 1460090"/>
              <a:gd name="connsiteY21" fmla="*/ 1179870 h 1268361"/>
              <a:gd name="connsiteX22" fmla="*/ 589935 w 1460090"/>
              <a:gd name="connsiteY22" fmla="*/ 1150374 h 1268361"/>
              <a:gd name="connsiteX23" fmla="*/ 442451 w 1460090"/>
              <a:gd name="connsiteY23" fmla="*/ 1061883 h 1268361"/>
              <a:gd name="connsiteX24" fmla="*/ 398206 w 1460090"/>
              <a:gd name="connsiteY24" fmla="*/ 1047135 h 1268361"/>
              <a:gd name="connsiteX25" fmla="*/ 206477 w 1460090"/>
              <a:gd name="connsiteY25" fmla="*/ 1032387 h 1268361"/>
              <a:gd name="connsiteX26" fmla="*/ 162232 w 1460090"/>
              <a:gd name="connsiteY26" fmla="*/ 1002890 h 1268361"/>
              <a:gd name="connsiteX27" fmla="*/ 132735 w 1460090"/>
              <a:gd name="connsiteY27" fmla="*/ 958645 h 1268361"/>
              <a:gd name="connsiteX28" fmla="*/ 88490 w 1460090"/>
              <a:gd name="connsiteY28" fmla="*/ 943896 h 1268361"/>
              <a:gd name="connsiteX29" fmla="*/ 0 w 1460090"/>
              <a:gd name="connsiteY29" fmla="*/ 766916 h 1268361"/>
              <a:gd name="connsiteX30" fmla="*/ 0 w 1460090"/>
              <a:gd name="connsiteY30" fmla="*/ 737419 h 126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460090" h="1268361">
                <a:moveTo>
                  <a:pt x="1356851" y="0"/>
                </a:moveTo>
                <a:cubicBezTo>
                  <a:pt x="1328397" y="142271"/>
                  <a:pt x="1363241" y="16715"/>
                  <a:pt x="1312606" y="117987"/>
                </a:cubicBezTo>
                <a:cubicBezTo>
                  <a:pt x="1296793" y="149612"/>
                  <a:pt x="1289842" y="205682"/>
                  <a:pt x="1283110" y="235974"/>
                </a:cubicBezTo>
                <a:cubicBezTo>
                  <a:pt x="1278713" y="255761"/>
                  <a:pt x="1273277" y="275303"/>
                  <a:pt x="1268361" y="294967"/>
                </a:cubicBezTo>
                <a:cubicBezTo>
                  <a:pt x="1273277" y="344128"/>
                  <a:pt x="1274005" y="393891"/>
                  <a:pt x="1283110" y="442451"/>
                </a:cubicBezTo>
                <a:cubicBezTo>
                  <a:pt x="1283112" y="442464"/>
                  <a:pt x="1319979" y="553059"/>
                  <a:pt x="1327355" y="575187"/>
                </a:cubicBezTo>
                <a:lnTo>
                  <a:pt x="1342103" y="619432"/>
                </a:lnTo>
                <a:cubicBezTo>
                  <a:pt x="1347019" y="634180"/>
                  <a:pt x="1345858" y="652684"/>
                  <a:pt x="1356851" y="663677"/>
                </a:cubicBezTo>
                <a:cubicBezTo>
                  <a:pt x="1384639" y="691464"/>
                  <a:pt x="1414166" y="715205"/>
                  <a:pt x="1430593" y="752167"/>
                </a:cubicBezTo>
                <a:cubicBezTo>
                  <a:pt x="1443221" y="780580"/>
                  <a:pt x="1460090" y="840658"/>
                  <a:pt x="1460090" y="840658"/>
                </a:cubicBezTo>
                <a:cubicBezTo>
                  <a:pt x="1455174" y="875071"/>
                  <a:pt x="1452159" y="909809"/>
                  <a:pt x="1445342" y="943896"/>
                </a:cubicBezTo>
                <a:cubicBezTo>
                  <a:pt x="1442293" y="959140"/>
                  <a:pt x="1441586" y="977148"/>
                  <a:pt x="1430593" y="988141"/>
                </a:cubicBezTo>
                <a:cubicBezTo>
                  <a:pt x="1419600" y="999134"/>
                  <a:pt x="1400253" y="995937"/>
                  <a:pt x="1386348" y="1002890"/>
                </a:cubicBezTo>
                <a:cubicBezTo>
                  <a:pt x="1370494" y="1010817"/>
                  <a:pt x="1358301" y="1025188"/>
                  <a:pt x="1342103" y="1032387"/>
                </a:cubicBezTo>
                <a:cubicBezTo>
                  <a:pt x="1313691" y="1045015"/>
                  <a:pt x="1253613" y="1061883"/>
                  <a:pt x="1253613" y="1061883"/>
                </a:cubicBezTo>
                <a:lnTo>
                  <a:pt x="1120877" y="1150374"/>
                </a:lnTo>
                <a:cubicBezTo>
                  <a:pt x="1106129" y="1160206"/>
                  <a:pt x="1093828" y="1175571"/>
                  <a:pt x="1076632" y="1179870"/>
                </a:cubicBezTo>
                <a:lnTo>
                  <a:pt x="1017639" y="1194619"/>
                </a:lnTo>
                <a:cubicBezTo>
                  <a:pt x="1002890" y="1209367"/>
                  <a:pt x="991626" y="1228735"/>
                  <a:pt x="973393" y="1238864"/>
                </a:cubicBezTo>
                <a:cubicBezTo>
                  <a:pt x="946213" y="1253964"/>
                  <a:pt x="884903" y="1268361"/>
                  <a:pt x="884903" y="1268361"/>
                </a:cubicBezTo>
                <a:cubicBezTo>
                  <a:pt x="811115" y="1260162"/>
                  <a:pt x="758724" y="1274918"/>
                  <a:pt x="707922" y="1224116"/>
                </a:cubicBezTo>
                <a:cubicBezTo>
                  <a:pt x="695388" y="1211582"/>
                  <a:pt x="693457" y="1189264"/>
                  <a:pt x="678426" y="1179870"/>
                </a:cubicBezTo>
                <a:cubicBezTo>
                  <a:pt x="652060" y="1163391"/>
                  <a:pt x="589935" y="1150374"/>
                  <a:pt x="589935" y="1150374"/>
                </a:cubicBezTo>
                <a:cubicBezTo>
                  <a:pt x="527027" y="1108435"/>
                  <a:pt x="505943" y="1089093"/>
                  <a:pt x="442451" y="1061883"/>
                </a:cubicBezTo>
                <a:cubicBezTo>
                  <a:pt x="428162" y="1055759"/>
                  <a:pt x="413632" y="1049063"/>
                  <a:pt x="398206" y="1047135"/>
                </a:cubicBezTo>
                <a:cubicBezTo>
                  <a:pt x="334602" y="1039185"/>
                  <a:pt x="270387" y="1037303"/>
                  <a:pt x="206477" y="1032387"/>
                </a:cubicBezTo>
                <a:cubicBezTo>
                  <a:pt x="191729" y="1022555"/>
                  <a:pt x="174766" y="1015424"/>
                  <a:pt x="162232" y="1002890"/>
                </a:cubicBezTo>
                <a:cubicBezTo>
                  <a:pt x="149698" y="990356"/>
                  <a:pt x="146576" y="969718"/>
                  <a:pt x="132735" y="958645"/>
                </a:cubicBezTo>
                <a:cubicBezTo>
                  <a:pt x="120596" y="948933"/>
                  <a:pt x="103238" y="948812"/>
                  <a:pt x="88490" y="943896"/>
                </a:cubicBezTo>
                <a:cubicBezTo>
                  <a:pt x="58664" y="899156"/>
                  <a:pt x="0" y="827976"/>
                  <a:pt x="0" y="766916"/>
                </a:cubicBezTo>
                <a:lnTo>
                  <a:pt x="0" y="737419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5" name="Freeform 314"/>
          <p:cNvSpPr/>
          <p:nvPr/>
        </p:nvSpPr>
        <p:spPr>
          <a:xfrm>
            <a:off x="1297802" y="1224116"/>
            <a:ext cx="2271308" cy="781665"/>
          </a:xfrm>
          <a:custGeom>
            <a:avLst/>
            <a:gdLst>
              <a:gd name="connsiteX0" fmla="*/ 2271308 w 2271308"/>
              <a:gd name="connsiteY0" fmla="*/ 235974 h 781665"/>
              <a:gd name="connsiteX1" fmla="*/ 2256559 w 2271308"/>
              <a:gd name="connsiteY1" fmla="*/ 339213 h 781665"/>
              <a:gd name="connsiteX2" fmla="*/ 2241811 w 2271308"/>
              <a:gd name="connsiteY2" fmla="*/ 383458 h 781665"/>
              <a:gd name="connsiteX3" fmla="*/ 2227063 w 2271308"/>
              <a:gd name="connsiteY3" fmla="*/ 457200 h 781665"/>
              <a:gd name="connsiteX4" fmla="*/ 2197566 w 2271308"/>
              <a:gd name="connsiteY4" fmla="*/ 589936 h 781665"/>
              <a:gd name="connsiteX5" fmla="*/ 2168069 w 2271308"/>
              <a:gd name="connsiteY5" fmla="*/ 634181 h 781665"/>
              <a:gd name="connsiteX6" fmla="*/ 1991088 w 2271308"/>
              <a:gd name="connsiteY6" fmla="*/ 722671 h 781665"/>
              <a:gd name="connsiteX7" fmla="*/ 1887850 w 2271308"/>
              <a:gd name="connsiteY7" fmla="*/ 752168 h 781665"/>
              <a:gd name="connsiteX8" fmla="*/ 1843604 w 2271308"/>
              <a:gd name="connsiteY8" fmla="*/ 766916 h 781665"/>
              <a:gd name="connsiteX9" fmla="*/ 1755114 w 2271308"/>
              <a:gd name="connsiteY9" fmla="*/ 781665 h 781665"/>
              <a:gd name="connsiteX10" fmla="*/ 1578133 w 2271308"/>
              <a:gd name="connsiteY10" fmla="*/ 752168 h 781665"/>
              <a:gd name="connsiteX11" fmla="*/ 1533888 w 2271308"/>
              <a:gd name="connsiteY11" fmla="*/ 737419 h 781665"/>
              <a:gd name="connsiteX12" fmla="*/ 1445398 w 2271308"/>
              <a:gd name="connsiteY12" fmla="*/ 678426 h 781665"/>
              <a:gd name="connsiteX13" fmla="*/ 1430650 w 2271308"/>
              <a:gd name="connsiteY13" fmla="*/ 634181 h 781665"/>
              <a:gd name="connsiteX14" fmla="*/ 1371656 w 2271308"/>
              <a:gd name="connsiteY14" fmla="*/ 545690 h 781665"/>
              <a:gd name="connsiteX15" fmla="*/ 1327411 w 2271308"/>
              <a:gd name="connsiteY15" fmla="*/ 457200 h 781665"/>
              <a:gd name="connsiteX16" fmla="*/ 1312663 w 2271308"/>
              <a:gd name="connsiteY16" fmla="*/ 412955 h 781665"/>
              <a:gd name="connsiteX17" fmla="*/ 1283166 w 2271308"/>
              <a:gd name="connsiteY17" fmla="*/ 368710 h 781665"/>
              <a:gd name="connsiteX18" fmla="*/ 1268417 w 2271308"/>
              <a:gd name="connsiteY18" fmla="*/ 324465 h 781665"/>
              <a:gd name="connsiteX19" fmla="*/ 1224172 w 2271308"/>
              <a:gd name="connsiteY19" fmla="*/ 309716 h 781665"/>
              <a:gd name="connsiteX20" fmla="*/ 1209424 w 2271308"/>
              <a:gd name="connsiteY20" fmla="*/ 265471 h 781665"/>
              <a:gd name="connsiteX21" fmla="*/ 1165179 w 2271308"/>
              <a:gd name="connsiteY21" fmla="*/ 250723 h 781665"/>
              <a:gd name="connsiteX22" fmla="*/ 1120933 w 2271308"/>
              <a:gd name="connsiteY22" fmla="*/ 221226 h 781665"/>
              <a:gd name="connsiteX23" fmla="*/ 973450 w 2271308"/>
              <a:gd name="connsiteY23" fmla="*/ 250723 h 781665"/>
              <a:gd name="connsiteX24" fmla="*/ 825966 w 2271308"/>
              <a:gd name="connsiteY24" fmla="*/ 235974 h 781665"/>
              <a:gd name="connsiteX25" fmla="*/ 678482 w 2271308"/>
              <a:gd name="connsiteY25" fmla="*/ 191729 h 781665"/>
              <a:gd name="connsiteX26" fmla="*/ 589992 w 2271308"/>
              <a:gd name="connsiteY26" fmla="*/ 162232 h 781665"/>
              <a:gd name="connsiteX27" fmla="*/ 501501 w 2271308"/>
              <a:gd name="connsiteY27" fmla="*/ 117987 h 781665"/>
              <a:gd name="connsiteX28" fmla="*/ 413011 w 2271308"/>
              <a:gd name="connsiteY28" fmla="*/ 73742 h 781665"/>
              <a:gd name="connsiteX29" fmla="*/ 280275 w 2271308"/>
              <a:gd name="connsiteY29" fmla="*/ 14749 h 781665"/>
              <a:gd name="connsiteX30" fmla="*/ 236030 w 2271308"/>
              <a:gd name="connsiteY30" fmla="*/ 0 h 781665"/>
              <a:gd name="connsiteX31" fmla="*/ 132792 w 2271308"/>
              <a:gd name="connsiteY31" fmla="*/ 29497 h 781665"/>
              <a:gd name="connsiteX32" fmla="*/ 88546 w 2271308"/>
              <a:gd name="connsiteY32" fmla="*/ 73742 h 781665"/>
              <a:gd name="connsiteX33" fmla="*/ 44301 w 2271308"/>
              <a:gd name="connsiteY33" fmla="*/ 103239 h 781665"/>
              <a:gd name="connsiteX34" fmla="*/ 56 w 2271308"/>
              <a:gd name="connsiteY34" fmla="*/ 162232 h 78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71308" h="781665">
                <a:moveTo>
                  <a:pt x="2271308" y="235974"/>
                </a:moveTo>
                <a:cubicBezTo>
                  <a:pt x="2266392" y="270387"/>
                  <a:pt x="2263377" y="305126"/>
                  <a:pt x="2256559" y="339213"/>
                </a:cubicBezTo>
                <a:cubicBezTo>
                  <a:pt x="2253510" y="354457"/>
                  <a:pt x="2245581" y="368376"/>
                  <a:pt x="2241811" y="383458"/>
                </a:cubicBezTo>
                <a:cubicBezTo>
                  <a:pt x="2235731" y="407777"/>
                  <a:pt x="2231547" y="432537"/>
                  <a:pt x="2227063" y="457200"/>
                </a:cubicBezTo>
                <a:cubicBezTo>
                  <a:pt x="2220591" y="492798"/>
                  <a:pt x="2216138" y="552791"/>
                  <a:pt x="2197566" y="589936"/>
                </a:cubicBezTo>
                <a:cubicBezTo>
                  <a:pt x="2189639" y="605790"/>
                  <a:pt x="2181409" y="622509"/>
                  <a:pt x="2168069" y="634181"/>
                </a:cubicBezTo>
                <a:cubicBezTo>
                  <a:pt x="2097694" y="695759"/>
                  <a:pt x="2074632" y="694823"/>
                  <a:pt x="1991088" y="722671"/>
                </a:cubicBezTo>
                <a:cubicBezTo>
                  <a:pt x="1885021" y="758027"/>
                  <a:pt x="2017459" y="715137"/>
                  <a:pt x="1887850" y="752168"/>
                </a:cubicBezTo>
                <a:cubicBezTo>
                  <a:pt x="1872902" y="756439"/>
                  <a:pt x="1858780" y="763544"/>
                  <a:pt x="1843604" y="766916"/>
                </a:cubicBezTo>
                <a:cubicBezTo>
                  <a:pt x="1814413" y="773403"/>
                  <a:pt x="1784611" y="776749"/>
                  <a:pt x="1755114" y="781665"/>
                </a:cubicBezTo>
                <a:cubicBezTo>
                  <a:pt x="1659369" y="769696"/>
                  <a:pt x="1653918" y="773821"/>
                  <a:pt x="1578133" y="752168"/>
                </a:cubicBezTo>
                <a:cubicBezTo>
                  <a:pt x="1563185" y="747897"/>
                  <a:pt x="1547478" y="744969"/>
                  <a:pt x="1533888" y="737419"/>
                </a:cubicBezTo>
                <a:cubicBezTo>
                  <a:pt x="1502899" y="720203"/>
                  <a:pt x="1445398" y="678426"/>
                  <a:pt x="1445398" y="678426"/>
                </a:cubicBezTo>
                <a:cubicBezTo>
                  <a:pt x="1440482" y="663678"/>
                  <a:pt x="1438200" y="647771"/>
                  <a:pt x="1430650" y="634181"/>
                </a:cubicBezTo>
                <a:cubicBezTo>
                  <a:pt x="1413434" y="603191"/>
                  <a:pt x="1371656" y="545690"/>
                  <a:pt x="1371656" y="545690"/>
                </a:cubicBezTo>
                <a:cubicBezTo>
                  <a:pt x="1334587" y="434479"/>
                  <a:pt x="1384591" y="571560"/>
                  <a:pt x="1327411" y="457200"/>
                </a:cubicBezTo>
                <a:cubicBezTo>
                  <a:pt x="1320459" y="443295"/>
                  <a:pt x="1319615" y="426860"/>
                  <a:pt x="1312663" y="412955"/>
                </a:cubicBezTo>
                <a:cubicBezTo>
                  <a:pt x="1304736" y="397101"/>
                  <a:pt x="1291093" y="384564"/>
                  <a:pt x="1283166" y="368710"/>
                </a:cubicBezTo>
                <a:cubicBezTo>
                  <a:pt x="1276213" y="354805"/>
                  <a:pt x="1279410" y="335458"/>
                  <a:pt x="1268417" y="324465"/>
                </a:cubicBezTo>
                <a:cubicBezTo>
                  <a:pt x="1257424" y="313472"/>
                  <a:pt x="1238920" y="314632"/>
                  <a:pt x="1224172" y="309716"/>
                </a:cubicBezTo>
                <a:cubicBezTo>
                  <a:pt x="1219256" y="294968"/>
                  <a:pt x="1220417" y="276464"/>
                  <a:pt x="1209424" y="265471"/>
                </a:cubicBezTo>
                <a:cubicBezTo>
                  <a:pt x="1198431" y="254478"/>
                  <a:pt x="1179084" y="257675"/>
                  <a:pt x="1165179" y="250723"/>
                </a:cubicBezTo>
                <a:cubicBezTo>
                  <a:pt x="1149325" y="242796"/>
                  <a:pt x="1135682" y="231058"/>
                  <a:pt x="1120933" y="221226"/>
                </a:cubicBezTo>
                <a:cubicBezTo>
                  <a:pt x="1066448" y="239387"/>
                  <a:pt x="1041234" y="250723"/>
                  <a:pt x="973450" y="250723"/>
                </a:cubicBezTo>
                <a:cubicBezTo>
                  <a:pt x="924043" y="250723"/>
                  <a:pt x="875127" y="240890"/>
                  <a:pt x="825966" y="235974"/>
                </a:cubicBezTo>
                <a:cubicBezTo>
                  <a:pt x="736805" y="213684"/>
                  <a:pt x="786206" y="227637"/>
                  <a:pt x="678482" y="191729"/>
                </a:cubicBezTo>
                <a:cubicBezTo>
                  <a:pt x="678477" y="191727"/>
                  <a:pt x="589996" y="162235"/>
                  <a:pt x="589992" y="162232"/>
                </a:cubicBezTo>
                <a:cubicBezTo>
                  <a:pt x="463175" y="77691"/>
                  <a:pt x="623636" y="179056"/>
                  <a:pt x="501501" y="117987"/>
                </a:cubicBezTo>
                <a:cubicBezTo>
                  <a:pt x="387149" y="60810"/>
                  <a:pt x="524215" y="110809"/>
                  <a:pt x="413011" y="73742"/>
                </a:cubicBezTo>
                <a:cubicBezTo>
                  <a:pt x="342894" y="26997"/>
                  <a:pt x="385585" y="49852"/>
                  <a:pt x="280275" y="14749"/>
                </a:cubicBezTo>
                <a:lnTo>
                  <a:pt x="236030" y="0"/>
                </a:lnTo>
                <a:cubicBezTo>
                  <a:pt x="228167" y="1966"/>
                  <a:pt x="145485" y="21035"/>
                  <a:pt x="132792" y="29497"/>
                </a:cubicBezTo>
                <a:cubicBezTo>
                  <a:pt x="115437" y="41067"/>
                  <a:pt x="104569" y="60389"/>
                  <a:pt x="88546" y="73742"/>
                </a:cubicBezTo>
                <a:cubicBezTo>
                  <a:pt x="74929" y="85089"/>
                  <a:pt x="57918" y="91891"/>
                  <a:pt x="44301" y="103239"/>
                </a:cubicBezTo>
                <a:cubicBezTo>
                  <a:pt x="-3420" y="143007"/>
                  <a:pt x="56" y="128501"/>
                  <a:pt x="56" y="16223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6" name="Freeform 315"/>
          <p:cNvSpPr/>
          <p:nvPr/>
        </p:nvSpPr>
        <p:spPr>
          <a:xfrm>
            <a:off x="-88490" y="1769806"/>
            <a:ext cx="1917290" cy="1887794"/>
          </a:xfrm>
          <a:custGeom>
            <a:avLst/>
            <a:gdLst>
              <a:gd name="connsiteX0" fmla="*/ 1460090 w 1917290"/>
              <a:gd name="connsiteY0" fmla="*/ 0 h 1887794"/>
              <a:gd name="connsiteX1" fmla="*/ 1533832 w 1917290"/>
              <a:gd name="connsiteY1" fmla="*/ 162233 h 1887794"/>
              <a:gd name="connsiteX2" fmla="*/ 1563329 w 1917290"/>
              <a:gd name="connsiteY2" fmla="*/ 250723 h 1887794"/>
              <a:gd name="connsiteX3" fmla="*/ 1622322 w 1917290"/>
              <a:gd name="connsiteY3" fmla="*/ 339213 h 1887794"/>
              <a:gd name="connsiteX4" fmla="*/ 1651819 w 1917290"/>
              <a:gd name="connsiteY4" fmla="*/ 427704 h 1887794"/>
              <a:gd name="connsiteX5" fmla="*/ 1651819 w 1917290"/>
              <a:gd name="connsiteY5" fmla="*/ 766917 h 1887794"/>
              <a:gd name="connsiteX6" fmla="*/ 1666567 w 1917290"/>
              <a:gd name="connsiteY6" fmla="*/ 825910 h 1887794"/>
              <a:gd name="connsiteX7" fmla="*/ 1696064 w 1917290"/>
              <a:gd name="connsiteY7" fmla="*/ 870155 h 1887794"/>
              <a:gd name="connsiteX8" fmla="*/ 1710813 w 1917290"/>
              <a:gd name="connsiteY8" fmla="*/ 914400 h 1887794"/>
              <a:gd name="connsiteX9" fmla="*/ 1843548 w 1917290"/>
              <a:gd name="connsiteY9" fmla="*/ 988142 h 1887794"/>
              <a:gd name="connsiteX10" fmla="*/ 1917290 w 1917290"/>
              <a:gd name="connsiteY10" fmla="*/ 1120878 h 1887794"/>
              <a:gd name="connsiteX11" fmla="*/ 1873045 w 1917290"/>
              <a:gd name="connsiteY11" fmla="*/ 1297859 h 1887794"/>
              <a:gd name="connsiteX12" fmla="*/ 1828800 w 1917290"/>
              <a:gd name="connsiteY12" fmla="*/ 1312607 h 1887794"/>
              <a:gd name="connsiteX13" fmla="*/ 1784555 w 1917290"/>
              <a:gd name="connsiteY13" fmla="*/ 1342104 h 1887794"/>
              <a:gd name="connsiteX14" fmla="*/ 1681316 w 1917290"/>
              <a:gd name="connsiteY14" fmla="*/ 1371600 h 1887794"/>
              <a:gd name="connsiteX15" fmla="*/ 1474838 w 1917290"/>
              <a:gd name="connsiteY15" fmla="*/ 1401097 h 1887794"/>
              <a:gd name="connsiteX16" fmla="*/ 1386348 w 1917290"/>
              <a:gd name="connsiteY16" fmla="*/ 1430594 h 1887794"/>
              <a:gd name="connsiteX17" fmla="*/ 1297858 w 1917290"/>
              <a:gd name="connsiteY17" fmla="*/ 1489588 h 1887794"/>
              <a:gd name="connsiteX18" fmla="*/ 1253613 w 1917290"/>
              <a:gd name="connsiteY18" fmla="*/ 1533833 h 1887794"/>
              <a:gd name="connsiteX19" fmla="*/ 1194619 w 1917290"/>
              <a:gd name="connsiteY19" fmla="*/ 1622323 h 1887794"/>
              <a:gd name="connsiteX20" fmla="*/ 1165122 w 1917290"/>
              <a:gd name="connsiteY20" fmla="*/ 1710813 h 1887794"/>
              <a:gd name="connsiteX21" fmla="*/ 1150374 w 1917290"/>
              <a:gd name="connsiteY21" fmla="*/ 1755059 h 1887794"/>
              <a:gd name="connsiteX22" fmla="*/ 1047135 w 1917290"/>
              <a:gd name="connsiteY22" fmla="*/ 1873046 h 1887794"/>
              <a:gd name="connsiteX23" fmla="*/ 988142 w 1917290"/>
              <a:gd name="connsiteY23" fmla="*/ 1887794 h 1887794"/>
              <a:gd name="connsiteX24" fmla="*/ 855406 w 1917290"/>
              <a:gd name="connsiteY24" fmla="*/ 1858297 h 1887794"/>
              <a:gd name="connsiteX25" fmla="*/ 825909 w 1917290"/>
              <a:gd name="connsiteY25" fmla="*/ 1814052 h 1887794"/>
              <a:gd name="connsiteX26" fmla="*/ 693174 w 1917290"/>
              <a:gd name="connsiteY26" fmla="*/ 1740310 h 1887794"/>
              <a:gd name="connsiteX27" fmla="*/ 604684 w 1917290"/>
              <a:gd name="connsiteY27" fmla="*/ 1666568 h 1887794"/>
              <a:gd name="connsiteX28" fmla="*/ 560438 w 1917290"/>
              <a:gd name="connsiteY28" fmla="*/ 1651820 h 1887794"/>
              <a:gd name="connsiteX29" fmla="*/ 516193 w 1917290"/>
              <a:gd name="connsiteY29" fmla="*/ 1548581 h 1887794"/>
              <a:gd name="connsiteX30" fmla="*/ 486696 w 1917290"/>
              <a:gd name="connsiteY30" fmla="*/ 1460091 h 1887794"/>
              <a:gd name="connsiteX31" fmla="*/ 398206 w 1917290"/>
              <a:gd name="connsiteY31" fmla="*/ 1415846 h 1887794"/>
              <a:gd name="connsiteX32" fmla="*/ 309716 w 1917290"/>
              <a:gd name="connsiteY32" fmla="*/ 1386349 h 1887794"/>
              <a:gd name="connsiteX33" fmla="*/ 265471 w 1917290"/>
              <a:gd name="connsiteY33" fmla="*/ 1371600 h 1887794"/>
              <a:gd name="connsiteX34" fmla="*/ 14748 w 1917290"/>
              <a:gd name="connsiteY34" fmla="*/ 1356852 h 1887794"/>
              <a:gd name="connsiteX35" fmla="*/ 0 w 1917290"/>
              <a:gd name="connsiteY35" fmla="*/ 1312607 h 188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917290" h="1887794">
                <a:moveTo>
                  <a:pt x="1460090" y="0"/>
                </a:moveTo>
                <a:cubicBezTo>
                  <a:pt x="1520331" y="100403"/>
                  <a:pt x="1495271" y="46548"/>
                  <a:pt x="1533832" y="162233"/>
                </a:cubicBezTo>
                <a:cubicBezTo>
                  <a:pt x="1533834" y="162238"/>
                  <a:pt x="1563326" y="250719"/>
                  <a:pt x="1563329" y="250723"/>
                </a:cubicBezTo>
                <a:cubicBezTo>
                  <a:pt x="1582993" y="280220"/>
                  <a:pt x="1611112" y="305582"/>
                  <a:pt x="1622322" y="339213"/>
                </a:cubicBezTo>
                <a:lnTo>
                  <a:pt x="1651819" y="427704"/>
                </a:lnTo>
                <a:cubicBezTo>
                  <a:pt x="1637393" y="615246"/>
                  <a:pt x="1627524" y="596849"/>
                  <a:pt x="1651819" y="766917"/>
                </a:cubicBezTo>
                <a:cubicBezTo>
                  <a:pt x="1654685" y="786983"/>
                  <a:pt x="1658582" y="807279"/>
                  <a:pt x="1666567" y="825910"/>
                </a:cubicBezTo>
                <a:cubicBezTo>
                  <a:pt x="1673549" y="842202"/>
                  <a:pt x="1688137" y="854301"/>
                  <a:pt x="1696064" y="870155"/>
                </a:cubicBezTo>
                <a:cubicBezTo>
                  <a:pt x="1703017" y="884060"/>
                  <a:pt x="1699820" y="903407"/>
                  <a:pt x="1710813" y="914400"/>
                </a:cubicBezTo>
                <a:cubicBezTo>
                  <a:pt x="1761527" y="965114"/>
                  <a:pt x="1787909" y="969596"/>
                  <a:pt x="1843548" y="988142"/>
                </a:cubicBezTo>
                <a:cubicBezTo>
                  <a:pt x="1911165" y="1089568"/>
                  <a:pt x="1891332" y="1043001"/>
                  <a:pt x="1917290" y="1120878"/>
                </a:cubicBezTo>
                <a:cubicBezTo>
                  <a:pt x="1912203" y="1166666"/>
                  <a:pt x="1922610" y="1258207"/>
                  <a:pt x="1873045" y="1297859"/>
                </a:cubicBezTo>
                <a:cubicBezTo>
                  <a:pt x="1860906" y="1307571"/>
                  <a:pt x="1843548" y="1307691"/>
                  <a:pt x="1828800" y="1312607"/>
                </a:cubicBezTo>
                <a:cubicBezTo>
                  <a:pt x="1814052" y="1322439"/>
                  <a:pt x="1800409" y="1334177"/>
                  <a:pt x="1784555" y="1342104"/>
                </a:cubicBezTo>
                <a:cubicBezTo>
                  <a:pt x="1767023" y="1350870"/>
                  <a:pt x="1695490" y="1369238"/>
                  <a:pt x="1681316" y="1371600"/>
                </a:cubicBezTo>
                <a:cubicBezTo>
                  <a:pt x="1612737" y="1383030"/>
                  <a:pt x="1474838" y="1401097"/>
                  <a:pt x="1474838" y="1401097"/>
                </a:cubicBezTo>
                <a:cubicBezTo>
                  <a:pt x="1445341" y="1410929"/>
                  <a:pt x="1408334" y="1408608"/>
                  <a:pt x="1386348" y="1430594"/>
                </a:cubicBezTo>
                <a:cubicBezTo>
                  <a:pt x="1331110" y="1485832"/>
                  <a:pt x="1361890" y="1468243"/>
                  <a:pt x="1297858" y="1489588"/>
                </a:cubicBezTo>
                <a:cubicBezTo>
                  <a:pt x="1283110" y="1504336"/>
                  <a:pt x="1266418" y="1517369"/>
                  <a:pt x="1253613" y="1533833"/>
                </a:cubicBezTo>
                <a:cubicBezTo>
                  <a:pt x="1231848" y="1561816"/>
                  <a:pt x="1194619" y="1622323"/>
                  <a:pt x="1194619" y="1622323"/>
                </a:cubicBezTo>
                <a:lnTo>
                  <a:pt x="1165122" y="1710813"/>
                </a:lnTo>
                <a:cubicBezTo>
                  <a:pt x="1160206" y="1725562"/>
                  <a:pt x="1158998" y="1742124"/>
                  <a:pt x="1150374" y="1755059"/>
                </a:cubicBezTo>
                <a:cubicBezTo>
                  <a:pt x="1114323" y="1809135"/>
                  <a:pt x="1104489" y="1848466"/>
                  <a:pt x="1047135" y="1873046"/>
                </a:cubicBezTo>
                <a:cubicBezTo>
                  <a:pt x="1028504" y="1881031"/>
                  <a:pt x="1007806" y="1882878"/>
                  <a:pt x="988142" y="1887794"/>
                </a:cubicBezTo>
                <a:cubicBezTo>
                  <a:pt x="986513" y="1887468"/>
                  <a:pt x="864335" y="1864250"/>
                  <a:pt x="855406" y="1858297"/>
                </a:cubicBezTo>
                <a:cubicBezTo>
                  <a:pt x="840658" y="1848465"/>
                  <a:pt x="839249" y="1825724"/>
                  <a:pt x="825909" y="1814052"/>
                </a:cubicBezTo>
                <a:cubicBezTo>
                  <a:pt x="701905" y="1705549"/>
                  <a:pt x="780952" y="1784200"/>
                  <a:pt x="693174" y="1740310"/>
                </a:cubicBezTo>
                <a:cubicBezTo>
                  <a:pt x="596659" y="1692051"/>
                  <a:pt x="702548" y="1731809"/>
                  <a:pt x="604684" y="1666568"/>
                </a:cubicBezTo>
                <a:cubicBezTo>
                  <a:pt x="591749" y="1657945"/>
                  <a:pt x="575187" y="1656736"/>
                  <a:pt x="560438" y="1651820"/>
                </a:cubicBezTo>
                <a:cubicBezTo>
                  <a:pt x="521426" y="1495768"/>
                  <a:pt x="574392" y="1679528"/>
                  <a:pt x="516193" y="1548581"/>
                </a:cubicBezTo>
                <a:cubicBezTo>
                  <a:pt x="503565" y="1520169"/>
                  <a:pt x="516193" y="1469924"/>
                  <a:pt x="486696" y="1460091"/>
                </a:cubicBezTo>
                <a:cubicBezTo>
                  <a:pt x="325323" y="1406298"/>
                  <a:pt x="569759" y="1492091"/>
                  <a:pt x="398206" y="1415846"/>
                </a:cubicBezTo>
                <a:cubicBezTo>
                  <a:pt x="369794" y="1403218"/>
                  <a:pt x="339213" y="1396181"/>
                  <a:pt x="309716" y="1386349"/>
                </a:cubicBezTo>
                <a:cubicBezTo>
                  <a:pt x="294968" y="1381433"/>
                  <a:pt x="280990" y="1372513"/>
                  <a:pt x="265471" y="1371600"/>
                </a:cubicBezTo>
                <a:lnTo>
                  <a:pt x="14748" y="1356852"/>
                </a:lnTo>
                <a:lnTo>
                  <a:pt x="0" y="1312607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7" name="Freeform 316"/>
          <p:cNvSpPr/>
          <p:nvPr/>
        </p:nvSpPr>
        <p:spPr>
          <a:xfrm>
            <a:off x="1767375" y="2020529"/>
            <a:ext cx="1269383" cy="1209368"/>
          </a:xfrm>
          <a:custGeom>
            <a:avLst/>
            <a:gdLst>
              <a:gd name="connsiteX0" fmla="*/ 1241296 w 1269383"/>
              <a:gd name="connsiteY0" fmla="*/ 0 h 1209368"/>
              <a:gd name="connsiteX1" fmla="*/ 1241296 w 1269383"/>
              <a:gd name="connsiteY1" fmla="*/ 545690 h 1209368"/>
              <a:gd name="connsiteX2" fmla="*/ 1211799 w 1269383"/>
              <a:gd name="connsiteY2" fmla="*/ 663677 h 1209368"/>
              <a:gd name="connsiteX3" fmla="*/ 1182302 w 1269383"/>
              <a:gd name="connsiteY3" fmla="*/ 811161 h 1209368"/>
              <a:gd name="connsiteX4" fmla="*/ 1138057 w 1269383"/>
              <a:gd name="connsiteY4" fmla="*/ 855406 h 1209368"/>
              <a:gd name="connsiteX5" fmla="*/ 1108560 w 1269383"/>
              <a:gd name="connsiteY5" fmla="*/ 899652 h 1209368"/>
              <a:gd name="connsiteX6" fmla="*/ 1020070 w 1269383"/>
              <a:gd name="connsiteY6" fmla="*/ 958645 h 1209368"/>
              <a:gd name="connsiteX7" fmla="*/ 931580 w 1269383"/>
              <a:gd name="connsiteY7" fmla="*/ 1032387 h 1209368"/>
              <a:gd name="connsiteX8" fmla="*/ 872586 w 1269383"/>
              <a:gd name="connsiteY8" fmla="*/ 1076632 h 1209368"/>
              <a:gd name="connsiteX9" fmla="*/ 828341 w 1269383"/>
              <a:gd name="connsiteY9" fmla="*/ 1091381 h 1209368"/>
              <a:gd name="connsiteX10" fmla="*/ 784096 w 1269383"/>
              <a:gd name="connsiteY10" fmla="*/ 1120877 h 1209368"/>
              <a:gd name="connsiteX11" fmla="*/ 739851 w 1269383"/>
              <a:gd name="connsiteY11" fmla="*/ 1135626 h 1209368"/>
              <a:gd name="connsiteX12" fmla="*/ 607115 w 1269383"/>
              <a:gd name="connsiteY12" fmla="*/ 1209368 h 1209368"/>
              <a:gd name="connsiteX13" fmla="*/ 282651 w 1269383"/>
              <a:gd name="connsiteY13" fmla="*/ 1194619 h 1209368"/>
              <a:gd name="connsiteX14" fmla="*/ 238406 w 1269383"/>
              <a:gd name="connsiteY14" fmla="*/ 1179871 h 1209368"/>
              <a:gd name="connsiteX15" fmla="*/ 179412 w 1269383"/>
              <a:gd name="connsiteY15" fmla="*/ 1165123 h 1209368"/>
              <a:gd name="connsiteX16" fmla="*/ 90922 w 1269383"/>
              <a:gd name="connsiteY16" fmla="*/ 1135626 h 1209368"/>
              <a:gd name="connsiteX17" fmla="*/ 17180 w 1269383"/>
              <a:gd name="connsiteY17" fmla="*/ 1061884 h 1209368"/>
              <a:gd name="connsiteX18" fmla="*/ 17180 w 1269383"/>
              <a:gd name="connsiteY18" fmla="*/ 1002890 h 1209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69383" h="1209368">
                <a:moveTo>
                  <a:pt x="1241296" y="0"/>
                </a:moveTo>
                <a:cubicBezTo>
                  <a:pt x="1284392" y="215485"/>
                  <a:pt x="1272641" y="127758"/>
                  <a:pt x="1241296" y="545690"/>
                </a:cubicBezTo>
                <a:cubicBezTo>
                  <a:pt x="1238264" y="586116"/>
                  <a:pt x="1217532" y="623545"/>
                  <a:pt x="1211799" y="663677"/>
                </a:cubicBezTo>
                <a:cubicBezTo>
                  <a:pt x="1210549" y="672426"/>
                  <a:pt x="1201024" y="783078"/>
                  <a:pt x="1182302" y="811161"/>
                </a:cubicBezTo>
                <a:cubicBezTo>
                  <a:pt x="1170732" y="828515"/>
                  <a:pt x="1151409" y="839383"/>
                  <a:pt x="1138057" y="855406"/>
                </a:cubicBezTo>
                <a:cubicBezTo>
                  <a:pt x="1126709" y="869023"/>
                  <a:pt x="1121900" y="887980"/>
                  <a:pt x="1108560" y="899652"/>
                </a:cubicBezTo>
                <a:cubicBezTo>
                  <a:pt x="1081881" y="922996"/>
                  <a:pt x="1045137" y="933578"/>
                  <a:pt x="1020070" y="958645"/>
                </a:cubicBezTo>
                <a:cubicBezTo>
                  <a:pt x="951213" y="1027502"/>
                  <a:pt x="1003444" y="981056"/>
                  <a:pt x="931580" y="1032387"/>
                </a:cubicBezTo>
                <a:cubicBezTo>
                  <a:pt x="911578" y="1046674"/>
                  <a:pt x="893928" y="1064436"/>
                  <a:pt x="872586" y="1076632"/>
                </a:cubicBezTo>
                <a:cubicBezTo>
                  <a:pt x="859088" y="1084345"/>
                  <a:pt x="842246" y="1084429"/>
                  <a:pt x="828341" y="1091381"/>
                </a:cubicBezTo>
                <a:cubicBezTo>
                  <a:pt x="812487" y="1099308"/>
                  <a:pt x="799950" y="1112950"/>
                  <a:pt x="784096" y="1120877"/>
                </a:cubicBezTo>
                <a:cubicBezTo>
                  <a:pt x="770191" y="1127829"/>
                  <a:pt x="753441" y="1128076"/>
                  <a:pt x="739851" y="1135626"/>
                </a:cubicBezTo>
                <a:cubicBezTo>
                  <a:pt x="587712" y="1220147"/>
                  <a:pt x="707230" y="1175995"/>
                  <a:pt x="607115" y="1209368"/>
                </a:cubicBezTo>
                <a:cubicBezTo>
                  <a:pt x="498960" y="1204452"/>
                  <a:pt x="390573" y="1203253"/>
                  <a:pt x="282651" y="1194619"/>
                </a:cubicBezTo>
                <a:cubicBezTo>
                  <a:pt x="267154" y="1193379"/>
                  <a:pt x="253354" y="1184142"/>
                  <a:pt x="238406" y="1179871"/>
                </a:cubicBezTo>
                <a:cubicBezTo>
                  <a:pt x="218916" y="1174303"/>
                  <a:pt x="198827" y="1170947"/>
                  <a:pt x="179412" y="1165123"/>
                </a:cubicBezTo>
                <a:cubicBezTo>
                  <a:pt x="149631" y="1156189"/>
                  <a:pt x="90922" y="1135626"/>
                  <a:pt x="90922" y="1135626"/>
                </a:cubicBezTo>
                <a:cubicBezTo>
                  <a:pt x="46677" y="1106129"/>
                  <a:pt x="41761" y="1111045"/>
                  <a:pt x="17180" y="1061884"/>
                </a:cubicBezTo>
                <a:cubicBezTo>
                  <a:pt x="-5417" y="1016692"/>
                  <a:pt x="-6035" y="1026105"/>
                  <a:pt x="17180" y="100289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8" name="Freeform 317"/>
          <p:cNvSpPr/>
          <p:nvPr/>
        </p:nvSpPr>
        <p:spPr>
          <a:xfrm>
            <a:off x="3495368" y="1887794"/>
            <a:ext cx="2521974" cy="1120877"/>
          </a:xfrm>
          <a:custGeom>
            <a:avLst/>
            <a:gdLst>
              <a:gd name="connsiteX0" fmla="*/ 0 w 2521974"/>
              <a:gd name="connsiteY0" fmla="*/ 0 h 1120877"/>
              <a:gd name="connsiteX1" fmla="*/ 132735 w 2521974"/>
              <a:gd name="connsiteY1" fmla="*/ 29496 h 1120877"/>
              <a:gd name="connsiteX2" fmla="*/ 206477 w 2521974"/>
              <a:gd name="connsiteY2" fmla="*/ 44245 h 1120877"/>
              <a:gd name="connsiteX3" fmla="*/ 914400 w 2521974"/>
              <a:gd name="connsiteY3" fmla="*/ 58993 h 1120877"/>
              <a:gd name="connsiteX4" fmla="*/ 1047135 w 2521974"/>
              <a:gd name="connsiteY4" fmla="*/ 132735 h 1120877"/>
              <a:gd name="connsiteX5" fmla="*/ 1076632 w 2521974"/>
              <a:gd name="connsiteY5" fmla="*/ 176980 h 1120877"/>
              <a:gd name="connsiteX6" fmla="*/ 1120877 w 2521974"/>
              <a:gd name="connsiteY6" fmla="*/ 265471 h 1120877"/>
              <a:gd name="connsiteX7" fmla="*/ 1135626 w 2521974"/>
              <a:gd name="connsiteY7" fmla="*/ 309716 h 1120877"/>
              <a:gd name="connsiteX8" fmla="*/ 1238864 w 2521974"/>
              <a:gd name="connsiteY8" fmla="*/ 427703 h 1120877"/>
              <a:gd name="connsiteX9" fmla="*/ 1268361 w 2521974"/>
              <a:gd name="connsiteY9" fmla="*/ 471948 h 1120877"/>
              <a:gd name="connsiteX10" fmla="*/ 1356851 w 2521974"/>
              <a:gd name="connsiteY10" fmla="*/ 545690 h 1120877"/>
              <a:gd name="connsiteX11" fmla="*/ 1401097 w 2521974"/>
              <a:gd name="connsiteY11" fmla="*/ 560438 h 1120877"/>
              <a:gd name="connsiteX12" fmla="*/ 1504335 w 2521974"/>
              <a:gd name="connsiteY12" fmla="*/ 678425 h 1120877"/>
              <a:gd name="connsiteX13" fmla="*/ 1519084 w 2521974"/>
              <a:gd name="connsiteY13" fmla="*/ 722671 h 1120877"/>
              <a:gd name="connsiteX14" fmla="*/ 1548580 w 2521974"/>
              <a:gd name="connsiteY14" fmla="*/ 766916 h 1120877"/>
              <a:gd name="connsiteX15" fmla="*/ 1563329 w 2521974"/>
              <a:gd name="connsiteY15" fmla="*/ 825909 h 1120877"/>
              <a:gd name="connsiteX16" fmla="*/ 1592826 w 2521974"/>
              <a:gd name="connsiteY16" fmla="*/ 914400 h 1120877"/>
              <a:gd name="connsiteX17" fmla="*/ 1666567 w 2521974"/>
              <a:gd name="connsiteY17" fmla="*/ 1047135 h 1120877"/>
              <a:gd name="connsiteX18" fmla="*/ 1799303 w 2521974"/>
              <a:gd name="connsiteY18" fmla="*/ 1120877 h 1120877"/>
              <a:gd name="connsiteX19" fmla="*/ 1902542 w 2521974"/>
              <a:gd name="connsiteY19" fmla="*/ 1106129 h 1120877"/>
              <a:gd name="connsiteX20" fmla="*/ 2050026 w 2521974"/>
              <a:gd name="connsiteY20" fmla="*/ 1017638 h 1120877"/>
              <a:gd name="connsiteX21" fmla="*/ 2094271 w 2521974"/>
              <a:gd name="connsiteY21" fmla="*/ 1002890 h 1120877"/>
              <a:gd name="connsiteX22" fmla="*/ 2197509 w 2521974"/>
              <a:gd name="connsiteY22" fmla="*/ 929148 h 1120877"/>
              <a:gd name="connsiteX23" fmla="*/ 2256503 w 2521974"/>
              <a:gd name="connsiteY23" fmla="*/ 914400 h 1120877"/>
              <a:gd name="connsiteX24" fmla="*/ 2359742 w 2521974"/>
              <a:gd name="connsiteY24" fmla="*/ 855406 h 1120877"/>
              <a:gd name="connsiteX25" fmla="*/ 2389238 w 2521974"/>
              <a:gd name="connsiteY25" fmla="*/ 811161 h 1120877"/>
              <a:gd name="connsiteX26" fmla="*/ 2433484 w 2521974"/>
              <a:gd name="connsiteY26" fmla="*/ 663677 h 1120877"/>
              <a:gd name="connsiteX27" fmla="*/ 2448232 w 2521974"/>
              <a:gd name="connsiteY27" fmla="*/ 619432 h 1120877"/>
              <a:gd name="connsiteX28" fmla="*/ 2507226 w 2521974"/>
              <a:gd name="connsiteY28" fmla="*/ 530941 h 1120877"/>
              <a:gd name="connsiteX29" fmla="*/ 2521974 w 2521974"/>
              <a:gd name="connsiteY29" fmla="*/ 412954 h 1120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521974" h="1120877">
                <a:moveTo>
                  <a:pt x="0" y="0"/>
                </a:moveTo>
                <a:cubicBezTo>
                  <a:pt x="222331" y="44465"/>
                  <a:pt x="-54655" y="-12147"/>
                  <a:pt x="132735" y="29496"/>
                </a:cubicBezTo>
                <a:cubicBezTo>
                  <a:pt x="157206" y="34934"/>
                  <a:pt x="181427" y="43300"/>
                  <a:pt x="206477" y="44245"/>
                </a:cubicBezTo>
                <a:cubicBezTo>
                  <a:pt x="442335" y="53145"/>
                  <a:pt x="678426" y="54077"/>
                  <a:pt x="914400" y="58993"/>
                </a:cubicBezTo>
                <a:cubicBezTo>
                  <a:pt x="999893" y="87491"/>
                  <a:pt x="996188" y="71599"/>
                  <a:pt x="1047135" y="132735"/>
                </a:cubicBezTo>
                <a:cubicBezTo>
                  <a:pt x="1058483" y="146352"/>
                  <a:pt x="1066800" y="162232"/>
                  <a:pt x="1076632" y="176980"/>
                </a:cubicBezTo>
                <a:cubicBezTo>
                  <a:pt x="1113699" y="288183"/>
                  <a:pt x="1063700" y="151118"/>
                  <a:pt x="1120877" y="265471"/>
                </a:cubicBezTo>
                <a:cubicBezTo>
                  <a:pt x="1127830" y="279376"/>
                  <a:pt x="1128076" y="296126"/>
                  <a:pt x="1135626" y="309716"/>
                </a:cubicBezTo>
                <a:cubicBezTo>
                  <a:pt x="1186234" y="400809"/>
                  <a:pt x="1174231" y="384614"/>
                  <a:pt x="1238864" y="427703"/>
                </a:cubicBezTo>
                <a:cubicBezTo>
                  <a:pt x="1248696" y="442451"/>
                  <a:pt x="1257013" y="458331"/>
                  <a:pt x="1268361" y="471948"/>
                </a:cubicBezTo>
                <a:cubicBezTo>
                  <a:pt x="1291658" y="499905"/>
                  <a:pt x="1323706" y="529117"/>
                  <a:pt x="1356851" y="545690"/>
                </a:cubicBezTo>
                <a:cubicBezTo>
                  <a:pt x="1370756" y="552642"/>
                  <a:pt x="1386348" y="555522"/>
                  <a:pt x="1401097" y="560438"/>
                </a:cubicBezTo>
                <a:cubicBezTo>
                  <a:pt x="1469922" y="663677"/>
                  <a:pt x="1430593" y="629265"/>
                  <a:pt x="1504335" y="678425"/>
                </a:cubicBezTo>
                <a:cubicBezTo>
                  <a:pt x="1509251" y="693174"/>
                  <a:pt x="1512131" y="708766"/>
                  <a:pt x="1519084" y="722671"/>
                </a:cubicBezTo>
                <a:cubicBezTo>
                  <a:pt x="1527011" y="738525"/>
                  <a:pt x="1541598" y="750624"/>
                  <a:pt x="1548580" y="766916"/>
                </a:cubicBezTo>
                <a:cubicBezTo>
                  <a:pt x="1556565" y="785547"/>
                  <a:pt x="1557504" y="806494"/>
                  <a:pt x="1563329" y="825909"/>
                </a:cubicBezTo>
                <a:cubicBezTo>
                  <a:pt x="1572264" y="855690"/>
                  <a:pt x="1582994" y="884903"/>
                  <a:pt x="1592826" y="914400"/>
                </a:cubicBezTo>
                <a:cubicBezTo>
                  <a:pt x="1608195" y="960507"/>
                  <a:pt x="1623098" y="1018156"/>
                  <a:pt x="1666567" y="1047135"/>
                </a:cubicBezTo>
                <a:cubicBezTo>
                  <a:pt x="1767993" y="1114752"/>
                  <a:pt x="1721426" y="1094919"/>
                  <a:pt x="1799303" y="1120877"/>
                </a:cubicBezTo>
                <a:cubicBezTo>
                  <a:pt x="1833716" y="1115961"/>
                  <a:pt x="1869005" y="1115276"/>
                  <a:pt x="1902542" y="1106129"/>
                </a:cubicBezTo>
                <a:cubicBezTo>
                  <a:pt x="2017342" y="1074820"/>
                  <a:pt x="1904384" y="1066184"/>
                  <a:pt x="2050026" y="1017638"/>
                </a:cubicBezTo>
                <a:lnTo>
                  <a:pt x="2094271" y="1002890"/>
                </a:lnTo>
                <a:cubicBezTo>
                  <a:pt x="2100985" y="997855"/>
                  <a:pt x="2180737" y="936336"/>
                  <a:pt x="2197509" y="929148"/>
                </a:cubicBezTo>
                <a:cubicBezTo>
                  <a:pt x="2216140" y="921163"/>
                  <a:pt x="2236838" y="919316"/>
                  <a:pt x="2256503" y="914400"/>
                </a:cubicBezTo>
                <a:cubicBezTo>
                  <a:pt x="2279638" y="902832"/>
                  <a:pt x="2338896" y="876253"/>
                  <a:pt x="2359742" y="855406"/>
                </a:cubicBezTo>
                <a:cubicBezTo>
                  <a:pt x="2372276" y="842872"/>
                  <a:pt x="2379406" y="825909"/>
                  <a:pt x="2389238" y="811161"/>
                </a:cubicBezTo>
                <a:cubicBezTo>
                  <a:pt x="2411529" y="722000"/>
                  <a:pt x="2397576" y="771402"/>
                  <a:pt x="2433484" y="663677"/>
                </a:cubicBezTo>
                <a:cubicBezTo>
                  <a:pt x="2438400" y="648929"/>
                  <a:pt x="2439609" y="632367"/>
                  <a:pt x="2448232" y="619432"/>
                </a:cubicBezTo>
                <a:lnTo>
                  <a:pt x="2507226" y="530941"/>
                </a:lnTo>
                <a:lnTo>
                  <a:pt x="2521974" y="412954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9" name="Freeform 318"/>
          <p:cNvSpPr/>
          <p:nvPr/>
        </p:nvSpPr>
        <p:spPr>
          <a:xfrm>
            <a:off x="6945717" y="2507226"/>
            <a:ext cx="2262696" cy="870155"/>
          </a:xfrm>
          <a:custGeom>
            <a:avLst/>
            <a:gdLst>
              <a:gd name="connsiteX0" fmla="*/ 30270 w 2262696"/>
              <a:gd name="connsiteY0" fmla="*/ 0 h 870155"/>
              <a:gd name="connsiteX1" fmla="*/ 773 w 2262696"/>
              <a:gd name="connsiteY1" fmla="*/ 73742 h 870155"/>
              <a:gd name="connsiteX2" fmla="*/ 15522 w 2262696"/>
              <a:gd name="connsiteY2" fmla="*/ 294968 h 870155"/>
              <a:gd name="connsiteX3" fmla="*/ 30270 w 2262696"/>
              <a:gd name="connsiteY3" fmla="*/ 339213 h 870155"/>
              <a:gd name="connsiteX4" fmla="*/ 45018 w 2262696"/>
              <a:gd name="connsiteY4" fmla="*/ 398206 h 870155"/>
              <a:gd name="connsiteX5" fmla="*/ 74515 w 2262696"/>
              <a:gd name="connsiteY5" fmla="*/ 604684 h 870155"/>
              <a:gd name="connsiteX6" fmla="*/ 133509 w 2262696"/>
              <a:gd name="connsiteY6" fmla="*/ 693174 h 870155"/>
              <a:gd name="connsiteX7" fmla="*/ 163006 w 2262696"/>
              <a:gd name="connsiteY7" fmla="*/ 737419 h 870155"/>
              <a:gd name="connsiteX8" fmla="*/ 207251 w 2262696"/>
              <a:gd name="connsiteY8" fmla="*/ 781664 h 870155"/>
              <a:gd name="connsiteX9" fmla="*/ 236748 w 2262696"/>
              <a:gd name="connsiteY9" fmla="*/ 825909 h 870155"/>
              <a:gd name="connsiteX10" fmla="*/ 325238 w 2262696"/>
              <a:gd name="connsiteY10" fmla="*/ 870155 h 870155"/>
              <a:gd name="connsiteX11" fmla="*/ 561212 w 2262696"/>
              <a:gd name="connsiteY11" fmla="*/ 855406 h 870155"/>
              <a:gd name="connsiteX12" fmla="*/ 620206 w 2262696"/>
              <a:gd name="connsiteY12" fmla="*/ 781664 h 870155"/>
              <a:gd name="connsiteX13" fmla="*/ 664451 w 2262696"/>
              <a:gd name="connsiteY13" fmla="*/ 766916 h 870155"/>
              <a:gd name="connsiteX14" fmla="*/ 708696 w 2262696"/>
              <a:gd name="connsiteY14" fmla="*/ 737419 h 870155"/>
              <a:gd name="connsiteX15" fmla="*/ 738193 w 2262696"/>
              <a:gd name="connsiteY15" fmla="*/ 693174 h 870155"/>
              <a:gd name="connsiteX16" fmla="*/ 826683 w 2262696"/>
              <a:gd name="connsiteY16" fmla="*/ 634180 h 870155"/>
              <a:gd name="connsiteX17" fmla="*/ 870928 w 2262696"/>
              <a:gd name="connsiteY17" fmla="*/ 604684 h 870155"/>
              <a:gd name="connsiteX18" fmla="*/ 959418 w 2262696"/>
              <a:gd name="connsiteY18" fmla="*/ 575187 h 870155"/>
              <a:gd name="connsiteX19" fmla="*/ 1047909 w 2262696"/>
              <a:gd name="connsiteY19" fmla="*/ 501445 h 870155"/>
              <a:gd name="connsiteX20" fmla="*/ 1136399 w 2262696"/>
              <a:gd name="connsiteY20" fmla="*/ 427703 h 870155"/>
              <a:gd name="connsiteX21" fmla="*/ 1239638 w 2262696"/>
              <a:gd name="connsiteY21" fmla="*/ 398206 h 870155"/>
              <a:gd name="connsiteX22" fmla="*/ 1416618 w 2262696"/>
              <a:gd name="connsiteY22" fmla="*/ 604684 h 870155"/>
              <a:gd name="connsiteX23" fmla="*/ 1505109 w 2262696"/>
              <a:gd name="connsiteY23" fmla="*/ 663677 h 870155"/>
              <a:gd name="connsiteX24" fmla="*/ 1667341 w 2262696"/>
              <a:gd name="connsiteY24" fmla="*/ 707922 h 870155"/>
              <a:gd name="connsiteX25" fmla="*/ 1755831 w 2262696"/>
              <a:gd name="connsiteY25" fmla="*/ 693174 h 870155"/>
              <a:gd name="connsiteX26" fmla="*/ 1844322 w 2262696"/>
              <a:gd name="connsiteY26" fmla="*/ 634180 h 870155"/>
              <a:gd name="connsiteX27" fmla="*/ 1873818 w 2262696"/>
              <a:gd name="connsiteY27" fmla="*/ 589935 h 870155"/>
              <a:gd name="connsiteX28" fmla="*/ 1918064 w 2262696"/>
              <a:gd name="connsiteY28" fmla="*/ 560439 h 870155"/>
              <a:gd name="connsiteX29" fmla="*/ 1962309 w 2262696"/>
              <a:gd name="connsiteY29" fmla="*/ 471948 h 870155"/>
              <a:gd name="connsiteX30" fmla="*/ 2050799 w 2262696"/>
              <a:gd name="connsiteY30" fmla="*/ 412955 h 870155"/>
              <a:gd name="connsiteX31" fmla="*/ 2095044 w 2262696"/>
              <a:gd name="connsiteY31" fmla="*/ 383458 h 870155"/>
              <a:gd name="connsiteX32" fmla="*/ 2139289 w 2262696"/>
              <a:gd name="connsiteY32" fmla="*/ 368709 h 870155"/>
              <a:gd name="connsiteX33" fmla="*/ 2242528 w 2262696"/>
              <a:gd name="connsiteY33" fmla="*/ 324464 h 8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262696" h="870155">
                <a:moveTo>
                  <a:pt x="30270" y="0"/>
                </a:moveTo>
                <a:cubicBezTo>
                  <a:pt x="20438" y="24581"/>
                  <a:pt x="2095" y="47301"/>
                  <a:pt x="773" y="73742"/>
                </a:cubicBezTo>
                <a:cubicBezTo>
                  <a:pt x="-2918" y="147555"/>
                  <a:pt x="7360" y="221514"/>
                  <a:pt x="15522" y="294968"/>
                </a:cubicBezTo>
                <a:cubicBezTo>
                  <a:pt x="17239" y="310419"/>
                  <a:pt x="25999" y="324265"/>
                  <a:pt x="30270" y="339213"/>
                </a:cubicBezTo>
                <a:cubicBezTo>
                  <a:pt x="35838" y="358703"/>
                  <a:pt x="41686" y="378212"/>
                  <a:pt x="45018" y="398206"/>
                </a:cubicBezTo>
                <a:cubicBezTo>
                  <a:pt x="56448" y="466785"/>
                  <a:pt x="35949" y="546836"/>
                  <a:pt x="74515" y="604684"/>
                </a:cubicBezTo>
                <a:lnTo>
                  <a:pt x="133509" y="693174"/>
                </a:lnTo>
                <a:cubicBezTo>
                  <a:pt x="143341" y="707922"/>
                  <a:pt x="150472" y="724885"/>
                  <a:pt x="163006" y="737419"/>
                </a:cubicBezTo>
                <a:cubicBezTo>
                  <a:pt x="177754" y="752167"/>
                  <a:pt x="193898" y="765641"/>
                  <a:pt x="207251" y="781664"/>
                </a:cubicBezTo>
                <a:cubicBezTo>
                  <a:pt x="218599" y="795281"/>
                  <a:pt x="224214" y="813375"/>
                  <a:pt x="236748" y="825909"/>
                </a:cubicBezTo>
                <a:cubicBezTo>
                  <a:pt x="265338" y="854499"/>
                  <a:pt x="289253" y="858159"/>
                  <a:pt x="325238" y="870155"/>
                </a:cubicBezTo>
                <a:cubicBezTo>
                  <a:pt x="403896" y="865239"/>
                  <a:pt x="483365" y="867698"/>
                  <a:pt x="561212" y="855406"/>
                </a:cubicBezTo>
                <a:cubicBezTo>
                  <a:pt x="638961" y="843130"/>
                  <a:pt x="581812" y="820058"/>
                  <a:pt x="620206" y="781664"/>
                </a:cubicBezTo>
                <a:cubicBezTo>
                  <a:pt x="631199" y="770671"/>
                  <a:pt x="649703" y="771832"/>
                  <a:pt x="664451" y="766916"/>
                </a:cubicBezTo>
                <a:cubicBezTo>
                  <a:pt x="679199" y="757084"/>
                  <a:pt x="696162" y="749953"/>
                  <a:pt x="708696" y="737419"/>
                </a:cubicBezTo>
                <a:cubicBezTo>
                  <a:pt x="721230" y="724885"/>
                  <a:pt x="724853" y="704846"/>
                  <a:pt x="738193" y="693174"/>
                </a:cubicBezTo>
                <a:cubicBezTo>
                  <a:pt x="764872" y="669829"/>
                  <a:pt x="797186" y="653845"/>
                  <a:pt x="826683" y="634180"/>
                </a:cubicBezTo>
                <a:cubicBezTo>
                  <a:pt x="841431" y="624348"/>
                  <a:pt x="854112" y="610289"/>
                  <a:pt x="870928" y="604684"/>
                </a:cubicBezTo>
                <a:lnTo>
                  <a:pt x="959418" y="575187"/>
                </a:lnTo>
                <a:cubicBezTo>
                  <a:pt x="1088692" y="445916"/>
                  <a:pt x="924702" y="604118"/>
                  <a:pt x="1047909" y="501445"/>
                </a:cubicBezTo>
                <a:cubicBezTo>
                  <a:pt x="1096833" y="460675"/>
                  <a:pt x="1081475" y="455165"/>
                  <a:pt x="1136399" y="427703"/>
                </a:cubicBezTo>
                <a:cubicBezTo>
                  <a:pt x="1157554" y="417126"/>
                  <a:pt x="1220741" y="402930"/>
                  <a:pt x="1239638" y="398206"/>
                </a:cubicBezTo>
                <a:cubicBezTo>
                  <a:pt x="1538161" y="425346"/>
                  <a:pt x="1312175" y="351039"/>
                  <a:pt x="1416618" y="604684"/>
                </a:cubicBezTo>
                <a:cubicBezTo>
                  <a:pt x="1430116" y="637465"/>
                  <a:pt x="1471477" y="652466"/>
                  <a:pt x="1505109" y="663677"/>
                </a:cubicBezTo>
                <a:cubicBezTo>
                  <a:pt x="1617380" y="701101"/>
                  <a:pt x="1563111" y="687076"/>
                  <a:pt x="1667341" y="707922"/>
                </a:cubicBezTo>
                <a:cubicBezTo>
                  <a:pt x="1696838" y="703006"/>
                  <a:pt x="1728228" y="704675"/>
                  <a:pt x="1755831" y="693174"/>
                </a:cubicBezTo>
                <a:cubicBezTo>
                  <a:pt x="1788555" y="679539"/>
                  <a:pt x="1844322" y="634180"/>
                  <a:pt x="1844322" y="634180"/>
                </a:cubicBezTo>
                <a:cubicBezTo>
                  <a:pt x="1854154" y="619432"/>
                  <a:pt x="1861284" y="602469"/>
                  <a:pt x="1873818" y="589935"/>
                </a:cubicBezTo>
                <a:cubicBezTo>
                  <a:pt x="1886352" y="577401"/>
                  <a:pt x="1906991" y="574280"/>
                  <a:pt x="1918064" y="560439"/>
                </a:cubicBezTo>
                <a:cubicBezTo>
                  <a:pt x="1977683" y="485916"/>
                  <a:pt x="1879419" y="544476"/>
                  <a:pt x="1962309" y="471948"/>
                </a:cubicBezTo>
                <a:cubicBezTo>
                  <a:pt x="1988988" y="448604"/>
                  <a:pt x="2021302" y="432619"/>
                  <a:pt x="2050799" y="412955"/>
                </a:cubicBezTo>
                <a:cubicBezTo>
                  <a:pt x="2065547" y="403123"/>
                  <a:pt x="2078228" y="389063"/>
                  <a:pt x="2095044" y="383458"/>
                </a:cubicBezTo>
                <a:cubicBezTo>
                  <a:pt x="2109792" y="378542"/>
                  <a:pt x="2124291" y="372799"/>
                  <a:pt x="2139289" y="368709"/>
                </a:cubicBezTo>
                <a:cubicBezTo>
                  <a:pt x="2261794" y="335299"/>
                  <a:pt x="2286325" y="368261"/>
                  <a:pt x="2242528" y="32446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5" name="Freeform 124"/>
          <p:cNvSpPr/>
          <p:nvPr/>
        </p:nvSpPr>
        <p:spPr>
          <a:xfrm>
            <a:off x="7374194" y="3406877"/>
            <a:ext cx="1788857" cy="1592826"/>
          </a:xfrm>
          <a:custGeom>
            <a:avLst/>
            <a:gdLst>
              <a:gd name="connsiteX0" fmla="*/ 0 w 1788857"/>
              <a:gd name="connsiteY0" fmla="*/ 0 h 1592826"/>
              <a:gd name="connsiteX1" fmla="*/ 73741 w 1788857"/>
              <a:gd name="connsiteY1" fmla="*/ 117988 h 1592826"/>
              <a:gd name="connsiteX2" fmla="*/ 191729 w 1788857"/>
              <a:gd name="connsiteY2" fmla="*/ 516194 h 1592826"/>
              <a:gd name="connsiteX3" fmla="*/ 235974 w 1788857"/>
              <a:gd name="connsiteY3" fmla="*/ 530942 h 1592826"/>
              <a:gd name="connsiteX4" fmla="*/ 353961 w 1788857"/>
              <a:gd name="connsiteY4" fmla="*/ 560439 h 1592826"/>
              <a:gd name="connsiteX5" fmla="*/ 442451 w 1788857"/>
              <a:gd name="connsiteY5" fmla="*/ 589936 h 1592826"/>
              <a:gd name="connsiteX6" fmla="*/ 486696 w 1788857"/>
              <a:gd name="connsiteY6" fmla="*/ 604684 h 1592826"/>
              <a:gd name="connsiteX7" fmla="*/ 619432 w 1788857"/>
              <a:gd name="connsiteY7" fmla="*/ 634181 h 1592826"/>
              <a:gd name="connsiteX8" fmla="*/ 678425 w 1788857"/>
              <a:gd name="connsiteY8" fmla="*/ 648929 h 1592826"/>
              <a:gd name="connsiteX9" fmla="*/ 722671 w 1788857"/>
              <a:gd name="connsiteY9" fmla="*/ 663678 h 1592826"/>
              <a:gd name="connsiteX10" fmla="*/ 781664 w 1788857"/>
              <a:gd name="connsiteY10" fmla="*/ 678426 h 1592826"/>
              <a:gd name="connsiteX11" fmla="*/ 870154 w 1788857"/>
              <a:gd name="connsiteY11" fmla="*/ 707923 h 1592826"/>
              <a:gd name="connsiteX12" fmla="*/ 929148 w 1788857"/>
              <a:gd name="connsiteY12" fmla="*/ 781665 h 1592826"/>
              <a:gd name="connsiteX13" fmla="*/ 1017638 w 1788857"/>
              <a:gd name="connsiteY13" fmla="*/ 870155 h 1592826"/>
              <a:gd name="connsiteX14" fmla="*/ 1061883 w 1788857"/>
              <a:gd name="connsiteY14" fmla="*/ 914400 h 1592826"/>
              <a:gd name="connsiteX15" fmla="*/ 1120877 w 1788857"/>
              <a:gd name="connsiteY15" fmla="*/ 1002891 h 1592826"/>
              <a:gd name="connsiteX16" fmla="*/ 1150374 w 1788857"/>
              <a:gd name="connsiteY16" fmla="*/ 1047136 h 1592826"/>
              <a:gd name="connsiteX17" fmla="*/ 1194619 w 1788857"/>
              <a:gd name="connsiteY17" fmla="*/ 1061884 h 1592826"/>
              <a:gd name="connsiteX18" fmla="*/ 1268361 w 1788857"/>
              <a:gd name="connsiteY18" fmla="*/ 1120878 h 1592826"/>
              <a:gd name="connsiteX19" fmla="*/ 1297858 w 1788857"/>
              <a:gd name="connsiteY19" fmla="*/ 1165123 h 1592826"/>
              <a:gd name="connsiteX20" fmla="*/ 1342103 w 1788857"/>
              <a:gd name="connsiteY20" fmla="*/ 1194620 h 1592826"/>
              <a:gd name="connsiteX21" fmla="*/ 1401096 w 1788857"/>
              <a:gd name="connsiteY21" fmla="*/ 1283110 h 1592826"/>
              <a:gd name="connsiteX22" fmla="*/ 1430593 w 1788857"/>
              <a:gd name="connsiteY22" fmla="*/ 1386349 h 1592826"/>
              <a:gd name="connsiteX23" fmla="*/ 1445341 w 1788857"/>
              <a:gd name="connsiteY23" fmla="*/ 1474839 h 1592826"/>
              <a:gd name="connsiteX24" fmla="*/ 1474838 w 1788857"/>
              <a:gd name="connsiteY24" fmla="*/ 1563329 h 1592826"/>
              <a:gd name="connsiteX25" fmla="*/ 1563329 w 1788857"/>
              <a:gd name="connsiteY25" fmla="*/ 1592826 h 1592826"/>
              <a:gd name="connsiteX26" fmla="*/ 1622322 w 1788857"/>
              <a:gd name="connsiteY26" fmla="*/ 1578078 h 1592826"/>
              <a:gd name="connsiteX27" fmla="*/ 1666567 w 1788857"/>
              <a:gd name="connsiteY27" fmla="*/ 1548581 h 1592826"/>
              <a:gd name="connsiteX28" fmla="*/ 1710812 w 1788857"/>
              <a:gd name="connsiteY28" fmla="*/ 1533833 h 1592826"/>
              <a:gd name="connsiteX29" fmla="*/ 1740309 w 1788857"/>
              <a:gd name="connsiteY29" fmla="*/ 1489588 h 1592826"/>
              <a:gd name="connsiteX30" fmla="*/ 1784554 w 1788857"/>
              <a:gd name="connsiteY30" fmla="*/ 1460091 h 1592826"/>
              <a:gd name="connsiteX31" fmla="*/ 1784554 w 1788857"/>
              <a:gd name="connsiteY31" fmla="*/ 1386349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8857" h="1592826">
                <a:moveTo>
                  <a:pt x="0" y="0"/>
                </a:moveTo>
                <a:cubicBezTo>
                  <a:pt x="25294" y="31618"/>
                  <a:pt x="70478" y="70678"/>
                  <a:pt x="73741" y="117988"/>
                </a:cubicBezTo>
                <a:cubicBezTo>
                  <a:pt x="102709" y="538023"/>
                  <a:pt x="-41639" y="482857"/>
                  <a:pt x="191729" y="516194"/>
                </a:cubicBezTo>
                <a:cubicBezTo>
                  <a:pt x="206477" y="521110"/>
                  <a:pt x="220976" y="526852"/>
                  <a:pt x="235974" y="530942"/>
                </a:cubicBezTo>
                <a:cubicBezTo>
                  <a:pt x="275085" y="541609"/>
                  <a:pt x="315502" y="547619"/>
                  <a:pt x="353961" y="560439"/>
                </a:cubicBezTo>
                <a:lnTo>
                  <a:pt x="442451" y="589936"/>
                </a:lnTo>
                <a:cubicBezTo>
                  <a:pt x="457199" y="594852"/>
                  <a:pt x="471361" y="602128"/>
                  <a:pt x="486696" y="604684"/>
                </a:cubicBezTo>
                <a:cubicBezTo>
                  <a:pt x="646396" y="631302"/>
                  <a:pt x="517770" y="605135"/>
                  <a:pt x="619432" y="634181"/>
                </a:cubicBezTo>
                <a:cubicBezTo>
                  <a:pt x="638922" y="639749"/>
                  <a:pt x="658935" y="643361"/>
                  <a:pt x="678425" y="648929"/>
                </a:cubicBezTo>
                <a:cubicBezTo>
                  <a:pt x="693373" y="653200"/>
                  <a:pt x="707723" y="659407"/>
                  <a:pt x="722671" y="663678"/>
                </a:cubicBezTo>
                <a:cubicBezTo>
                  <a:pt x="742161" y="669246"/>
                  <a:pt x="762249" y="672602"/>
                  <a:pt x="781664" y="678426"/>
                </a:cubicBezTo>
                <a:cubicBezTo>
                  <a:pt x="811445" y="687360"/>
                  <a:pt x="870154" y="707923"/>
                  <a:pt x="870154" y="707923"/>
                </a:cubicBezTo>
                <a:cubicBezTo>
                  <a:pt x="991601" y="788887"/>
                  <a:pt x="852431" y="683029"/>
                  <a:pt x="929148" y="781665"/>
                </a:cubicBezTo>
                <a:cubicBezTo>
                  <a:pt x="954758" y="814593"/>
                  <a:pt x="988141" y="840658"/>
                  <a:pt x="1017638" y="870155"/>
                </a:cubicBezTo>
                <a:cubicBezTo>
                  <a:pt x="1032386" y="884903"/>
                  <a:pt x="1050313" y="897046"/>
                  <a:pt x="1061883" y="914400"/>
                </a:cubicBezTo>
                <a:lnTo>
                  <a:pt x="1120877" y="1002891"/>
                </a:lnTo>
                <a:cubicBezTo>
                  <a:pt x="1130709" y="1017639"/>
                  <a:pt x="1133558" y="1041531"/>
                  <a:pt x="1150374" y="1047136"/>
                </a:cubicBezTo>
                <a:lnTo>
                  <a:pt x="1194619" y="1061884"/>
                </a:lnTo>
                <a:cubicBezTo>
                  <a:pt x="1279153" y="1188684"/>
                  <a:pt x="1166593" y="1039463"/>
                  <a:pt x="1268361" y="1120878"/>
                </a:cubicBezTo>
                <a:cubicBezTo>
                  <a:pt x="1282202" y="1131951"/>
                  <a:pt x="1285324" y="1152589"/>
                  <a:pt x="1297858" y="1165123"/>
                </a:cubicBezTo>
                <a:cubicBezTo>
                  <a:pt x="1310392" y="1177657"/>
                  <a:pt x="1327355" y="1184788"/>
                  <a:pt x="1342103" y="1194620"/>
                </a:cubicBezTo>
                <a:cubicBezTo>
                  <a:pt x="1361767" y="1224117"/>
                  <a:pt x="1389885" y="1249479"/>
                  <a:pt x="1401096" y="1283110"/>
                </a:cubicBezTo>
                <a:cubicBezTo>
                  <a:pt x="1415155" y="1325284"/>
                  <a:pt x="1421333" y="1340046"/>
                  <a:pt x="1430593" y="1386349"/>
                </a:cubicBezTo>
                <a:cubicBezTo>
                  <a:pt x="1436457" y="1415672"/>
                  <a:pt x="1438088" y="1445828"/>
                  <a:pt x="1445341" y="1474839"/>
                </a:cubicBezTo>
                <a:cubicBezTo>
                  <a:pt x="1452882" y="1505003"/>
                  <a:pt x="1445341" y="1553497"/>
                  <a:pt x="1474838" y="1563329"/>
                </a:cubicBezTo>
                <a:lnTo>
                  <a:pt x="1563329" y="1592826"/>
                </a:lnTo>
                <a:cubicBezTo>
                  <a:pt x="1582993" y="1587910"/>
                  <a:pt x="1603691" y="1586063"/>
                  <a:pt x="1622322" y="1578078"/>
                </a:cubicBezTo>
                <a:cubicBezTo>
                  <a:pt x="1638614" y="1571096"/>
                  <a:pt x="1650713" y="1556508"/>
                  <a:pt x="1666567" y="1548581"/>
                </a:cubicBezTo>
                <a:cubicBezTo>
                  <a:pt x="1680472" y="1541629"/>
                  <a:pt x="1696064" y="1538749"/>
                  <a:pt x="1710812" y="1533833"/>
                </a:cubicBezTo>
                <a:cubicBezTo>
                  <a:pt x="1720644" y="1519085"/>
                  <a:pt x="1727775" y="1502122"/>
                  <a:pt x="1740309" y="1489588"/>
                </a:cubicBezTo>
                <a:cubicBezTo>
                  <a:pt x="1752843" y="1477054"/>
                  <a:pt x="1777572" y="1476383"/>
                  <a:pt x="1784554" y="1460091"/>
                </a:cubicBezTo>
                <a:cubicBezTo>
                  <a:pt x="1794237" y="1437498"/>
                  <a:pt x="1784554" y="1410930"/>
                  <a:pt x="1784554" y="1386349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Freeform 125"/>
          <p:cNvSpPr/>
          <p:nvPr/>
        </p:nvSpPr>
        <p:spPr>
          <a:xfrm>
            <a:off x="943897" y="2964426"/>
            <a:ext cx="2305964" cy="1725561"/>
          </a:xfrm>
          <a:custGeom>
            <a:avLst/>
            <a:gdLst>
              <a:gd name="connsiteX0" fmla="*/ 1873045 w 2305964"/>
              <a:gd name="connsiteY0" fmla="*/ 0 h 1725561"/>
              <a:gd name="connsiteX1" fmla="*/ 1946787 w 2305964"/>
              <a:gd name="connsiteY1" fmla="*/ 29497 h 1725561"/>
              <a:gd name="connsiteX2" fmla="*/ 1991032 w 2305964"/>
              <a:gd name="connsiteY2" fmla="*/ 44245 h 1725561"/>
              <a:gd name="connsiteX3" fmla="*/ 2079522 w 2305964"/>
              <a:gd name="connsiteY3" fmla="*/ 103239 h 1725561"/>
              <a:gd name="connsiteX4" fmla="*/ 2123768 w 2305964"/>
              <a:gd name="connsiteY4" fmla="*/ 132735 h 1725561"/>
              <a:gd name="connsiteX5" fmla="*/ 2168013 w 2305964"/>
              <a:gd name="connsiteY5" fmla="*/ 176980 h 1725561"/>
              <a:gd name="connsiteX6" fmla="*/ 2227006 w 2305964"/>
              <a:gd name="connsiteY6" fmla="*/ 265471 h 1725561"/>
              <a:gd name="connsiteX7" fmla="*/ 2271251 w 2305964"/>
              <a:gd name="connsiteY7" fmla="*/ 280219 h 1725561"/>
              <a:gd name="connsiteX8" fmla="*/ 2286000 w 2305964"/>
              <a:gd name="connsiteY8" fmla="*/ 575187 h 1725561"/>
              <a:gd name="connsiteX9" fmla="*/ 2271251 w 2305964"/>
              <a:gd name="connsiteY9" fmla="*/ 619432 h 1725561"/>
              <a:gd name="connsiteX10" fmla="*/ 2212258 w 2305964"/>
              <a:gd name="connsiteY10" fmla="*/ 707922 h 1725561"/>
              <a:gd name="connsiteX11" fmla="*/ 2182761 w 2305964"/>
              <a:gd name="connsiteY11" fmla="*/ 752168 h 1725561"/>
              <a:gd name="connsiteX12" fmla="*/ 2138516 w 2305964"/>
              <a:gd name="connsiteY12" fmla="*/ 1150374 h 1725561"/>
              <a:gd name="connsiteX13" fmla="*/ 2020529 w 2305964"/>
              <a:gd name="connsiteY13" fmla="*/ 1297858 h 1725561"/>
              <a:gd name="connsiteX14" fmla="*/ 1932038 w 2305964"/>
              <a:gd name="connsiteY14" fmla="*/ 1327355 h 1725561"/>
              <a:gd name="connsiteX15" fmla="*/ 1710813 w 2305964"/>
              <a:gd name="connsiteY15" fmla="*/ 1356851 h 1725561"/>
              <a:gd name="connsiteX16" fmla="*/ 1474838 w 2305964"/>
              <a:gd name="connsiteY16" fmla="*/ 1371600 h 1725561"/>
              <a:gd name="connsiteX17" fmla="*/ 1386348 w 2305964"/>
              <a:gd name="connsiteY17" fmla="*/ 1401097 h 1725561"/>
              <a:gd name="connsiteX18" fmla="*/ 1342103 w 2305964"/>
              <a:gd name="connsiteY18" fmla="*/ 1415845 h 1725561"/>
              <a:gd name="connsiteX19" fmla="*/ 1209368 w 2305964"/>
              <a:gd name="connsiteY19" fmla="*/ 1504335 h 1725561"/>
              <a:gd name="connsiteX20" fmla="*/ 1165122 w 2305964"/>
              <a:gd name="connsiteY20" fmla="*/ 1533832 h 1725561"/>
              <a:gd name="connsiteX21" fmla="*/ 1076632 w 2305964"/>
              <a:gd name="connsiteY21" fmla="*/ 1622322 h 1725561"/>
              <a:gd name="connsiteX22" fmla="*/ 1002890 w 2305964"/>
              <a:gd name="connsiteY22" fmla="*/ 1725561 h 1725561"/>
              <a:gd name="connsiteX23" fmla="*/ 811161 w 2305964"/>
              <a:gd name="connsiteY23" fmla="*/ 1710813 h 1725561"/>
              <a:gd name="connsiteX24" fmla="*/ 796413 w 2305964"/>
              <a:gd name="connsiteY24" fmla="*/ 1651819 h 1725561"/>
              <a:gd name="connsiteX25" fmla="*/ 766916 w 2305964"/>
              <a:gd name="connsiteY25" fmla="*/ 1563329 h 1725561"/>
              <a:gd name="connsiteX26" fmla="*/ 707922 w 2305964"/>
              <a:gd name="connsiteY26" fmla="*/ 1474839 h 1725561"/>
              <a:gd name="connsiteX27" fmla="*/ 619432 w 2305964"/>
              <a:gd name="connsiteY27" fmla="*/ 1445342 h 1725561"/>
              <a:gd name="connsiteX28" fmla="*/ 575187 w 2305964"/>
              <a:gd name="connsiteY28" fmla="*/ 1430593 h 1725561"/>
              <a:gd name="connsiteX29" fmla="*/ 530942 w 2305964"/>
              <a:gd name="connsiteY29" fmla="*/ 1401097 h 1725561"/>
              <a:gd name="connsiteX30" fmla="*/ 442451 w 2305964"/>
              <a:gd name="connsiteY30" fmla="*/ 1371600 h 1725561"/>
              <a:gd name="connsiteX31" fmla="*/ 339213 w 2305964"/>
              <a:gd name="connsiteY31" fmla="*/ 1401097 h 1725561"/>
              <a:gd name="connsiteX32" fmla="*/ 294968 w 2305964"/>
              <a:gd name="connsiteY32" fmla="*/ 1430593 h 1725561"/>
              <a:gd name="connsiteX33" fmla="*/ 88490 w 2305964"/>
              <a:gd name="connsiteY33" fmla="*/ 1371600 h 1725561"/>
              <a:gd name="connsiteX34" fmla="*/ 73742 w 2305964"/>
              <a:gd name="connsiteY34" fmla="*/ 1327355 h 1725561"/>
              <a:gd name="connsiteX35" fmla="*/ 14748 w 2305964"/>
              <a:gd name="connsiteY35" fmla="*/ 1238864 h 1725561"/>
              <a:gd name="connsiteX36" fmla="*/ 0 w 2305964"/>
              <a:gd name="connsiteY36" fmla="*/ 1179871 h 1725561"/>
              <a:gd name="connsiteX37" fmla="*/ 29497 w 2305964"/>
              <a:gd name="connsiteY37" fmla="*/ 1017639 h 1725561"/>
              <a:gd name="connsiteX38" fmla="*/ 58993 w 2305964"/>
              <a:gd name="connsiteY38" fmla="*/ 973393 h 1725561"/>
              <a:gd name="connsiteX39" fmla="*/ 88490 w 2305964"/>
              <a:gd name="connsiteY39" fmla="*/ 884903 h 1725561"/>
              <a:gd name="connsiteX40" fmla="*/ 103238 w 2305964"/>
              <a:gd name="connsiteY40" fmla="*/ 840658 h 1725561"/>
              <a:gd name="connsiteX41" fmla="*/ 88490 w 2305964"/>
              <a:gd name="connsiteY41" fmla="*/ 619432 h 172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305964" h="1725561">
                <a:moveTo>
                  <a:pt x="1873045" y="0"/>
                </a:moveTo>
                <a:cubicBezTo>
                  <a:pt x="1897626" y="9832"/>
                  <a:pt x="1921998" y="20201"/>
                  <a:pt x="1946787" y="29497"/>
                </a:cubicBezTo>
                <a:cubicBezTo>
                  <a:pt x="1961343" y="34956"/>
                  <a:pt x="1977442" y="36695"/>
                  <a:pt x="1991032" y="44245"/>
                </a:cubicBezTo>
                <a:cubicBezTo>
                  <a:pt x="2022021" y="61461"/>
                  <a:pt x="2050025" y="83575"/>
                  <a:pt x="2079522" y="103239"/>
                </a:cubicBezTo>
                <a:cubicBezTo>
                  <a:pt x="2094270" y="113071"/>
                  <a:pt x="2111234" y="120201"/>
                  <a:pt x="2123768" y="132735"/>
                </a:cubicBezTo>
                <a:cubicBezTo>
                  <a:pt x="2138516" y="147483"/>
                  <a:pt x="2155208" y="160516"/>
                  <a:pt x="2168013" y="176980"/>
                </a:cubicBezTo>
                <a:cubicBezTo>
                  <a:pt x="2189778" y="204963"/>
                  <a:pt x="2193374" y="254261"/>
                  <a:pt x="2227006" y="265471"/>
                </a:cubicBezTo>
                <a:lnTo>
                  <a:pt x="2271251" y="280219"/>
                </a:lnTo>
                <a:cubicBezTo>
                  <a:pt x="2318912" y="423201"/>
                  <a:pt x="2311077" y="362036"/>
                  <a:pt x="2286000" y="575187"/>
                </a:cubicBezTo>
                <a:cubicBezTo>
                  <a:pt x="2284184" y="590627"/>
                  <a:pt x="2278801" y="605842"/>
                  <a:pt x="2271251" y="619432"/>
                </a:cubicBezTo>
                <a:cubicBezTo>
                  <a:pt x="2254035" y="650421"/>
                  <a:pt x="2231922" y="678425"/>
                  <a:pt x="2212258" y="707922"/>
                </a:cubicBezTo>
                <a:lnTo>
                  <a:pt x="2182761" y="752168"/>
                </a:lnTo>
                <a:cubicBezTo>
                  <a:pt x="2110816" y="967999"/>
                  <a:pt x="2187198" y="712238"/>
                  <a:pt x="2138516" y="1150374"/>
                </a:cubicBezTo>
                <a:cubicBezTo>
                  <a:pt x="2129849" y="1228381"/>
                  <a:pt x="2098358" y="1271915"/>
                  <a:pt x="2020529" y="1297858"/>
                </a:cubicBezTo>
                <a:lnTo>
                  <a:pt x="1932038" y="1327355"/>
                </a:lnTo>
                <a:cubicBezTo>
                  <a:pt x="1833932" y="1360057"/>
                  <a:pt x="1894531" y="1343728"/>
                  <a:pt x="1710813" y="1356851"/>
                </a:cubicBezTo>
                <a:lnTo>
                  <a:pt x="1474838" y="1371600"/>
                </a:lnTo>
                <a:lnTo>
                  <a:pt x="1386348" y="1401097"/>
                </a:lnTo>
                <a:lnTo>
                  <a:pt x="1342103" y="1415845"/>
                </a:lnTo>
                <a:lnTo>
                  <a:pt x="1209368" y="1504335"/>
                </a:lnTo>
                <a:cubicBezTo>
                  <a:pt x="1194619" y="1514167"/>
                  <a:pt x="1177656" y="1521298"/>
                  <a:pt x="1165122" y="1533832"/>
                </a:cubicBezTo>
                <a:lnTo>
                  <a:pt x="1076632" y="1622322"/>
                </a:lnTo>
                <a:cubicBezTo>
                  <a:pt x="1042219" y="1725561"/>
                  <a:pt x="1076632" y="1700981"/>
                  <a:pt x="1002890" y="1725561"/>
                </a:cubicBezTo>
                <a:cubicBezTo>
                  <a:pt x="938980" y="1720645"/>
                  <a:pt x="871525" y="1732372"/>
                  <a:pt x="811161" y="1710813"/>
                </a:cubicBezTo>
                <a:cubicBezTo>
                  <a:pt x="792072" y="1703995"/>
                  <a:pt x="802237" y="1671234"/>
                  <a:pt x="796413" y="1651819"/>
                </a:cubicBezTo>
                <a:cubicBezTo>
                  <a:pt x="787479" y="1622038"/>
                  <a:pt x="776748" y="1592826"/>
                  <a:pt x="766916" y="1563329"/>
                </a:cubicBezTo>
                <a:cubicBezTo>
                  <a:pt x="753057" y="1521753"/>
                  <a:pt x="753119" y="1499948"/>
                  <a:pt x="707922" y="1474839"/>
                </a:cubicBezTo>
                <a:cubicBezTo>
                  <a:pt x="680742" y="1459739"/>
                  <a:pt x="648929" y="1455174"/>
                  <a:pt x="619432" y="1445342"/>
                </a:cubicBezTo>
                <a:cubicBezTo>
                  <a:pt x="604684" y="1440426"/>
                  <a:pt x="588122" y="1439216"/>
                  <a:pt x="575187" y="1430593"/>
                </a:cubicBezTo>
                <a:cubicBezTo>
                  <a:pt x="560439" y="1420761"/>
                  <a:pt x="547139" y="1408296"/>
                  <a:pt x="530942" y="1401097"/>
                </a:cubicBezTo>
                <a:cubicBezTo>
                  <a:pt x="502529" y="1388469"/>
                  <a:pt x="442451" y="1371600"/>
                  <a:pt x="442451" y="1371600"/>
                </a:cubicBezTo>
                <a:cubicBezTo>
                  <a:pt x="423543" y="1376327"/>
                  <a:pt x="360376" y="1390516"/>
                  <a:pt x="339213" y="1401097"/>
                </a:cubicBezTo>
                <a:cubicBezTo>
                  <a:pt x="323359" y="1409024"/>
                  <a:pt x="309716" y="1420761"/>
                  <a:pt x="294968" y="1430593"/>
                </a:cubicBezTo>
                <a:cubicBezTo>
                  <a:pt x="188308" y="1420897"/>
                  <a:pt x="141807" y="1451576"/>
                  <a:pt x="88490" y="1371600"/>
                </a:cubicBezTo>
                <a:cubicBezTo>
                  <a:pt x="79867" y="1358665"/>
                  <a:pt x="81292" y="1340945"/>
                  <a:pt x="73742" y="1327355"/>
                </a:cubicBezTo>
                <a:cubicBezTo>
                  <a:pt x="56526" y="1296365"/>
                  <a:pt x="14748" y="1238864"/>
                  <a:pt x="14748" y="1238864"/>
                </a:cubicBezTo>
                <a:cubicBezTo>
                  <a:pt x="9832" y="1219200"/>
                  <a:pt x="0" y="1200141"/>
                  <a:pt x="0" y="1179871"/>
                </a:cubicBezTo>
                <a:cubicBezTo>
                  <a:pt x="0" y="1149358"/>
                  <a:pt x="8755" y="1059124"/>
                  <a:pt x="29497" y="1017639"/>
                </a:cubicBezTo>
                <a:cubicBezTo>
                  <a:pt x="37424" y="1001785"/>
                  <a:pt x="51794" y="989591"/>
                  <a:pt x="58993" y="973393"/>
                </a:cubicBezTo>
                <a:cubicBezTo>
                  <a:pt x="71621" y="944980"/>
                  <a:pt x="78658" y="914400"/>
                  <a:pt x="88490" y="884903"/>
                </a:cubicBezTo>
                <a:lnTo>
                  <a:pt x="103238" y="840658"/>
                </a:lnTo>
                <a:lnTo>
                  <a:pt x="88490" y="619432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7" name="Freeform 126"/>
          <p:cNvSpPr/>
          <p:nvPr/>
        </p:nvSpPr>
        <p:spPr>
          <a:xfrm>
            <a:off x="-280219" y="4689987"/>
            <a:ext cx="2064774" cy="988142"/>
          </a:xfrm>
          <a:custGeom>
            <a:avLst/>
            <a:gdLst>
              <a:gd name="connsiteX0" fmla="*/ 2064774 w 2064774"/>
              <a:gd name="connsiteY0" fmla="*/ 0 h 988142"/>
              <a:gd name="connsiteX1" fmla="*/ 2035277 w 2064774"/>
              <a:gd name="connsiteY1" fmla="*/ 117987 h 988142"/>
              <a:gd name="connsiteX2" fmla="*/ 1991032 w 2064774"/>
              <a:gd name="connsiteY2" fmla="*/ 162232 h 988142"/>
              <a:gd name="connsiteX3" fmla="*/ 1961535 w 2064774"/>
              <a:gd name="connsiteY3" fmla="*/ 206478 h 988142"/>
              <a:gd name="connsiteX4" fmla="*/ 1784554 w 2064774"/>
              <a:gd name="connsiteY4" fmla="*/ 294968 h 988142"/>
              <a:gd name="connsiteX5" fmla="*/ 1740309 w 2064774"/>
              <a:gd name="connsiteY5" fmla="*/ 309716 h 988142"/>
              <a:gd name="connsiteX6" fmla="*/ 1696064 w 2064774"/>
              <a:gd name="connsiteY6" fmla="*/ 324465 h 988142"/>
              <a:gd name="connsiteX7" fmla="*/ 1578077 w 2064774"/>
              <a:gd name="connsiteY7" fmla="*/ 353961 h 988142"/>
              <a:gd name="connsiteX8" fmla="*/ 1489587 w 2064774"/>
              <a:gd name="connsiteY8" fmla="*/ 383458 h 988142"/>
              <a:gd name="connsiteX9" fmla="*/ 1460090 w 2064774"/>
              <a:gd name="connsiteY9" fmla="*/ 471948 h 988142"/>
              <a:gd name="connsiteX10" fmla="*/ 1401096 w 2064774"/>
              <a:gd name="connsiteY10" fmla="*/ 560439 h 988142"/>
              <a:gd name="connsiteX11" fmla="*/ 1371600 w 2064774"/>
              <a:gd name="connsiteY11" fmla="*/ 648929 h 988142"/>
              <a:gd name="connsiteX12" fmla="*/ 1342103 w 2064774"/>
              <a:gd name="connsiteY12" fmla="*/ 796413 h 988142"/>
              <a:gd name="connsiteX13" fmla="*/ 1268361 w 2064774"/>
              <a:gd name="connsiteY13" fmla="*/ 884903 h 988142"/>
              <a:gd name="connsiteX14" fmla="*/ 1179871 w 2064774"/>
              <a:gd name="connsiteY14" fmla="*/ 943897 h 988142"/>
              <a:gd name="connsiteX15" fmla="*/ 1076632 w 2064774"/>
              <a:gd name="connsiteY15" fmla="*/ 973394 h 988142"/>
              <a:gd name="connsiteX16" fmla="*/ 988142 w 2064774"/>
              <a:gd name="connsiteY16" fmla="*/ 988142 h 988142"/>
              <a:gd name="connsiteX17" fmla="*/ 678425 w 2064774"/>
              <a:gd name="connsiteY17" fmla="*/ 973394 h 988142"/>
              <a:gd name="connsiteX18" fmla="*/ 634180 w 2064774"/>
              <a:gd name="connsiteY18" fmla="*/ 958645 h 988142"/>
              <a:gd name="connsiteX19" fmla="*/ 560438 w 2064774"/>
              <a:gd name="connsiteY19" fmla="*/ 943897 h 988142"/>
              <a:gd name="connsiteX20" fmla="*/ 516193 w 2064774"/>
              <a:gd name="connsiteY20" fmla="*/ 929148 h 988142"/>
              <a:gd name="connsiteX21" fmla="*/ 383458 w 2064774"/>
              <a:gd name="connsiteY21" fmla="*/ 899652 h 988142"/>
              <a:gd name="connsiteX22" fmla="*/ 339213 w 2064774"/>
              <a:gd name="connsiteY22" fmla="*/ 884903 h 988142"/>
              <a:gd name="connsiteX23" fmla="*/ 221225 w 2064774"/>
              <a:gd name="connsiteY23" fmla="*/ 855407 h 988142"/>
              <a:gd name="connsiteX24" fmla="*/ 176980 w 2064774"/>
              <a:gd name="connsiteY24" fmla="*/ 840658 h 988142"/>
              <a:gd name="connsiteX25" fmla="*/ 132735 w 2064774"/>
              <a:gd name="connsiteY25" fmla="*/ 811161 h 988142"/>
              <a:gd name="connsiteX26" fmla="*/ 0 w 2064774"/>
              <a:gd name="connsiteY26" fmla="*/ 781665 h 98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64774" h="988142">
                <a:moveTo>
                  <a:pt x="2064774" y="0"/>
                </a:moveTo>
                <a:cubicBezTo>
                  <a:pt x="2062647" y="10633"/>
                  <a:pt x="2048233" y="98553"/>
                  <a:pt x="2035277" y="117987"/>
                </a:cubicBezTo>
                <a:cubicBezTo>
                  <a:pt x="2023708" y="135341"/>
                  <a:pt x="2004384" y="146209"/>
                  <a:pt x="1991032" y="162232"/>
                </a:cubicBezTo>
                <a:cubicBezTo>
                  <a:pt x="1979684" y="175849"/>
                  <a:pt x="1974875" y="194806"/>
                  <a:pt x="1961535" y="206478"/>
                </a:cubicBezTo>
                <a:cubicBezTo>
                  <a:pt x="1891161" y="268056"/>
                  <a:pt x="1868097" y="267121"/>
                  <a:pt x="1784554" y="294968"/>
                </a:cubicBezTo>
                <a:lnTo>
                  <a:pt x="1740309" y="309716"/>
                </a:lnTo>
                <a:cubicBezTo>
                  <a:pt x="1725561" y="314632"/>
                  <a:pt x="1711146" y="320695"/>
                  <a:pt x="1696064" y="324465"/>
                </a:cubicBezTo>
                <a:cubicBezTo>
                  <a:pt x="1656735" y="334297"/>
                  <a:pt x="1616536" y="341141"/>
                  <a:pt x="1578077" y="353961"/>
                </a:cubicBezTo>
                <a:lnTo>
                  <a:pt x="1489587" y="383458"/>
                </a:lnTo>
                <a:cubicBezTo>
                  <a:pt x="1479755" y="412955"/>
                  <a:pt x="1477337" y="446078"/>
                  <a:pt x="1460090" y="471948"/>
                </a:cubicBezTo>
                <a:lnTo>
                  <a:pt x="1401096" y="560439"/>
                </a:lnTo>
                <a:cubicBezTo>
                  <a:pt x="1391264" y="589936"/>
                  <a:pt x="1375997" y="618149"/>
                  <a:pt x="1371600" y="648929"/>
                </a:cubicBezTo>
                <a:cubicBezTo>
                  <a:pt x="1366165" y="686969"/>
                  <a:pt x="1362695" y="755229"/>
                  <a:pt x="1342103" y="796413"/>
                </a:cubicBezTo>
                <a:cubicBezTo>
                  <a:pt x="1326610" y="827399"/>
                  <a:pt x="1295047" y="864147"/>
                  <a:pt x="1268361" y="884903"/>
                </a:cubicBezTo>
                <a:cubicBezTo>
                  <a:pt x="1240378" y="906668"/>
                  <a:pt x="1213503" y="932687"/>
                  <a:pt x="1179871" y="943897"/>
                </a:cubicBezTo>
                <a:cubicBezTo>
                  <a:pt x="1137708" y="957951"/>
                  <a:pt x="1122920" y="964136"/>
                  <a:pt x="1076632" y="973394"/>
                </a:cubicBezTo>
                <a:cubicBezTo>
                  <a:pt x="1047309" y="979259"/>
                  <a:pt x="1017639" y="983226"/>
                  <a:pt x="988142" y="988142"/>
                </a:cubicBezTo>
                <a:cubicBezTo>
                  <a:pt x="884903" y="983226"/>
                  <a:pt x="781424" y="981977"/>
                  <a:pt x="678425" y="973394"/>
                </a:cubicBezTo>
                <a:cubicBezTo>
                  <a:pt x="662933" y="972103"/>
                  <a:pt x="649262" y="962416"/>
                  <a:pt x="634180" y="958645"/>
                </a:cubicBezTo>
                <a:cubicBezTo>
                  <a:pt x="609861" y="952565"/>
                  <a:pt x="584757" y="949977"/>
                  <a:pt x="560438" y="943897"/>
                </a:cubicBezTo>
                <a:cubicBezTo>
                  <a:pt x="545356" y="940126"/>
                  <a:pt x="531275" y="932919"/>
                  <a:pt x="516193" y="929148"/>
                </a:cubicBezTo>
                <a:cubicBezTo>
                  <a:pt x="394549" y="898737"/>
                  <a:pt x="489432" y="929931"/>
                  <a:pt x="383458" y="899652"/>
                </a:cubicBezTo>
                <a:cubicBezTo>
                  <a:pt x="368510" y="895381"/>
                  <a:pt x="354211" y="888993"/>
                  <a:pt x="339213" y="884903"/>
                </a:cubicBezTo>
                <a:cubicBezTo>
                  <a:pt x="300102" y="874236"/>
                  <a:pt x="259684" y="868227"/>
                  <a:pt x="221225" y="855407"/>
                </a:cubicBezTo>
                <a:cubicBezTo>
                  <a:pt x="206477" y="850491"/>
                  <a:pt x="190885" y="847611"/>
                  <a:pt x="176980" y="840658"/>
                </a:cubicBezTo>
                <a:cubicBezTo>
                  <a:pt x="161126" y="832731"/>
                  <a:pt x="149393" y="817218"/>
                  <a:pt x="132735" y="811161"/>
                </a:cubicBezTo>
                <a:cubicBezTo>
                  <a:pt x="48342" y="780473"/>
                  <a:pt x="50635" y="781665"/>
                  <a:pt x="0" y="781665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8" name="Freeform 127"/>
          <p:cNvSpPr/>
          <p:nvPr/>
        </p:nvSpPr>
        <p:spPr>
          <a:xfrm>
            <a:off x="7478168" y="3894641"/>
            <a:ext cx="1724826" cy="2491412"/>
          </a:xfrm>
          <a:custGeom>
            <a:avLst/>
            <a:gdLst>
              <a:gd name="connsiteX0" fmla="*/ 29497 w 1740310"/>
              <a:gd name="connsiteY0" fmla="*/ 0 h 2374491"/>
              <a:gd name="connsiteX1" fmla="*/ 14748 w 1740310"/>
              <a:gd name="connsiteY1" fmla="*/ 191729 h 2374491"/>
              <a:gd name="connsiteX2" fmla="*/ 0 w 1740310"/>
              <a:gd name="connsiteY2" fmla="*/ 235974 h 2374491"/>
              <a:gd name="connsiteX3" fmla="*/ 14748 w 1740310"/>
              <a:gd name="connsiteY3" fmla="*/ 678426 h 2374491"/>
              <a:gd name="connsiteX4" fmla="*/ 29497 w 1740310"/>
              <a:gd name="connsiteY4" fmla="*/ 722671 h 2374491"/>
              <a:gd name="connsiteX5" fmla="*/ 73742 w 1740310"/>
              <a:gd name="connsiteY5" fmla="*/ 737420 h 2374491"/>
              <a:gd name="connsiteX6" fmla="*/ 162232 w 1740310"/>
              <a:gd name="connsiteY6" fmla="*/ 811162 h 2374491"/>
              <a:gd name="connsiteX7" fmla="*/ 206477 w 1740310"/>
              <a:gd name="connsiteY7" fmla="*/ 840658 h 2374491"/>
              <a:gd name="connsiteX8" fmla="*/ 235974 w 1740310"/>
              <a:gd name="connsiteY8" fmla="*/ 929149 h 2374491"/>
              <a:gd name="connsiteX9" fmla="*/ 206477 w 1740310"/>
              <a:gd name="connsiteY9" fmla="*/ 1047136 h 2374491"/>
              <a:gd name="connsiteX10" fmla="*/ 117987 w 1740310"/>
              <a:gd name="connsiteY10" fmla="*/ 1120878 h 2374491"/>
              <a:gd name="connsiteX11" fmla="*/ 58993 w 1740310"/>
              <a:gd name="connsiteY11" fmla="*/ 1209368 h 2374491"/>
              <a:gd name="connsiteX12" fmla="*/ 29497 w 1740310"/>
              <a:gd name="connsiteY12" fmla="*/ 1297858 h 2374491"/>
              <a:gd name="connsiteX13" fmla="*/ 58993 w 1740310"/>
              <a:gd name="connsiteY13" fmla="*/ 1401097 h 2374491"/>
              <a:gd name="connsiteX14" fmla="*/ 191729 w 1740310"/>
              <a:gd name="connsiteY14" fmla="*/ 1504336 h 2374491"/>
              <a:gd name="connsiteX15" fmla="*/ 235974 w 1740310"/>
              <a:gd name="connsiteY15" fmla="*/ 1533833 h 2374491"/>
              <a:gd name="connsiteX16" fmla="*/ 280219 w 1740310"/>
              <a:gd name="connsiteY16" fmla="*/ 1563329 h 2374491"/>
              <a:gd name="connsiteX17" fmla="*/ 324464 w 1740310"/>
              <a:gd name="connsiteY17" fmla="*/ 1607574 h 2374491"/>
              <a:gd name="connsiteX18" fmla="*/ 368710 w 1740310"/>
              <a:gd name="connsiteY18" fmla="*/ 1622323 h 2374491"/>
              <a:gd name="connsiteX19" fmla="*/ 501445 w 1740310"/>
              <a:gd name="connsiteY19" fmla="*/ 1696065 h 2374491"/>
              <a:gd name="connsiteX20" fmla="*/ 589935 w 1740310"/>
              <a:gd name="connsiteY20" fmla="*/ 1710813 h 2374491"/>
              <a:gd name="connsiteX21" fmla="*/ 678426 w 1740310"/>
              <a:gd name="connsiteY21" fmla="*/ 1740310 h 2374491"/>
              <a:gd name="connsiteX22" fmla="*/ 722671 w 1740310"/>
              <a:gd name="connsiteY22" fmla="*/ 1755058 h 2374491"/>
              <a:gd name="connsiteX23" fmla="*/ 825910 w 1740310"/>
              <a:gd name="connsiteY23" fmla="*/ 1799304 h 2374491"/>
              <a:gd name="connsiteX24" fmla="*/ 870155 w 1740310"/>
              <a:gd name="connsiteY24" fmla="*/ 1828800 h 2374491"/>
              <a:gd name="connsiteX25" fmla="*/ 914400 w 1740310"/>
              <a:gd name="connsiteY25" fmla="*/ 1843549 h 2374491"/>
              <a:gd name="connsiteX26" fmla="*/ 973393 w 1740310"/>
              <a:gd name="connsiteY26" fmla="*/ 1932039 h 2374491"/>
              <a:gd name="connsiteX27" fmla="*/ 1002890 w 1740310"/>
              <a:gd name="connsiteY27" fmla="*/ 2138516 h 2374491"/>
              <a:gd name="connsiteX28" fmla="*/ 1032387 w 1740310"/>
              <a:gd name="connsiteY28" fmla="*/ 2182762 h 2374491"/>
              <a:gd name="connsiteX29" fmla="*/ 1047135 w 1740310"/>
              <a:gd name="connsiteY29" fmla="*/ 2227007 h 2374491"/>
              <a:gd name="connsiteX30" fmla="*/ 1061884 w 1740310"/>
              <a:gd name="connsiteY30" fmla="*/ 2286000 h 2374491"/>
              <a:gd name="connsiteX31" fmla="*/ 1150374 w 1740310"/>
              <a:gd name="connsiteY31" fmla="*/ 2344994 h 2374491"/>
              <a:gd name="connsiteX32" fmla="*/ 1194619 w 1740310"/>
              <a:gd name="connsiteY32" fmla="*/ 2374491 h 2374491"/>
              <a:gd name="connsiteX33" fmla="*/ 1327355 w 1740310"/>
              <a:gd name="connsiteY33" fmla="*/ 2344994 h 2374491"/>
              <a:gd name="connsiteX34" fmla="*/ 1415845 w 1740310"/>
              <a:gd name="connsiteY34" fmla="*/ 2300749 h 2374491"/>
              <a:gd name="connsiteX35" fmla="*/ 1474839 w 1740310"/>
              <a:gd name="connsiteY35" fmla="*/ 2212258 h 2374491"/>
              <a:gd name="connsiteX36" fmla="*/ 1504335 w 1740310"/>
              <a:gd name="connsiteY36" fmla="*/ 2168013 h 2374491"/>
              <a:gd name="connsiteX37" fmla="*/ 1519084 w 1740310"/>
              <a:gd name="connsiteY37" fmla="*/ 2123768 h 2374491"/>
              <a:gd name="connsiteX38" fmla="*/ 1563329 w 1740310"/>
              <a:gd name="connsiteY38" fmla="*/ 2079523 h 2374491"/>
              <a:gd name="connsiteX39" fmla="*/ 1592826 w 1740310"/>
              <a:gd name="connsiteY39" fmla="*/ 2035278 h 2374491"/>
              <a:gd name="connsiteX40" fmla="*/ 1622322 w 1740310"/>
              <a:gd name="connsiteY40" fmla="*/ 1946787 h 2374491"/>
              <a:gd name="connsiteX41" fmla="*/ 1651819 w 1740310"/>
              <a:gd name="connsiteY41" fmla="*/ 1902542 h 2374491"/>
              <a:gd name="connsiteX42" fmla="*/ 1666568 w 1740310"/>
              <a:gd name="connsiteY42" fmla="*/ 1858297 h 2374491"/>
              <a:gd name="connsiteX43" fmla="*/ 1696064 w 1740310"/>
              <a:gd name="connsiteY43" fmla="*/ 1814052 h 2374491"/>
              <a:gd name="connsiteX44" fmla="*/ 1740310 w 1740310"/>
              <a:gd name="connsiteY44" fmla="*/ 1740310 h 237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740310" h="2374491">
                <a:moveTo>
                  <a:pt x="29497" y="0"/>
                </a:moveTo>
                <a:cubicBezTo>
                  <a:pt x="24581" y="63910"/>
                  <a:pt x="22699" y="128125"/>
                  <a:pt x="14748" y="191729"/>
                </a:cubicBezTo>
                <a:cubicBezTo>
                  <a:pt x="12820" y="207155"/>
                  <a:pt x="0" y="220428"/>
                  <a:pt x="0" y="235974"/>
                </a:cubicBezTo>
                <a:cubicBezTo>
                  <a:pt x="0" y="383540"/>
                  <a:pt x="5821" y="531130"/>
                  <a:pt x="14748" y="678426"/>
                </a:cubicBezTo>
                <a:cubicBezTo>
                  <a:pt x="15688" y="693944"/>
                  <a:pt x="18504" y="711678"/>
                  <a:pt x="29497" y="722671"/>
                </a:cubicBezTo>
                <a:cubicBezTo>
                  <a:pt x="40490" y="733664"/>
                  <a:pt x="59837" y="730468"/>
                  <a:pt x="73742" y="737420"/>
                </a:cubicBezTo>
                <a:cubicBezTo>
                  <a:pt x="128673" y="764886"/>
                  <a:pt x="113300" y="770386"/>
                  <a:pt x="162232" y="811162"/>
                </a:cubicBezTo>
                <a:cubicBezTo>
                  <a:pt x="175849" y="822509"/>
                  <a:pt x="191729" y="830826"/>
                  <a:pt x="206477" y="840658"/>
                </a:cubicBezTo>
                <a:cubicBezTo>
                  <a:pt x="216309" y="870155"/>
                  <a:pt x="242072" y="898660"/>
                  <a:pt x="235974" y="929149"/>
                </a:cubicBezTo>
                <a:cubicBezTo>
                  <a:pt x="233846" y="939790"/>
                  <a:pt x="219436" y="1027698"/>
                  <a:pt x="206477" y="1047136"/>
                </a:cubicBezTo>
                <a:cubicBezTo>
                  <a:pt x="183765" y="1081203"/>
                  <a:pt x="150635" y="1099113"/>
                  <a:pt x="117987" y="1120878"/>
                </a:cubicBezTo>
                <a:cubicBezTo>
                  <a:pt x="98322" y="1150375"/>
                  <a:pt x="70203" y="1175736"/>
                  <a:pt x="58993" y="1209368"/>
                </a:cubicBezTo>
                <a:lnTo>
                  <a:pt x="29497" y="1297858"/>
                </a:lnTo>
                <a:cubicBezTo>
                  <a:pt x="31463" y="1305724"/>
                  <a:pt x="50530" y="1388402"/>
                  <a:pt x="58993" y="1401097"/>
                </a:cubicBezTo>
                <a:cubicBezTo>
                  <a:pt x="86717" y="1442682"/>
                  <a:pt x="156573" y="1480899"/>
                  <a:pt x="191729" y="1504336"/>
                </a:cubicBezTo>
                <a:lnTo>
                  <a:pt x="235974" y="1533833"/>
                </a:lnTo>
                <a:cubicBezTo>
                  <a:pt x="250722" y="1543665"/>
                  <a:pt x="267685" y="1550795"/>
                  <a:pt x="280219" y="1563329"/>
                </a:cubicBezTo>
                <a:cubicBezTo>
                  <a:pt x="294967" y="1578077"/>
                  <a:pt x="307110" y="1596004"/>
                  <a:pt x="324464" y="1607574"/>
                </a:cubicBezTo>
                <a:cubicBezTo>
                  <a:pt x="337399" y="1616198"/>
                  <a:pt x="355120" y="1614773"/>
                  <a:pt x="368710" y="1622323"/>
                </a:cubicBezTo>
                <a:cubicBezTo>
                  <a:pt x="444741" y="1664563"/>
                  <a:pt x="434705" y="1681234"/>
                  <a:pt x="501445" y="1696065"/>
                </a:cubicBezTo>
                <a:cubicBezTo>
                  <a:pt x="530636" y="1702552"/>
                  <a:pt x="560438" y="1705897"/>
                  <a:pt x="589935" y="1710813"/>
                </a:cubicBezTo>
                <a:lnTo>
                  <a:pt x="678426" y="1740310"/>
                </a:lnTo>
                <a:lnTo>
                  <a:pt x="722671" y="1755058"/>
                </a:lnTo>
                <a:cubicBezTo>
                  <a:pt x="833745" y="1829108"/>
                  <a:pt x="692583" y="1742164"/>
                  <a:pt x="825910" y="1799304"/>
                </a:cubicBezTo>
                <a:cubicBezTo>
                  <a:pt x="842202" y="1806286"/>
                  <a:pt x="854301" y="1820873"/>
                  <a:pt x="870155" y="1828800"/>
                </a:cubicBezTo>
                <a:cubicBezTo>
                  <a:pt x="884060" y="1835752"/>
                  <a:pt x="899652" y="1838633"/>
                  <a:pt x="914400" y="1843549"/>
                </a:cubicBezTo>
                <a:cubicBezTo>
                  <a:pt x="934064" y="1873046"/>
                  <a:pt x="970183" y="1896734"/>
                  <a:pt x="973393" y="1932039"/>
                </a:cubicBezTo>
                <a:cubicBezTo>
                  <a:pt x="977161" y="1973482"/>
                  <a:pt x="974518" y="2081771"/>
                  <a:pt x="1002890" y="2138516"/>
                </a:cubicBezTo>
                <a:cubicBezTo>
                  <a:pt x="1010817" y="2154370"/>
                  <a:pt x="1022555" y="2168013"/>
                  <a:pt x="1032387" y="2182762"/>
                </a:cubicBezTo>
                <a:cubicBezTo>
                  <a:pt x="1037303" y="2197510"/>
                  <a:pt x="1042864" y="2212059"/>
                  <a:pt x="1047135" y="2227007"/>
                </a:cubicBezTo>
                <a:cubicBezTo>
                  <a:pt x="1052704" y="2246497"/>
                  <a:pt x="1051827" y="2268401"/>
                  <a:pt x="1061884" y="2286000"/>
                </a:cubicBezTo>
                <a:cubicBezTo>
                  <a:pt x="1095434" y="2344711"/>
                  <a:pt x="1102508" y="2321060"/>
                  <a:pt x="1150374" y="2344994"/>
                </a:cubicBezTo>
                <a:cubicBezTo>
                  <a:pt x="1166228" y="2352921"/>
                  <a:pt x="1179871" y="2364659"/>
                  <a:pt x="1194619" y="2374491"/>
                </a:cubicBezTo>
                <a:cubicBezTo>
                  <a:pt x="1228601" y="2368827"/>
                  <a:pt x="1291050" y="2363146"/>
                  <a:pt x="1327355" y="2344994"/>
                </a:cubicBezTo>
                <a:cubicBezTo>
                  <a:pt x="1441715" y="2287814"/>
                  <a:pt x="1304634" y="2337818"/>
                  <a:pt x="1415845" y="2300749"/>
                </a:cubicBezTo>
                <a:lnTo>
                  <a:pt x="1474839" y="2212258"/>
                </a:lnTo>
                <a:cubicBezTo>
                  <a:pt x="1484671" y="2197510"/>
                  <a:pt x="1498730" y="2184828"/>
                  <a:pt x="1504335" y="2168013"/>
                </a:cubicBezTo>
                <a:cubicBezTo>
                  <a:pt x="1509251" y="2153265"/>
                  <a:pt x="1510460" y="2136703"/>
                  <a:pt x="1519084" y="2123768"/>
                </a:cubicBezTo>
                <a:cubicBezTo>
                  <a:pt x="1530654" y="2106414"/>
                  <a:pt x="1549976" y="2095546"/>
                  <a:pt x="1563329" y="2079523"/>
                </a:cubicBezTo>
                <a:cubicBezTo>
                  <a:pt x="1574677" y="2065906"/>
                  <a:pt x="1582994" y="2050026"/>
                  <a:pt x="1592826" y="2035278"/>
                </a:cubicBezTo>
                <a:cubicBezTo>
                  <a:pt x="1602658" y="2005781"/>
                  <a:pt x="1605075" y="1972657"/>
                  <a:pt x="1622322" y="1946787"/>
                </a:cubicBezTo>
                <a:cubicBezTo>
                  <a:pt x="1632154" y="1932039"/>
                  <a:pt x="1643892" y="1918396"/>
                  <a:pt x="1651819" y="1902542"/>
                </a:cubicBezTo>
                <a:cubicBezTo>
                  <a:pt x="1658772" y="1888637"/>
                  <a:pt x="1659616" y="1872202"/>
                  <a:pt x="1666568" y="1858297"/>
                </a:cubicBezTo>
                <a:cubicBezTo>
                  <a:pt x="1674495" y="1842443"/>
                  <a:pt x="1688137" y="1829906"/>
                  <a:pt x="1696064" y="1814052"/>
                </a:cubicBezTo>
                <a:cubicBezTo>
                  <a:pt x="1734354" y="1737472"/>
                  <a:pt x="1682697" y="1797923"/>
                  <a:pt x="1740310" y="174031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Freeform 129"/>
          <p:cNvSpPr/>
          <p:nvPr/>
        </p:nvSpPr>
        <p:spPr>
          <a:xfrm>
            <a:off x="6312310" y="5633884"/>
            <a:ext cx="1622322" cy="1342103"/>
          </a:xfrm>
          <a:custGeom>
            <a:avLst/>
            <a:gdLst>
              <a:gd name="connsiteX0" fmla="*/ 1622322 w 1622322"/>
              <a:gd name="connsiteY0" fmla="*/ 14748 h 1342103"/>
              <a:gd name="connsiteX1" fmla="*/ 1150374 w 1622322"/>
              <a:gd name="connsiteY1" fmla="*/ 29497 h 1342103"/>
              <a:gd name="connsiteX2" fmla="*/ 457200 w 1622322"/>
              <a:gd name="connsiteY2" fmla="*/ 0 h 1342103"/>
              <a:gd name="connsiteX3" fmla="*/ 235974 w 1622322"/>
              <a:gd name="connsiteY3" fmla="*/ 14748 h 1342103"/>
              <a:gd name="connsiteX4" fmla="*/ 191729 w 1622322"/>
              <a:gd name="connsiteY4" fmla="*/ 29497 h 1342103"/>
              <a:gd name="connsiteX5" fmla="*/ 132735 w 1622322"/>
              <a:gd name="connsiteY5" fmla="*/ 117987 h 1342103"/>
              <a:gd name="connsiteX6" fmla="*/ 103238 w 1622322"/>
              <a:gd name="connsiteY6" fmla="*/ 162232 h 1342103"/>
              <a:gd name="connsiteX7" fmla="*/ 73742 w 1622322"/>
              <a:gd name="connsiteY7" fmla="*/ 250722 h 1342103"/>
              <a:gd name="connsiteX8" fmla="*/ 44245 w 1622322"/>
              <a:gd name="connsiteY8" fmla="*/ 294968 h 1342103"/>
              <a:gd name="connsiteX9" fmla="*/ 14748 w 1622322"/>
              <a:gd name="connsiteY9" fmla="*/ 383458 h 1342103"/>
              <a:gd name="connsiteX10" fmla="*/ 0 w 1622322"/>
              <a:gd name="connsiteY10" fmla="*/ 427703 h 1342103"/>
              <a:gd name="connsiteX11" fmla="*/ 14748 w 1622322"/>
              <a:gd name="connsiteY11" fmla="*/ 575187 h 1342103"/>
              <a:gd name="connsiteX12" fmla="*/ 58993 w 1622322"/>
              <a:gd name="connsiteY12" fmla="*/ 663677 h 1342103"/>
              <a:gd name="connsiteX13" fmla="*/ 73742 w 1622322"/>
              <a:gd name="connsiteY13" fmla="*/ 707922 h 1342103"/>
              <a:gd name="connsiteX14" fmla="*/ 117987 w 1622322"/>
              <a:gd name="connsiteY14" fmla="*/ 752168 h 1342103"/>
              <a:gd name="connsiteX15" fmla="*/ 147484 w 1622322"/>
              <a:gd name="connsiteY15" fmla="*/ 796413 h 1342103"/>
              <a:gd name="connsiteX16" fmla="*/ 191729 w 1622322"/>
              <a:gd name="connsiteY16" fmla="*/ 840658 h 1342103"/>
              <a:gd name="connsiteX17" fmla="*/ 250722 w 1622322"/>
              <a:gd name="connsiteY17" fmla="*/ 929148 h 1342103"/>
              <a:gd name="connsiteX18" fmla="*/ 280219 w 1622322"/>
              <a:gd name="connsiteY18" fmla="*/ 973393 h 1342103"/>
              <a:gd name="connsiteX19" fmla="*/ 309716 w 1622322"/>
              <a:gd name="connsiteY19" fmla="*/ 1017639 h 1342103"/>
              <a:gd name="connsiteX20" fmla="*/ 383458 w 1622322"/>
              <a:gd name="connsiteY20" fmla="*/ 1150374 h 1342103"/>
              <a:gd name="connsiteX21" fmla="*/ 412955 w 1622322"/>
              <a:gd name="connsiteY21" fmla="*/ 1194619 h 1342103"/>
              <a:gd name="connsiteX22" fmla="*/ 457200 w 1622322"/>
              <a:gd name="connsiteY22" fmla="*/ 1209368 h 1342103"/>
              <a:gd name="connsiteX23" fmla="*/ 589935 w 1622322"/>
              <a:gd name="connsiteY23" fmla="*/ 1283110 h 1342103"/>
              <a:gd name="connsiteX24" fmla="*/ 619432 w 1622322"/>
              <a:gd name="connsiteY24" fmla="*/ 1342103 h 13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622322" h="1342103">
                <a:moveTo>
                  <a:pt x="1622322" y="14748"/>
                </a:moveTo>
                <a:cubicBezTo>
                  <a:pt x="1465006" y="19664"/>
                  <a:pt x="1307767" y="29497"/>
                  <a:pt x="1150374" y="29497"/>
                </a:cubicBezTo>
                <a:cubicBezTo>
                  <a:pt x="531211" y="29497"/>
                  <a:pt x="703452" y="82082"/>
                  <a:pt x="457200" y="0"/>
                </a:cubicBezTo>
                <a:cubicBezTo>
                  <a:pt x="383458" y="4916"/>
                  <a:pt x="309428" y="6586"/>
                  <a:pt x="235974" y="14748"/>
                </a:cubicBezTo>
                <a:cubicBezTo>
                  <a:pt x="220523" y="16465"/>
                  <a:pt x="202722" y="18504"/>
                  <a:pt x="191729" y="29497"/>
                </a:cubicBezTo>
                <a:cubicBezTo>
                  <a:pt x="166662" y="54564"/>
                  <a:pt x="152400" y="88490"/>
                  <a:pt x="132735" y="117987"/>
                </a:cubicBezTo>
                <a:lnTo>
                  <a:pt x="103238" y="162232"/>
                </a:lnTo>
                <a:cubicBezTo>
                  <a:pt x="93406" y="191729"/>
                  <a:pt x="90989" y="224852"/>
                  <a:pt x="73742" y="250722"/>
                </a:cubicBezTo>
                <a:cubicBezTo>
                  <a:pt x="63910" y="265471"/>
                  <a:pt x="51444" y="278770"/>
                  <a:pt x="44245" y="294968"/>
                </a:cubicBezTo>
                <a:cubicBezTo>
                  <a:pt x="31617" y="323380"/>
                  <a:pt x="24580" y="353961"/>
                  <a:pt x="14748" y="383458"/>
                </a:cubicBezTo>
                <a:lnTo>
                  <a:pt x="0" y="427703"/>
                </a:lnTo>
                <a:cubicBezTo>
                  <a:pt x="4916" y="476864"/>
                  <a:pt x="7236" y="526355"/>
                  <a:pt x="14748" y="575187"/>
                </a:cubicBezTo>
                <a:cubicBezTo>
                  <a:pt x="22986" y="628733"/>
                  <a:pt x="34686" y="615065"/>
                  <a:pt x="58993" y="663677"/>
                </a:cubicBezTo>
                <a:cubicBezTo>
                  <a:pt x="65946" y="677582"/>
                  <a:pt x="65119" y="694987"/>
                  <a:pt x="73742" y="707922"/>
                </a:cubicBezTo>
                <a:cubicBezTo>
                  <a:pt x="85312" y="725277"/>
                  <a:pt x="104634" y="736145"/>
                  <a:pt x="117987" y="752168"/>
                </a:cubicBezTo>
                <a:cubicBezTo>
                  <a:pt x="129334" y="765785"/>
                  <a:pt x="136136" y="782796"/>
                  <a:pt x="147484" y="796413"/>
                </a:cubicBezTo>
                <a:cubicBezTo>
                  <a:pt x="160837" y="812436"/>
                  <a:pt x="178924" y="824194"/>
                  <a:pt x="191729" y="840658"/>
                </a:cubicBezTo>
                <a:cubicBezTo>
                  <a:pt x="213493" y="868641"/>
                  <a:pt x="231058" y="899651"/>
                  <a:pt x="250722" y="929148"/>
                </a:cubicBezTo>
                <a:lnTo>
                  <a:pt x="280219" y="973393"/>
                </a:lnTo>
                <a:lnTo>
                  <a:pt x="309716" y="1017639"/>
                </a:lnTo>
                <a:cubicBezTo>
                  <a:pt x="335674" y="1095516"/>
                  <a:pt x="315841" y="1048949"/>
                  <a:pt x="383458" y="1150374"/>
                </a:cubicBezTo>
                <a:cubicBezTo>
                  <a:pt x="393290" y="1165122"/>
                  <a:pt x="396139" y="1189014"/>
                  <a:pt x="412955" y="1194619"/>
                </a:cubicBezTo>
                <a:cubicBezTo>
                  <a:pt x="427703" y="1199535"/>
                  <a:pt x="443610" y="1201818"/>
                  <a:pt x="457200" y="1209368"/>
                </a:cubicBezTo>
                <a:cubicBezTo>
                  <a:pt x="609338" y="1293889"/>
                  <a:pt x="489820" y="1249737"/>
                  <a:pt x="589935" y="1283110"/>
                </a:cubicBezTo>
                <a:cubicBezTo>
                  <a:pt x="606883" y="1333950"/>
                  <a:pt x="593691" y="1316362"/>
                  <a:pt x="619432" y="1342103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Freeform 130"/>
          <p:cNvSpPr/>
          <p:nvPr/>
        </p:nvSpPr>
        <p:spPr>
          <a:xfrm>
            <a:off x="5751871" y="2684206"/>
            <a:ext cx="1740310" cy="1801057"/>
          </a:xfrm>
          <a:custGeom>
            <a:avLst/>
            <a:gdLst>
              <a:gd name="connsiteX0" fmla="*/ 1740310 w 1740310"/>
              <a:gd name="connsiteY0" fmla="*/ 1799304 h 1801057"/>
              <a:gd name="connsiteX1" fmla="*/ 1489587 w 1740310"/>
              <a:gd name="connsiteY1" fmla="*/ 1799304 h 1801057"/>
              <a:gd name="connsiteX2" fmla="*/ 1224116 w 1740310"/>
              <a:gd name="connsiteY2" fmla="*/ 1769807 h 1801057"/>
              <a:gd name="connsiteX3" fmla="*/ 1165123 w 1740310"/>
              <a:gd name="connsiteY3" fmla="*/ 1710813 h 1801057"/>
              <a:gd name="connsiteX4" fmla="*/ 1120877 w 1740310"/>
              <a:gd name="connsiteY4" fmla="*/ 1681317 h 1801057"/>
              <a:gd name="connsiteX5" fmla="*/ 1091381 w 1740310"/>
              <a:gd name="connsiteY5" fmla="*/ 1637071 h 1801057"/>
              <a:gd name="connsiteX6" fmla="*/ 1047135 w 1740310"/>
              <a:gd name="connsiteY6" fmla="*/ 1622323 h 1801057"/>
              <a:gd name="connsiteX7" fmla="*/ 1032387 w 1740310"/>
              <a:gd name="connsiteY7" fmla="*/ 1578078 h 1801057"/>
              <a:gd name="connsiteX8" fmla="*/ 1002890 w 1740310"/>
              <a:gd name="connsiteY8" fmla="*/ 1533833 h 1801057"/>
              <a:gd name="connsiteX9" fmla="*/ 988142 w 1740310"/>
              <a:gd name="connsiteY9" fmla="*/ 1401097 h 1801057"/>
              <a:gd name="connsiteX10" fmla="*/ 914400 w 1740310"/>
              <a:gd name="connsiteY10" fmla="*/ 1327355 h 1801057"/>
              <a:gd name="connsiteX11" fmla="*/ 870155 w 1740310"/>
              <a:gd name="connsiteY11" fmla="*/ 1283110 h 1801057"/>
              <a:gd name="connsiteX12" fmla="*/ 781664 w 1740310"/>
              <a:gd name="connsiteY12" fmla="*/ 1238865 h 1801057"/>
              <a:gd name="connsiteX13" fmla="*/ 737419 w 1740310"/>
              <a:gd name="connsiteY13" fmla="*/ 1253613 h 1801057"/>
              <a:gd name="connsiteX14" fmla="*/ 604684 w 1740310"/>
              <a:gd name="connsiteY14" fmla="*/ 1283110 h 1801057"/>
              <a:gd name="connsiteX15" fmla="*/ 353961 w 1740310"/>
              <a:gd name="connsiteY15" fmla="*/ 1268362 h 1801057"/>
              <a:gd name="connsiteX16" fmla="*/ 265471 w 1740310"/>
              <a:gd name="connsiteY16" fmla="*/ 1224117 h 1801057"/>
              <a:gd name="connsiteX17" fmla="*/ 0 w 1740310"/>
              <a:gd name="connsiteY17" fmla="*/ 1209368 h 1801057"/>
              <a:gd name="connsiteX18" fmla="*/ 14748 w 1740310"/>
              <a:gd name="connsiteY18" fmla="*/ 958646 h 1801057"/>
              <a:gd name="connsiteX19" fmla="*/ 44245 w 1740310"/>
              <a:gd name="connsiteY19" fmla="*/ 796413 h 1801057"/>
              <a:gd name="connsiteX20" fmla="*/ 73742 w 1740310"/>
              <a:gd name="connsiteY20" fmla="*/ 663678 h 1801057"/>
              <a:gd name="connsiteX21" fmla="*/ 103239 w 1740310"/>
              <a:gd name="connsiteY21" fmla="*/ 398207 h 1801057"/>
              <a:gd name="connsiteX22" fmla="*/ 147484 w 1740310"/>
              <a:gd name="connsiteY22" fmla="*/ 103239 h 1801057"/>
              <a:gd name="connsiteX23" fmla="*/ 147484 w 1740310"/>
              <a:gd name="connsiteY23" fmla="*/ 0 h 1801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40310" h="1801057">
                <a:moveTo>
                  <a:pt x="1740310" y="1799304"/>
                </a:moveTo>
                <a:cubicBezTo>
                  <a:pt x="1548657" y="1760972"/>
                  <a:pt x="1832917" y="1810748"/>
                  <a:pt x="1489587" y="1799304"/>
                </a:cubicBezTo>
                <a:cubicBezTo>
                  <a:pt x="1400602" y="1796338"/>
                  <a:pt x="1312606" y="1779639"/>
                  <a:pt x="1224116" y="1769807"/>
                </a:cubicBezTo>
                <a:cubicBezTo>
                  <a:pt x="1127580" y="1737629"/>
                  <a:pt x="1222330" y="1782322"/>
                  <a:pt x="1165123" y="1710813"/>
                </a:cubicBezTo>
                <a:cubicBezTo>
                  <a:pt x="1154050" y="1696972"/>
                  <a:pt x="1135626" y="1691149"/>
                  <a:pt x="1120877" y="1681317"/>
                </a:cubicBezTo>
                <a:cubicBezTo>
                  <a:pt x="1111045" y="1666568"/>
                  <a:pt x="1105222" y="1648144"/>
                  <a:pt x="1091381" y="1637071"/>
                </a:cubicBezTo>
                <a:cubicBezTo>
                  <a:pt x="1079241" y="1627359"/>
                  <a:pt x="1058128" y="1633316"/>
                  <a:pt x="1047135" y="1622323"/>
                </a:cubicBezTo>
                <a:cubicBezTo>
                  <a:pt x="1036142" y="1611330"/>
                  <a:pt x="1039339" y="1591983"/>
                  <a:pt x="1032387" y="1578078"/>
                </a:cubicBezTo>
                <a:cubicBezTo>
                  <a:pt x="1024460" y="1562224"/>
                  <a:pt x="1012722" y="1548581"/>
                  <a:pt x="1002890" y="1533833"/>
                </a:cubicBezTo>
                <a:cubicBezTo>
                  <a:pt x="997974" y="1489588"/>
                  <a:pt x="998939" y="1444285"/>
                  <a:pt x="988142" y="1401097"/>
                </a:cubicBezTo>
                <a:cubicBezTo>
                  <a:pt x="976758" y="1355559"/>
                  <a:pt x="945448" y="1353229"/>
                  <a:pt x="914400" y="1327355"/>
                </a:cubicBezTo>
                <a:cubicBezTo>
                  <a:pt x="898377" y="1314002"/>
                  <a:pt x="886178" y="1296463"/>
                  <a:pt x="870155" y="1283110"/>
                </a:cubicBezTo>
                <a:cubicBezTo>
                  <a:pt x="832034" y="1251342"/>
                  <a:pt x="826010" y="1253646"/>
                  <a:pt x="781664" y="1238865"/>
                </a:cubicBezTo>
                <a:cubicBezTo>
                  <a:pt x="766916" y="1243781"/>
                  <a:pt x="752367" y="1249342"/>
                  <a:pt x="737419" y="1253613"/>
                </a:cubicBezTo>
                <a:cubicBezTo>
                  <a:pt x="688808" y="1267502"/>
                  <a:pt x="655387" y="1272970"/>
                  <a:pt x="604684" y="1283110"/>
                </a:cubicBezTo>
                <a:cubicBezTo>
                  <a:pt x="521110" y="1278194"/>
                  <a:pt x="436754" y="1280781"/>
                  <a:pt x="353961" y="1268362"/>
                </a:cubicBezTo>
                <a:cubicBezTo>
                  <a:pt x="59971" y="1224264"/>
                  <a:pt x="534226" y="1249713"/>
                  <a:pt x="265471" y="1224117"/>
                </a:cubicBezTo>
                <a:cubicBezTo>
                  <a:pt x="177243" y="1215714"/>
                  <a:pt x="88490" y="1214284"/>
                  <a:pt x="0" y="1209368"/>
                </a:cubicBezTo>
                <a:cubicBezTo>
                  <a:pt x="4916" y="1125794"/>
                  <a:pt x="7796" y="1042075"/>
                  <a:pt x="14748" y="958646"/>
                </a:cubicBezTo>
                <a:cubicBezTo>
                  <a:pt x="23269" y="856399"/>
                  <a:pt x="26369" y="876853"/>
                  <a:pt x="44245" y="796413"/>
                </a:cubicBezTo>
                <a:cubicBezTo>
                  <a:pt x="81690" y="627912"/>
                  <a:pt x="37777" y="807541"/>
                  <a:pt x="73742" y="663678"/>
                </a:cubicBezTo>
                <a:cubicBezTo>
                  <a:pt x="83574" y="575188"/>
                  <a:pt x="81646" y="484584"/>
                  <a:pt x="103239" y="398207"/>
                </a:cubicBezTo>
                <a:cubicBezTo>
                  <a:pt x="129027" y="295052"/>
                  <a:pt x="147484" y="231277"/>
                  <a:pt x="147484" y="103239"/>
                </a:cubicBezTo>
                <a:lnTo>
                  <a:pt x="147484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2" name="Freeform 201"/>
          <p:cNvSpPr/>
          <p:nvPr/>
        </p:nvSpPr>
        <p:spPr>
          <a:xfrm>
            <a:off x="3244645" y="1961535"/>
            <a:ext cx="1268361" cy="1769807"/>
          </a:xfrm>
          <a:custGeom>
            <a:avLst/>
            <a:gdLst>
              <a:gd name="connsiteX0" fmla="*/ 0 w 1268361"/>
              <a:gd name="connsiteY0" fmla="*/ 1548581 h 1769807"/>
              <a:gd name="connsiteX1" fmla="*/ 176981 w 1268361"/>
              <a:gd name="connsiteY1" fmla="*/ 1607575 h 1769807"/>
              <a:gd name="connsiteX2" fmla="*/ 221226 w 1268361"/>
              <a:gd name="connsiteY2" fmla="*/ 1622323 h 1769807"/>
              <a:gd name="connsiteX3" fmla="*/ 265471 w 1268361"/>
              <a:gd name="connsiteY3" fmla="*/ 1637071 h 1769807"/>
              <a:gd name="connsiteX4" fmla="*/ 398207 w 1268361"/>
              <a:gd name="connsiteY4" fmla="*/ 1696065 h 1769807"/>
              <a:gd name="connsiteX5" fmla="*/ 442452 w 1268361"/>
              <a:gd name="connsiteY5" fmla="*/ 1710813 h 1769807"/>
              <a:gd name="connsiteX6" fmla="*/ 486697 w 1268361"/>
              <a:gd name="connsiteY6" fmla="*/ 1725562 h 1769807"/>
              <a:gd name="connsiteX7" fmla="*/ 545690 w 1268361"/>
              <a:gd name="connsiteY7" fmla="*/ 1740310 h 1769807"/>
              <a:gd name="connsiteX8" fmla="*/ 678426 w 1268361"/>
              <a:gd name="connsiteY8" fmla="*/ 1769807 h 1769807"/>
              <a:gd name="connsiteX9" fmla="*/ 1061884 w 1268361"/>
              <a:gd name="connsiteY9" fmla="*/ 1755059 h 1769807"/>
              <a:gd name="connsiteX10" fmla="*/ 1179871 w 1268361"/>
              <a:gd name="connsiteY10" fmla="*/ 1740310 h 1769807"/>
              <a:gd name="connsiteX11" fmla="*/ 1238865 w 1268361"/>
              <a:gd name="connsiteY11" fmla="*/ 1651820 h 1769807"/>
              <a:gd name="connsiteX12" fmla="*/ 1268361 w 1268361"/>
              <a:gd name="connsiteY12" fmla="*/ 1607575 h 1769807"/>
              <a:gd name="connsiteX13" fmla="*/ 1253613 w 1268361"/>
              <a:gd name="connsiteY13" fmla="*/ 1474839 h 1769807"/>
              <a:gd name="connsiteX14" fmla="*/ 1238865 w 1268361"/>
              <a:gd name="connsiteY14" fmla="*/ 1430594 h 1769807"/>
              <a:gd name="connsiteX15" fmla="*/ 1150374 w 1268361"/>
              <a:gd name="connsiteY15" fmla="*/ 1371600 h 1769807"/>
              <a:gd name="connsiteX16" fmla="*/ 1120878 w 1268361"/>
              <a:gd name="connsiteY16" fmla="*/ 1327355 h 1769807"/>
              <a:gd name="connsiteX17" fmla="*/ 1076632 w 1268361"/>
              <a:gd name="connsiteY17" fmla="*/ 1297859 h 1769807"/>
              <a:gd name="connsiteX18" fmla="*/ 1032387 w 1268361"/>
              <a:gd name="connsiteY18" fmla="*/ 1253613 h 1769807"/>
              <a:gd name="connsiteX19" fmla="*/ 1017639 w 1268361"/>
              <a:gd name="connsiteY19" fmla="*/ 1209368 h 1769807"/>
              <a:gd name="connsiteX20" fmla="*/ 1002890 w 1268361"/>
              <a:gd name="connsiteY20" fmla="*/ 884904 h 1769807"/>
              <a:gd name="connsiteX21" fmla="*/ 988142 w 1268361"/>
              <a:gd name="connsiteY21" fmla="*/ 840659 h 1769807"/>
              <a:gd name="connsiteX22" fmla="*/ 884903 w 1268361"/>
              <a:gd name="connsiteY22" fmla="*/ 707923 h 1769807"/>
              <a:gd name="connsiteX23" fmla="*/ 825910 w 1268361"/>
              <a:gd name="connsiteY23" fmla="*/ 619433 h 1769807"/>
              <a:gd name="connsiteX24" fmla="*/ 811161 w 1268361"/>
              <a:gd name="connsiteY24" fmla="*/ 324465 h 1769807"/>
              <a:gd name="connsiteX25" fmla="*/ 796413 w 1268361"/>
              <a:gd name="connsiteY25" fmla="*/ 280220 h 1769807"/>
              <a:gd name="connsiteX26" fmla="*/ 737420 w 1268361"/>
              <a:gd name="connsiteY26" fmla="*/ 191730 h 1769807"/>
              <a:gd name="connsiteX27" fmla="*/ 663678 w 1268361"/>
              <a:gd name="connsiteY27" fmla="*/ 58994 h 1769807"/>
              <a:gd name="connsiteX28" fmla="*/ 634181 w 1268361"/>
              <a:gd name="connsiteY28" fmla="*/ 0 h 1769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68361" h="1769807">
                <a:moveTo>
                  <a:pt x="0" y="1548581"/>
                </a:moveTo>
                <a:lnTo>
                  <a:pt x="176981" y="1607575"/>
                </a:lnTo>
                <a:lnTo>
                  <a:pt x="221226" y="1622323"/>
                </a:lnTo>
                <a:lnTo>
                  <a:pt x="265471" y="1637071"/>
                </a:lnTo>
                <a:cubicBezTo>
                  <a:pt x="335586" y="1683815"/>
                  <a:pt x="292901" y="1660963"/>
                  <a:pt x="398207" y="1696065"/>
                </a:cubicBezTo>
                <a:lnTo>
                  <a:pt x="442452" y="1710813"/>
                </a:lnTo>
                <a:cubicBezTo>
                  <a:pt x="457200" y="1715729"/>
                  <a:pt x="471615" y="1721792"/>
                  <a:pt x="486697" y="1725562"/>
                </a:cubicBezTo>
                <a:cubicBezTo>
                  <a:pt x="506361" y="1730478"/>
                  <a:pt x="525903" y="1735913"/>
                  <a:pt x="545690" y="1740310"/>
                </a:cubicBezTo>
                <a:cubicBezTo>
                  <a:pt x="714213" y="1777760"/>
                  <a:pt x="534544" y="1733838"/>
                  <a:pt x="678426" y="1769807"/>
                </a:cubicBezTo>
                <a:cubicBezTo>
                  <a:pt x="806245" y="1764891"/>
                  <a:pt x="934191" y="1762570"/>
                  <a:pt x="1061884" y="1755059"/>
                </a:cubicBezTo>
                <a:cubicBezTo>
                  <a:pt x="1101451" y="1752732"/>
                  <a:pt x="1145635" y="1760281"/>
                  <a:pt x="1179871" y="1740310"/>
                </a:cubicBezTo>
                <a:cubicBezTo>
                  <a:pt x="1210493" y="1722447"/>
                  <a:pt x="1219200" y="1681317"/>
                  <a:pt x="1238865" y="1651820"/>
                </a:cubicBezTo>
                <a:lnTo>
                  <a:pt x="1268361" y="1607575"/>
                </a:lnTo>
                <a:cubicBezTo>
                  <a:pt x="1263445" y="1563330"/>
                  <a:pt x="1260931" y="1518751"/>
                  <a:pt x="1253613" y="1474839"/>
                </a:cubicBezTo>
                <a:cubicBezTo>
                  <a:pt x="1251057" y="1459504"/>
                  <a:pt x="1249858" y="1441587"/>
                  <a:pt x="1238865" y="1430594"/>
                </a:cubicBezTo>
                <a:cubicBezTo>
                  <a:pt x="1213797" y="1405526"/>
                  <a:pt x="1150374" y="1371600"/>
                  <a:pt x="1150374" y="1371600"/>
                </a:cubicBezTo>
                <a:cubicBezTo>
                  <a:pt x="1140542" y="1356852"/>
                  <a:pt x="1133412" y="1339889"/>
                  <a:pt x="1120878" y="1327355"/>
                </a:cubicBezTo>
                <a:cubicBezTo>
                  <a:pt x="1108344" y="1314821"/>
                  <a:pt x="1090249" y="1309207"/>
                  <a:pt x="1076632" y="1297859"/>
                </a:cubicBezTo>
                <a:cubicBezTo>
                  <a:pt x="1060609" y="1284506"/>
                  <a:pt x="1047135" y="1268362"/>
                  <a:pt x="1032387" y="1253613"/>
                </a:cubicBezTo>
                <a:cubicBezTo>
                  <a:pt x="1027471" y="1238865"/>
                  <a:pt x="1018879" y="1224865"/>
                  <a:pt x="1017639" y="1209368"/>
                </a:cubicBezTo>
                <a:cubicBezTo>
                  <a:pt x="1009005" y="1101446"/>
                  <a:pt x="1011524" y="992826"/>
                  <a:pt x="1002890" y="884904"/>
                </a:cubicBezTo>
                <a:cubicBezTo>
                  <a:pt x="1001650" y="869407"/>
                  <a:pt x="995692" y="854249"/>
                  <a:pt x="988142" y="840659"/>
                </a:cubicBezTo>
                <a:cubicBezTo>
                  <a:pt x="893290" y="669923"/>
                  <a:pt x="968508" y="815414"/>
                  <a:pt x="884903" y="707923"/>
                </a:cubicBezTo>
                <a:cubicBezTo>
                  <a:pt x="863138" y="679940"/>
                  <a:pt x="825910" y="619433"/>
                  <a:pt x="825910" y="619433"/>
                </a:cubicBezTo>
                <a:cubicBezTo>
                  <a:pt x="820994" y="521110"/>
                  <a:pt x="819689" y="422540"/>
                  <a:pt x="811161" y="324465"/>
                </a:cubicBezTo>
                <a:cubicBezTo>
                  <a:pt x="809814" y="308977"/>
                  <a:pt x="803963" y="293810"/>
                  <a:pt x="796413" y="280220"/>
                </a:cubicBezTo>
                <a:cubicBezTo>
                  <a:pt x="779197" y="249231"/>
                  <a:pt x="748631" y="225361"/>
                  <a:pt x="737420" y="191730"/>
                </a:cubicBezTo>
                <a:cubicBezTo>
                  <a:pt x="711461" y="113853"/>
                  <a:pt x="731294" y="160418"/>
                  <a:pt x="663678" y="58994"/>
                </a:cubicBezTo>
                <a:cubicBezTo>
                  <a:pt x="631454" y="10658"/>
                  <a:pt x="634181" y="32475"/>
                  <a:pt x="634181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0" name="Freeform 319"/>
          <p:cNvSpPr/>
          <p:nvPr/>
        </p:nvSpPr>
        <p:spPr>
          <a:xfrm>
            <a:off x="4423373" y="3377381"/>
            <a:ext cx="1593969" cy="1135625"/>
          </a:xfrm>
          <a:custGeom>
            <a:avLst/>
            <a:gdLst>
              <a:gd name="connsiteX0" fmla="*/ 1593969 w 1593969"/>
              <a:gd name="connsiteY0" fmla="*/ 545690 h 1135625"/>
              <a:gd name="connsiteX1" fmla="*/ 1579221 w 1593969"/>
              <a:gd name="connsiteY1" fmla="*/ 619432 h 1135625"/>
              <a:gd name="connsiteX2" fmla="*/ 1564472 w 1593969"/>
              <a:gd name="connsiteY2" fmla="*/ 707922 h 1135625"/>
              <a:gd name="connsiteX3" fmla="*/ 1549724 w 1593969"/>
              <a:gd name="connsiteY3" fmla="*/ 752167 h 1135625"/>
              <a:gd name="connsiteX4" fmla="*/ 1520227 w 1593969"/>
              <a:gd name="connsiteY4" fmla="*/ 929148 h 1135625"/>
              <a:gd name="connsiteX5" fmla="*/ 1505479 w 1593969"/>
              <a:gd name="connsiteY5" fmla="*/ 973393 h 1135625"/>
              <a:gd name="connsiteX6" fmla="*/ 1461233 w 1593969"/>
              <a:gd name="connsiteY6" fmla="*/ 1091380 h 1135625"/>
              <a:gd name="connsiteX7" fmla="*/ 1328498 w 1593969"/>
              <a:gd name="connsiteY7" fmla="*/ 1135625 h 1135625"/>
              <a:gd name="connsiteX8" fmla="*/ 1195762 w 1593969"/>
              <a:gd name="connsiteY8" fmla="*/ 1091380 h 1135625"/>
              <a:gd name="connsiteX9" fmla="*/ 1151517 w 1593969"/>
              <a:gd name="connsiteY9" fmla="*/ 1076632 h 1135625"/>
              <a:gd name="connsiteX10" fmla="*/ 1107272 w 1593969"/>
              <a:gd name="connsiteY10" fmla="*/ 1047135 h 1135625"/>
              <a:gd name="connsiteX11" fmla="*/ 1033530 w 1593969"/>
              <a:gd name="connsiteY11" fmla="*/ 1032387 h 1135625"/>
              <a:gd name="connsiteX12" fmla="*/ 930292 w 1593969"/>
              <a:gd name="connsiteY12" fmla="*/ 1002890 h 1135625"/>
              <a:gd name="connsiteX13" fmla="*/ 797556 w 1593969"/>
              <a:gd name="connsiteY13" fmla="*/ 943896 h 1135625"/>
              <a:gd name="connsiteX14" fmla="*/ 753311 w 1593969"/>
              <a:gd name="connsiteY14" fmla="*/ 929148 h 1135625"/>
              <a:gd name="connsiteX15" fmla="*/ 709066 w 1593969"/>
              <a:gd name="connsiteY15" fmla="*/ 914400 h 1135625"/>
              <a:gd name="connsiteX16" fmla="*/ 664821 w 1593969"/>
              <a:gd name="connsiteY16" fmla="*/ 884903 h 1135625"/>
              <a:gd name="connsiteX17" fmla="*/ 635324 w 1593969"/>
              <a:gd name="connsiteY17" fmla="*/ 840658 h 1135625"/>
              <a:gd name="connsiteX18" fmla="*/ 591079 w 1593969"/>
              <a:gd name="connsiteY18" fmla="*/ 796413 h 1135625"/>
              <a:gd name="connsiteX19" fmla="*/ 576330 w 1593969"/>
              <a:gd name="connsiteY19" fmla="*/ 737419 h 1135625"/>
              <a:gd name="connsiteX20" fmla="*/ 546833 w 1593969"/>
              <a:gd name="connsiteY20" fmla="*/ 648929 h 1135625"/>
              <a:gd name="connsiteX21" fmla="*/ 532085 w 1593969"/>
              <a:gd name="connsiteY21" fmla="*/ 604684 h 1135625"/>
              <a:gd name="connsiteX22" fmla="*/ 517337 w 1593969"/>
              <a:gd name="connsiteY22" fmla="*/ 560438 h 1135625"/>
              <a:gd name="connsiteX23" fmla="*/ 502588 w 1593969"/>
              <a:gd name="connsiteY23" fmla="*/ 516193 h 1135625"/>
              <a:gd name="connsiteX24" fmla="*/ 473092 w 1593969"/>
              <a:gd name="connsiteY24" fmla="*/ 398206 h 1135625"/>
              <a:gd name="connsiteX25" fmla="*/ 443595 w 1593969"/>
              <a:gd name="connsiteY25" fmla="*/ 353961 h 1135625"/>
              <a:gd name="connsiteX26" fmla="*/ 428846 w 1593969"/>
              <a:gd name="connsiteY26" fmla="*/ 309716 h 1135625"/>
              <a:gd name="connsiteX27" fmla="*/ 340356 w 1593969"/>
              <a:gd name="connsiteY27" fmla="*/ 221225 h 1135625"/>
              <a:gd name="connsiteX28" fmla="*/ 237117 w 1593969"/>
              <a:gd name="connsiteY28" fmla="*/ 88490 h 1135625"/>
              <a:gd name="connsiteX29" fmla="*/ 148627 w 1593969"/>
              <a:gd name="connsiteY29" fmla="*/ 29496 h 1135625"/>
              <a:gd name="connsiteX30" fmla="*/ 104382 w 1593969"/>
              <a:gd name="connsiteY30" fmla="*/ 0 h 1135625"/>
              <a:gd name="connsiteX31" fmla="*/ 1143 w 1593969"/>
              <a:gd name="connsiteY31" fmla="*/ 29496 h 1135625"/>
              <a:gd name="connsiteX32" fmla="*/ 30640 w 1593969"/>
              <a:gd name="connsiteY32" fmla="*/ 29496 h 113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93969" h="1135625">
                <a:moveTo>
                  <a:pt x="1593969" y="545690"/>
                </a:moveTo>
                <a:cubicBezTo>
                  <a:pt x="1589053" y="570271"/>
                  <a:pt x="1583705" y="594769"/>
                  <a:pt x="1579221" y="619432"/>
                </a:cubicBezTo>
                <a:cubicBezTo>
                  <a:pt x="1573872" y="648853"/>
                  <a:pt x="1570959" y="678731"/>
                  <a:pt x="1564472" y="707922"/>
                </a:cubicBezTo>
                <a:cubicBezTo>
                  <a:pt x="1561100" y="723098"/>
                  <a:pt x="1554640" y="737419"/>
                  <a:pt x="1549724" y="752167"/>
                </a:cubicBezTo>
                <a:cubicBezTo>
                  <a:pt x="1541400" y="810433"/>
                  <a:pt x="1534603" y="871644"/>
                  <a:pt x="1520227" y="929148"/>
                </a:cubicBezTo>
                <a:cubicBezTo>
                  <a:pt x="1516457" y="944230"/>
                  <a:pt x="1509250" y="958311"/>
                  <a:pt x="1505479" y="973393"/>
                </a:cubicBezTo>
                <a:cubicBezTo>
                  <a:pt x="1491409" y="1029672"/>
                  <a:pt x="1501697" y="1050916"/>
                  <a:pt x="1461233" y="1091380"/>
                </a:cubicBezTo>
                <a:cubicBezTo>
                  <a:pt x="1419757" y="1132856"/>
                  <a:pt x="1387826" y="1125737"/>
                  <a:pt x="1328498" y="1135625"/>
                </a:cubicBezTo>
                <a:lnTo>
                  <a:pt x="1195762" y="1091380"/>
                </a:lnTo>
                <a:lnTo>
                  <a:pt x="1151517" y="1076632"/>
                </a:lnTo>
                <a:cubicBezTo>
                  <a:pt x="1136769" y="1066800"/>
                  <a:pt x="1123869" y="1053359"/>
                  <a:pt x="1107272" y="1047135"/>
                </a:cubicBezTo>
                <a:cubicBezTo>
                  <a:pt x="1083801" y="1038333"/>
                  <a:pt x="1058000" y="1037825"/>
                  <a:pt x="1033530" y="1032387"/>
                </a:cubicBezTo>
                <a:cubicBezTo>
                  <a:pt x="977982" y="1020043"/>
                  <a:pt x="979557" y="1019311"/>
                  <a:pt x="930292" y="1002890"/>
                </a:cubicBezTo>
                <a:cubicBezTo>
                  <a:pt x="860176" y="956147"/>
                  <a:pt x="902861" y="978998"/>
                  <a:pt x="797556" y="943896"/>
                </a:cubicBezTo>
                <a:lnTo>
                  <a:pt x="753311" y="929148"/>
                </a:lnTo>
                <a:lnTo>
                  <a:pt x="709066" y="914400"/>
                </a:lnTo>
                <a:cubicBezTo>
                  <a:pt x="694318" y="904568"/>
                  <a:pt x="677355" y="897437"/>
                  <a:pt x="664821" y="884903"/>
                </a:cubicBezTo>
                <a:cubicBezTo>
                  <a:pt x="652287" y="872369"/>
                  <a:pt x="646672" y="854275"/>
                  <a:pt x="635324" y="840658"/>
                </a:cubicBezTo>
                <a:cubicBezTo>
                  <a:pt x="621971" y="824635"/>
                  <a:pt x="605827" y="811161"/>
                  <a:pt x="591079" y="796413"/>
                </a:cubicBezTo>
                <a:cubicBezTo>
                  <a:pt x="586163" y="776748"/>
                  <a:pt x="582155" y="756834"/>
                  <a:pt x="576330" y="737419"/>
                </a:cubicBezTo>
                <a:cubicBezTo>
                  <a:pt x="567396" y="707638"/>
                  <a:pt x="556665" y="678426"/>
                  <a:pt x="546833" y="648929"/>
                </a:cubicBezTo>
                <a:lnTo>
                  <a:pt x="532085" y="604684"/>
                </a:lnTo>
                <a:lnTo>
                  <a:pt x="517337" y="560438"/>
                </a:lnTo>
                <a:cubicBezTo>
                  <a:pt x="512421" y="545690"/>
                  <a:pt x="505637" y="531437"/>
                  <a:pt x="502588" y="516193"/>
                </a:cubicBezTo>
                <a:cubicBezTo>
                  <a:pt x="496979" y="488147"/>
                  <a:pt x="488208" y="428439"/>
                  <a:pt x="473092" y="398206"/>
                </a:cubicBezTo>
                <a:cubicBezTo>
                  <a:pt x="465165" y="382352"/>
                  <a:pt x="451522" y="369815"/>
                  <a:pt x="443595" y="353961"/>
                </a:cubicBezTo>
                <a:cubicBezTo>
                  <a:pt x="436642" y="340056"/>
                  <a:pt x="438390" y="321987"/>
                  <a:pt x="428846" y="309716"/>
                </a:cubicBezTo>
                <a:cubicBezTo>
                  <a:pt x="403236" y="276788"/>
                  <a:pt x="363495" y="255934"/>
                  <a:pt x="340356" y="221225"/>
                </a:cubicBezTo>
                <a:cubicBezTo>
                  <a:pt x="306042" y="169754"/>
                  <a:pt x="285102" y="125812"/>
                  <a:pt x="237117" y="88490"/>
                </a:cubicBezTo>
                <a:cubicBezTo>
                  <a:pt x="209134" y="66725"/>
                  <a:pt x="178124" y="49161"/>
                  <a:pt x="148627" y="29496"/>
                </a:cubicBezTo>
                <a:lnTo>
                  <a:pt x="104382" y="0"/>
                </a:lnTo>
                <a:cubicBezTo>
                  <a:pt x="103872" y="127"/>
                  <a:pt x="8196" y="22443"/>
                  <a:pt x="1143" y="29496"/>
                </a:cubicBezTo>
                <a:cubicBezTo>
                  <a:pt x="-5810" y="36449"/>
                  <a:pt x="20808" y="29496"/>
                  <a:pt x="30640" y="2949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1" name="Freeform 320"/>
          <p:cNvSpPr/>
          <p:nvPr/>
        </p:nvSpPr>
        <p:spPr>
          <a:xfrm>
            <a:off x="5810374" y="4468761"/>
            <a:ext cx="826400" cy="1224116"/>
          </a:xfrm>
          <a:custGeom>
            <a:avLst/>
            <a:gdLst>
              <a:gd name="connsiteX0" fmla="*/ 723161 w 826400"/>
              <a:gd name="connsiteY0" fmla="*/ 1224116 h 1224116"/>
              <a:gd name="connsiteX1" fmla="*/ 737910 w 826400"/>
              <a:gd name="connsiteY1" fmla="*/ 1150374 h 1224116"/>
              <a:gd name="connsiteX2" fmla="*/ 752658 w 826400"/>
              <a:gd name="connsiteY2" fmla="*/ 1017639 h 1224116"/>
              <a:gd name="connsiteX3" fmla="*/ 767407 w 826400"/>
              <a:gd name="connsiteY3" fmla="*/ 929149 h 1224116"/>
              <a:gd name="connsiteX4" fmla="*/ 782155 w 826400"/>
              <a:gd name="connsiteY4" fmla="*/ 693174 h 1224116"/>
              <a:gd name="connsiteX5" fmla="*/ 811652 w 826400"/>
              <a:gd name="connsiteY5" fmla="*/ 604684 h 1224116"/>
              <a:gd name="connsiteX6" fmla="*/ 826400 w 826400"/>
              <a:gd name="connsiteY6" fmla="*/ 530942 h 1224116"/>
              <a:gd name="connsiteX7" fmla="*/ 782155 w 826400"/>
              <a:gd name="connsiteY7" fmla="*/ 427704 h 1224116"/>
              <a:gd name="connsiteX8" fmla="*/ 737910 w 826400"/>
              <a:gd name="connsiteY8" fmla="*/ 412955 h 1224116"/>
              <a:gd name="connsiteX9" fmla="*/ 605174 w 826400"/>
              <a:gd name="connsiteY9" fmla="*/ 339213 h 1224116"/>
              <a:gd name="connsiteX10" fmla="*/ 546181 w 826400"/>
              <a:gd name="connsiteY10" fmla="*/ 324465 h 1224116"/>
              <a:gd name="connsiteX11" fmla="*/ 457691 w 826400"/>
              <a:gd name="connsiteY11" fmla="*/ 294968 h 1224116"/>
              <a:gd name="connsiteX12" fmla="*/ 369200 w 826400"/>
              <a:gd name="connsiteY12" fmla="*/ 235974 h 1224116"/>
              <a:gd name="connsiteX13" fmla="*/ 280710 w 826400"/>
              <a:gd name="connsiteY13" fmla="*/ 191729 h 1224116"/>
              <a:gd name="connsiteX14" fmla="*/ 192220 w 826400"/>
              <a:gd name="connsiteY14" fmla="*/ 176981 h 1224116"/>
              <a:gd name="connsiteX15" fmla="*/ 103729 w 826400"/>
              <a:gd name="connsiteY15" fmla="*/ 147484 h 1224116"/>
              <a:gd name="connsiteX16" fmla="*/ 15239 w 826400"/>
              <a:gd name="connsiteY16" fmla="*/ 88491 h 1224116"/>
              <a:gd name="connsiteX17" fmla="*/ 491 w 826400"/>
              <a:gd name="connsiteY17" fmla="*/ 0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26400" h="1224116">
                <a:moveTo>
                  <a:pt x="723161" y="1224116"/>
                </a:moveTo>
                <a:cubicBezTo>
                  <a:pt x="728077" y="1199535"/>
                  <a:pt x="734365" y="1175190"/>
                  <a:pt x="737910" y="1150374"/>
                </a:cubicBezTo>
                <a:cubicBezTo>
                  <a:pt x="744206" y="1106304"/>
                  <a:pt x="746774" y="1061766"/>
                  <a:pt x="752658" y="1017639"/>
                </a:cubicBezTo>
                <a:cubicBezTo>
                  <a:pt x="756610" y="987998"/>
                  <a:pt x="762491" y="958646"/>
                  <a:pt x="767407" y="929149"/>
                </a:cubicBezTo>
                <a:cubicBezTo>
                  <a:pt x="772323" y="850491"/>
                  <a:pt x="771507" y="771263"/>
                  <a:pt x="782155" y="693174"/>
                </a:cubicBezTo>
                <a:cubicBezTo>
                  <a:pt x="786356" y="662367"/>
                  <a:pt x="805554" y="635172"/>
                  <a:pt x="811652" y="604684"/>
                </a:cubicBezTo>
                <a:lnTo>
                  <a:pt x="826400" y="530942"/>
                </a:lnTo>
                <a:cubicBezTo>
                  <a:pt x="817544" y="495516"/>
                  <a:pt x="813984" y="453167"/>
                  <a:pt x="782155" y="427704"/>
                </a:cubicBezTo>
                <a:cubicBezTo>
                  <a:pt x="770016" y="417992"/>
                  <a:pt x="751500" y="420505"/>
                  <a:pt x="737910" y="412955"/>
                </a:cubicBezTo>
                <a:cubicBezTo>
                  <a:pt x="626066" y="350819"/>
                  <a:pt x="687620" y="362769"/>
                  <a:pt x="605174" y="339213"/>
                </a:cubicBezTo>
                <a:cubicBezTo>
                  <a:pt x="585684" y="333645"/>
                  <a:pt x="565596" y="330289"/>
                  <a:pt x="546181" y="324465"/>
                </a:cubicBezTo>
                <a:cubicBezTo>
                  <a:pt x="516400" y="315531"/>
                  <a:pt x="457691" y="294968"/>
                  <a:pt x="457691" y="294968"/>
                </a:cubicBezTo>
                <a:lnTo>
                  <a:pt x="369200" y="235974"/>
                </a:lnTo>
                <a:cubicBezTo>
                  <a:pt x="329428" y="209460"/>
                  <a:pt x="326502" y="201905"/>
                  <a:pt x="280710" y="191729"/>
                </a:cubicBezTo>
                <a:cubicBezTo>
                  <a:pt x="251519" y="185242"/>
                  <a:pt x="221231" y="184234"/>
                  <a:pt x="192220" y="176981"/>
                </a:cubicBezTo>
                <a:cubicBezTo>
                  <a:pt x="162056" y="169440"/>
                  <a:pt x="129600" y="164731"/>
                  <a:pt x="103729" y="147484"/>
                </a:cubicBezTo>
                <a:lnTo>
                  <a:pt x="15239" y="88491"/>
                </a:lnTo>
                <a:cubicBezTo>
                  <a:pt x="-4173" y="30253"/>
                  <a:pt x="491" y="59791"/>
                  <a:pt x="491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2" name="Freeform 321"/>
          <p:cNvSpPr/>
          <p:nvPr/>
        </p:nvSpPr>
        <p:spPr>
          <a:xfrm>
            <a:off x="3023419" y="4218039"/>
            <a:ext cx="2743200" cy="1032387"/>
          </a:xfrm>
          <a:custGeom>
            <a:avLst/>
            <a:gdLst>
              <a:gd name="connsiteX0" fmla="*/ 2743200 w 2743200"/>
              <a:gd name="connsiteY0" fmla="*/ 324464 h 1032387"/>
              <a:gd name="connsiteX1" fmla="*/ 2713704 w 2743200"/>
              <a:gd name="connsiteY1" fmla="*/ 442451 h 1032387"/>
              <a:gd name="connsiteX2" fmla="*/ 2654710 w 2743200"/>
              <a:gd name="connsiteY2" fmla="*/ 530942 h 1032387"/>
              <a:gd name="connsiteX3" fmla="*/ 2625213 w 2743200"/>
              <a:gd name="connsiteY3" fmla="*/ 575187 h 1032387"/>
              <a:gd name="connsiteX4" fmla="*/ 2566220 w 2743200"/>
              <a:gd name="connsiteY4" fmla="*/ 648929 h 1032387"/>
              <a:gd name="connsiteX5" fmla="*/ 2492478 w 2743200"/>
              <a:gd name="connsiteY5" fmla="*/ 722671 h 1032387"/>
              <a:gd name="connsiteX6" fmla="*/ 2477729 w 2743200"/>
              <a:gd name="connsiteY6" fmla="*/ 766916 h 1032387"/>
              <a:gd name="connsiteX7" fmla="*/ 2389239 w 2743200"/>
              <a:gd name="connsiteY7" fmla="*/ 825909 h 1032387"/>
              <a:gd name="connsiteX8" fmla="*/ 2359742 w 2743200"/>
              <a:gd name="connsiteY8" fmla="*/ 870155 h 1032387"/>
              <a:gd name="connsiteX9" fmla="*/ 2315497 w 2743200"/>
              <a:gd name="connsiteY9" fmla="*/ 884903 h 1032387"/>
              <a:gd name="connsiteX10" fmla="*/ 2271252 w 2743200"/>
              <a:gd name="connsiteY10" fmla="*/ 914400 h 1032387"/>
              <a:gd name="connsiteX11" fmla="*/ 2168013 w 2743200"/>
              <a:gd name="connsiteY11" fmla="*/ 973393 h 1032387"/>
              <a:gd name="connsiteX12" fmla="*/ 2123768 w 2743200"/>
              <a:gd name="connsiteY12" fmla="*/ 1002890 h 1032387"/>
              <a:gd name="connsiteX13" fmla="*/ 2020529 w 2743200"/>
              <a:gd name="connsiteY13" fmla="*/ 1032387 h 1032387"/>
              <a:gd name="connsiteX14" fmla="*/ 1917291 w 2743200"/>
              <a:gd name="connsiteY14" fmla="*/ 1017638 h 1032387"/>
              <a:gd name="connsiteX15" fmla="*/ 1828800 w 2743200"/>
              <a:gd name="connsiteY15" fmla="*/ 988142 h 1032387"/>
              <a:gd name="connsiteX16" fmla="*/ 1740310 w 2743200"/>
              <a:gd name="connsiteY16" fmla="*/ 929148 h 1032387"/>
              <a:gd name="connsiteX17" fmla="*/ 1651820 w 2743200"/>
              <a:gd name="connsiteY17" fmla="*/ 899651 h 1032387"/>
              <a:gd name="connsiteX18" fmla="*/ 1592826 w 2743200"/>
              <a:gd name="connsiteY18" fmla="*/ 884903 h 1032387"/>
              <a:gd name="connsiteX19" fmla="*/ 1504336 w 2743200"/>
              <a:gd name="connsiteY19" fmla="*/ 855406 h 1032387"/>
              <a:gd name="connsiteX20" fmla="*/ 1460091 w 2743200"/>
              <a:gd name="connsiteY20" fmla="*/ 840658 h 1032387"/>
              <a:gd name="connsiteX21" fmla="*/ 1430594 w 2743200"/>
              <a:gd name="connsiteY21" fmla="*/ 486696 h 1032387"/>
              <a:gd name="connsiteX22" fmla="*/ 1401097 w 2743200"/>
              <a:gd name="connsiteY22" fmla="*/ 398206 h 1032387"/>
              <a:gd name="connsiteX23" fmla="*/ 1356852 w 2743200"/>
              <a:gd name="connsiteY23" fmla="*/ 309716 h 1032387"/>
              <a:gd name="connsiteX24" fmla="*/ 1312607 w 2743200"/>
              <a:gd name="connsiteY24" fmla="*/ 280219 h 1032387"/>
              <a:gd name="connsiteX25" fmla="*/ 1283110 w 2743200"/>
              <a:gd name="connsiteY25" fmla="*/ 235974 h 1032387"/>
              <a:gd name="connsiteX26" fmla="*/ 1150375 w 2743200"/>
              <a:gd name="connsiteY26" fmla="*/ 162232 h 1032387"/>
              <a:gd name="connsiteX27" fmla="*/ 1061884 w 2743200"/>
              <a:gd name="connsiteY27" fmla="*/ 147484 h 1032387"/>
              <a:gd name="connsiteX28" fmla="*/ 943897 w 2743200"/>
              <a:gd name="connsiteY28" fmla="*/ 117987 h 1032387"/>
              <a:gd name="connsiteX29" fmla="*/ 825910 w 2743200"/>
              <a:gd name="connsiteY29" fmla="*/ 88490 h 1032387"/>
              <a:gd name="connsiteX30" fmla="*/ 722671 w 2743200"/>
              <a:gd name="connsiteY30" fmla="*/ 44245 h 1032387"/>
              <a:gd name="connsiteX31" fmla="*/ 575187 w 2743200"/>
              <a:gd name="connsiteY31" fmla="*/ 0 h 1032387"/>
              <a:gd name="connsiteX32" fmla="*/ 324465 w 2743200"/>
              <a:gd name="connsiteY32" fmla="*/ 14748 h 1032387"/>
              <a:gd name="connsiteX33" fmla="*/ 250723 w 2743200"/>
              <a:gd name="connsiteY33" fmla="*/ 29496 h 1032387"/>
              <a:gd name="connsiteX34" fmla="*/ 0 w 2743200"/>
              <a:gd name="connsiteY34" fmla="*/ 14748 h 103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743200" h="1032387">
                <a:moveTo>
                  <a:pt x="2743200" y="324464"/>
                </a:moveTo>
                <a:cubicBezTo>
                  <a:pt x="2739114" y="344893"/>
                  <a:pt x="2727876" y="416942"/>
                  <a:pt x="2713704" y="442451"/>
                </a:cubicBezTo>
                <a:cubicBezTo>
                  <a:pt x="2696488" y="473441"/>
                  <a:pt x="2674375" y="501445"/>
                  <a:pt x="2654710" y="530942"/>
                </a:cubicBezTo>
                <a:lnTo>
                  <a:pt x="2625213" y="575187"/>
                </a:lnTo>
                <a:cubicBezTo>
                  <a:pt x="2596502" y="661322"/>
                  <a:pt x="2632930" y="582219"/>
                  <a:pt x="2566220" y="648929"/>
                </a:cubicBezTo>
                <a:cubicBezTo>
                  <a:pt x="2467897" y="747252"/>
                  <a:pt x="2610465" y="644012"/>
                  <a:pt x="2492478" y="722671"/>
                </a:cubicBezTo>
                <a:cubicBezTo>
                  <a:pt x="2487562" y="737419"/>
                  <a:pt x="2488722" y="755923"/>
                  <a:pt x="2477729" y="766916"/>
                </a:cubicBezTo>
                <a:cubicBezTo>
                  <a:pt x="2452662" y="791983"/>
                  <a:pt x="2389239" y="825909"/>
                  <a:pt x="2389239" y="825909"/>
                </a:cubicBezTo>
                <a:cubicBezTo>
                  <a:pt x="2379407" y="840658"/>
                  <a:pt x="2373583" y="859082"/>
                  <a:pt x="2359742" y="870155"/>
                </a:cubicBezTo>
                <a:cubicBezTo>
                  <a:pt x="2347603" y="879867"/>
                  <a:pt x="2329402" y="877951"/>
                  <a:pt x="2315497" y="884903"/>
                </a:cubicBezTo>
                <a:cubicBezTo>
                  <a:pt x="2299643" y="892830"/>
                  <a:pt x="2284869" y="903052"/>
                  <a:pt x="2271252" y="914400"/>
                </a:cubicBezTo>
                <a:cubicBezTo>
                  <a:pt x="2195938" y="977162"/>
                  <a:pt x="2263506" y="949521"/>
                  <a:pt x="2168013" y="973393"/>
                </a:cubicBezTo>
                <a:cubicBezTo>
                  <a:pt x="2153265" y="983225"/>
                  <a:pt x="2139622" y="994963"/>
                  <a:pt x="2123768" y="1002890"/>
                </a:cubicBezTo>
                <a:cubicBezTo>
                  <a:pt x="2102613" y="1013467"/>
                  <a:pt x="2039426" y="1027663"/>
                  <a:pt x="2020529" y="1032387"/>
                </a:cubicBezTo>
                <a:cubicBezTo>
                  <a:pt x="1986116" y="1027471"/>
                  <a:pt x="1951163" y="1025455"/>
                  <a:pt x="1917291" y="1017638"/>
                </a:cubicBezTo>
                <a:cubicBezTo>
                  <a:pt x="1886995" y="1010647"/>
                  <a:pt x="1828800" y="988142"/>
                  <a:pt x="1828800" y="988142"/>
                </a:cubicBezTo>
                <a:cubicBezTo>
                  <a:pt x="1799303" y="968477"/>
                  <a:pt x="1773941" y="940359"/>
                  <a:pt x="1740310" y="929148"/>
                </a:cubicBezTo>
                <a:lnTo>
                  <a:pt x="1651820" y="899651"/>
                </a:lnTo>
                <a:cubicBezTo>
                  <a:pt x="1632590" y="893241"/>
                  <a:pt x="1612241" y="890727"/>
                  <a:pt x="1592826" y="884903"/>
                </a:cubicBezTo>
                <a:cubicBezTo>
                  <a:pt x="1563045" y="875969"/>
                  <a:pt x="1533833" y="865238"/>
                  <a:pt x="1504336" y="855406"/>
                </a:cubicBezTo>
                <a:lnTo>
                  <a:pt x="1460091" y="840658"/>
                </a:lnTo>
                <a:cubicBezTo>
                  <a:pt x="1407998" y="684385"/>
                  <a:pt x="1477057" y="904864"/>
                  <a:pt x="1430594" y="486696"/>
                </a:cubicBezTo>
                <a:cubicBezTo>
                  <a:pt x="1427160" y="455794"/>
                  <a:pt x="1410929" y="427703"/>
                  <a:pt x="1401097" y="398206"/>
                </a:cubicBezTo>
                <a:cubicBezTo>
                  <a:pt x="1389101" y="362219"/>
                  <a:pt x="1385443" y="338307"/>
                  <a:pt x="1356852" y="309716"/>
                </a:cubicBezTo>
                <a:cubicBezTo>
                  <a:pt x="1344318" y="297182"/>
                  <a:pt x="1327355" y="290051"/>
                  <a:pt x="1312607" y="280219"/>
                </a:cubicBezTo>
                <a:cubicBezTo>
                  <a:pt x="1302775" y="265471"/>
                  <a:pt x="1296450" y="247646"/>
                  <a:pt x="1283110" y="235974"/>
                </a:cubicBezTo>
                <a:cubicBezTo>
                  <a:pt x="1244280" y="201998"/>
                  <a:pt x="1200802" y="173438"/>
                  <a:pt x="1150375" y="162232"/>
                </a:cubicBezTo>
                <a:cubicBezTo>
                  <a:pt x="1121183" y="155745"/>
                  <a:pt x="1091305" y="152833"/>
                  <a:pt x="1061884" y="147484"/>
                </a:cubicBezTo>
                <a:cubicBezTo>
                  <a:pt x="862590" y="111249"/>
                  <a:pt x="1080333" y="152096"/>
                  <a:pt x="943897" y="117987"/>
                </a:cubicBezTo>
                <a:lnTo>
                  <a:pt x="825910" y="88490"/>
                </a:lnTo>
                <a:cubicBezTo>
                  <a:pt x="755713" y="41692"/>
                  <a:pt x="809252" y="70219"/>
                  <a:pt x="722671" y="44245"/>
                </a:cubicBezTo>
                <a:cubicBezTo>
                  <a:pt x="543137" y="-9615"/>
                  <a:pt x="711162" y="33993"/>
                  <a:pt x="575187" y="0"/>
                </a:cubicBezTo>
                <a:cubicBezTo>
                  <a:pt x="491613" y="4916"/>
                  <a:pt x="407840" y="7169"/>
                  <a:pt x="324465" y="14748"/>
                </a:cubicBezTo>
                <a:cubicBezTo>
                  <a:pt x="299501" y="17017"/>
                  <a:pt x="275790" y="29496"/>
                  <a:pt x="250723" y="29496"/>
                </a:cubicBezTo>
                <a:cubicBezTo>
                  <a:pt x="167004" y="29496"/>
                  <a:pt x="0" y="14748"/>
                  <a:pt x="0" y="14748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3" name="Freeform 322"/>
          <p:cNvSpPr/>
          <p:nvPr/>
        </p:nvSpPr>
        <p:spPr>
          <a:xfrm>
            <a:off x="4719484" y="5191432"/>
            <a:ext cx="1651819" cy="958645"/>
          </a:xfrm>
          <a:custGeom>
            <a:avLst/>
            <a:gdLst>
              <a:gd name="connsiteX0" fmla="*/ 1651819 w 1651819"/>
              <a:gd name="connsiteY0" fmla="*/ 678426 h 958645"/>
              <a:gd name="connsiteX1" fmla="*/ 1415845 w 1651819"/>
              <a:gd name="connsiteY1" fmla="*/ 707923 h 958645"/>
              <a:gd name="connsiteX2" fmla="*/ 1371600 w 1651819"/>
              <a:gd name="connsiteY2" fmla="*/ 737420 h 958645"/>
              <a:gd name="connsiteX3" fmla="*/ 1327355 w 1651819"/>
              <a:gd name="connsiteY3" fmla="*/ 781665 h 958645"/>
              <a:gd name="connsiteX4" fmla="*/ 1032387 w 1651819"/>
              <a:gd name="connsiteY4" fmla="*/ 752168 h 958645"/>
              <a:gd name="connsiteX5" fmla="*/ 988142 w 1651819"/>
              <a:gd name="connsiteY5" fmla="*/ 737420 h 958645"/>
              <a:gd name="connsiteX6" fmla="*/ 943897 w 1651819"/>
              <a:gd name="connsiteY6" fmla="*/ 693174 h 958645"/>
              <a:gd name="connsiteX7" fmla="*/ 884903 w 1651819"/>
              <a:gd name="connsiteY7" fmla="*/ 604684 h 958645"/>
              <a:gd name="connsiteX8" fmla="*/ 737419 w 1651819"/>
              <a:gd name="connsiteY8" fmla="*/ 575187 h 958645"/>
              <a:gd name="connsiteX9" fmla="*/ 604684 w 1651819"/>
              <a:gd name="connsiteY9" fmla="*/ 619433 h 958645"/>
              <a:gd name="connsiteX10" fmla="*/ 560439 w 1651819"/>
              <a:gd name="connsiteY10" fmla="*/ 752168 h 958645"/>
              <a:gd name="connsiteX11" fmla="*/ 545690 w 1651819"/>
              <a:gd name="connsiteY11" fmla="*/ 796413 h 958645"/>
              <a:gd name="connsiteX12" fmla="*/ 486697 w 1651819"/>
              <a:gd name="connsiteY12" fmla="*/ 884903 h 958645"/>
              <a:gd name="connsiteX13" fmla="*/ 457200 w 1651819"/>
              <a:gd name="connsiteY13" fmla="*/ 929149 h 958645"/>
              <a:gd name="connsiteX14" fmla="*/ 412955 w 1651819"/>
              <a:gd name="connsiteY14" fmla="*/ 958645 h 958645"/>
              <a:gd name="connsiteX15" fmla="*/ 309716 w 1651819"/>
              <a:gd name="connsiteY15" fmla="*/ 943897 h 958645"/>
              <a:gd name="connsiteX16" fmla="*/ 250722 w 1651819"/>
              <a:gd name="connsiteY16" fmla="*/ 870155 h 958645"/>
              <a:gd name="connsiteX17" fmla="*/ 206477 w 1651819"/>
              <a:gd name="connsiteY17" fmla="*/ 855407 h 958645"/>
              <a:gd name="connsiteX18" fmla="*/ 147484 w 1651819"/>
              <a:gd name="connsiteY18" fmla="*/ 796413 h 958645"/>
              <a:gd name="connsiteX19" fmla="*/ 132735 w 1651819"/>
              <a:gd name="connsiteY19" fmla="*/ 752168 h 958645"/>
              <a:gd name="connsiteX20" fmla="*/ 88490 w 1651819"/>
              <a:gd name="connsiteY20" fmla="*/ 722671 h 958645"/>
              <a:gd name="connsiteX21" fmla="*/ 58993 w 1651819"/>
              <a:gd name="connsiteY21" fmla="*/ 663678 h 958645"/>
              <a:gd name="connsiteX22" fmla="*/ 29497 w 1651819"/>
              <a:gd name="connsiteY22" fmla="*/ 575187 h 958645"/>
              <a:gd name="connsiteX23" fmla="*/ 0 w 1651819"/>
              <a:gd name="connsiteY23" fmla="*/ 530942 h 958645"/>
              <a:gd name="connsiteX24" fmla="*/ 14748 w 1651819"/>
              <a:gd name="connsiteY24" fmla="*/ 117987 h 958645"/>
              <a:gd name="connsiteX25" fmla="*/ 44245 w 1651819"/>
              <a:gd name="connsiteY25" fmla="*/ 29497 h 958645"/>
              <a:gd name="connsiteX26" fmla="*/ 73742 w 1651819"/>
              <a:gd name="connsiteY26" fmla="*/ 0 h 95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51819" h="958645">
                <a:moveTo>
                  <a:pt x="1651819" y="678426"/>
                </a:moveTo>
                <a:cubicBezTo>
                  <a:pt x="1615214" y="681242"/>
                  <a:pt x="1479516" y="676087"/>
                  <a:pt x="1415845" y="707923"/>
                </a:cubicBezTo>
                <a:cubicBezTo>
                  <a:pt x="1399991" y="715850"/>
                  <a:pt x="1385217" y="726072"/>
                  <a:pt x="1371600" y="737420"/>
                </a:cubicBezTo>
                <a:cubicBezTo>
                  <a:pt x="1355577" y="750773"/>
                  <a:pt x="1342103" y="766917"/>
                  <a:pt x="1327355" y="781665"/>
                </a:cubicBezTo>
                <a:cubicBezTo>
                  <a:pt x="1229032" y="771833"/>
                  <a:pt x="1130370" y="764948"/>
                  <a:pt x="1032387" y="752168"/>
                </a:cubicBezTo>
                <a:cubicBezTo>
                  <a:pt x="1016972" y="750157"/>
                  <a:pt x="1001077" y="746043"/>
                  <a:pt x="988142" y="737420"/>
                </a:cubicBezTo>
                <a:cubicBezTo>
                  <a:pt x="970788" y="725850"/>
                  <a:pt x="956702" y="709638"/>
                  <a:pt x="943897" y="693174"/>
                </a:cubicBezTo>
                <a:cubicBezTo>
                  <a:pt x="922132" y="665191"/>
                  <a:pt x="918535" y="615894"/>
                  <a:pt x="884903" y="604684"/>
                </a:cubicBezTo>
                <a:cubicBezTo>
                  <a:pt x="807679" y="578943"/>
                  <a:pt x="856048" y="592135"/>
                  <a:pt x="737419" y="575187"/>
                </a:cubicBezTo>
                <a:cubicBezTo>
                  <a:pt x="707383" y="580193"/>
                  <a:pt x="628798" y="580851"/>
                  <a:pt x="604684" y="619433"/>
                </a:cubicBezTo>
                <a:cubicBezTo>
                  <a:pt x="604680" y="619439"/>
                  <a:pt x="567814" y="730042"/>
                  <a:pt x="560439" y="752168"/>
                </a:cubicBezTo>
                <a:cubicBezTo>
                  <a:pt x="555523" y="766916"/>
                  <a:pt x="554313" y="783478"/>
                  <a:pt x="545690" y="796413"/>
                </a:cubicBezTo>
                <a:lnTo>
                  <a:pt x="486697" y="884903"/>
                </a:lnTo>
                <a:cubicBezTo>
                  <a:pt x="476865" y="899652"/>
                  <a:pt x="471949" y="919317"/>
                  <a:pt x="457200" y="929149"/>
                </a:cubicBezTo>
                <a:lnTo>
                  <a:pt x="412955" y="958645"/>
                </a:lnTo>
                <a:cubicBezTo>
                  <a:pt x="378542" y="953729"/>
                  <a:pt x="343012" y="953886"/>
                  <a:pt x="309716" y="943897"/>
                </a:cubicBezTo>
                <a:cubicBezTo>
                  <a:pt x="216184" y="915837"/>
                  <a:pt x="302960" y="922392"/>
                  <a:pt x="250722" y="870155"/>
                </a:cubicBezTo>
                <a:cubicBezTo>
                  <a:pt x="239729" y="859162"/>
                  <a:pt x="221225" y="860323"/>
                  <a:pt x="206477" y="855407"/>
                </a:cubicBezTo>
                <a:cubicBezTo>
                  <a:pt x="167150" y="737423"/>
                  <a:pt x="226141" y="875070"/>
                  <a:pt x="147484" y="796413"/>
                </a:cubicBezTo>
                <a:cubicBezTo>
                  <a:pt x="136491" y="785420"/>
                  <a:pt x="142447" y="764307"/>
                  <a:pt x="132735" y="752168"/>
                </a:cubicBezTo>
                <a:cubicBezTo>
                  <a:pt x="121662" y="738327"/>
                  <a:pt x="103238" y="732503"/>
                  <a:pt x="88490" y="722671"/>
                </a:cubicBezTo>
                <a:cubicBezTo>
                  <a:pt x="78658" y="703007"/>
                  <a:pt x="67158" y="684091"/>
                  <a:pt x="58993" y="663678"/>
                </a:cubicBezTo>
                <a:cubicBezTo>
                  <a:pt x="47446" y="634809"/>
                  <a:pt x="46744" y="601057"/>
                  <a:pt x="29497" y="575187"/>
                </a:cubicBezTo>
                <a:lnTo>
                  <a:pt x="0" y="530942"/>
                </a:lnTo>
                <a:cubicBezTo>
                  <a:pt x="4916" y="393290"/>
                  <a:pt x="2642" y="255193"/>
                  <a:pt x="14748" y="117987"/>
                </a:cubicBezTo>
                <a:cubicBezTo>
                  <a:pt x="17481" y="87015"/>
                  <a:pt x="22259" y="51483"/>
                  <a:pt x="44245" y="29497"/>
                </a:cubicBezTo>
                <a:lnTo>
                  <a:pt x="73742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4" name="Freeform 323"/>
          <p:cNvSpPr/>
          <p:nvPr/>
        </p:nvSpPr>
        <p:spPr>
          <a:xfrm>
            <a:off x="3848245" y="5619135"/>
            <a:ext cx="871239" cy="1269339"/>
          </a:xfrm>
          <a:custGeom>
            <a:avLst/>
            <a:gdLst>
              <a:gd name="connsiteX0" fmla="*/ 871239 w 871239"/>
              <a:gd name="connsiteY0" fmla="*/ 0 h 1269339"/>
              <a:gd name="connsiteX1" fmla="*/ 576271 w 871239"/>
              <a:gd name="connsiteY1" fmla="*/ 29497 h 1269339"/>
              <a:gd name="connsiteX2" fmla="*/ 532026 w 871239"/>
              <a:gd name="connsiteY2" fmla="*/ 44246 h 1269339"/>
              <a:gd name="connsiteX3" fmla="*/ 414039 w 871239"/>
              <a:gd name="connsiteY3" fmla="*/ 58994 h 1269339"/>
              <a:gd name="connsiteX4" fmla="*/ 251807 w 871239"/>
              <a:gd name="connsiteY4" fmla="*/ 103239 h 1269339"/>
              <a:gd name="connsiteX5" fmla="*/ 74826 w 871239"/>
              <a:gd name="connsiteY5" fmla="*/ 132736 h 1269339"/>
              <a:gd name="connsiteX6" fmla="*/ 30581 w 871239"/>
              <a:gd name="connsiteY6" fmla="*/ 162233 h 1269339"/>
              <a:gd name="connsiteX7" fmla="*/ 1084 w 871239"/>
              <a:gd name="connsiteY7" fmla="*/ 206478 h 1269339"/>
              <a:gd name="connsiteX8" fmla="*/ 15832 w 871239"/>
              <a:gd name="connsiteY8" fmla="*/ 781665 h 1269339"/>
              <a:gd name="connsiteX9" fmla="*/ 45329 w 871239"/>
              <a:gd name="connsiteY9" fmla="*/ 929149 h 1269339"/>
              <a:gd name="connsiteX10" fmla="*/ 74826 w 871239"/>
              <a:gd name="connsiteY10" fmla="*/ 1017639 h 1269339"/>
              <a:gd name="connsiteX11" fmla="*/ 89574 w 871239"/>
              <a:gd name="connsiteY11" fmla="*/ 1106130 h 1269339"/>
              <a:gd name="connsiteX12" fmla="*/ 60078 w 871239"/>
              <a:gd name="connsiteY12" fmla="*/ 1268362 h 1269339"/>
              <a:gd name="connsiteX13" fmla="*/ 45329 w 871239"/>
              <a:gd name="connsiteY13" fmla="*/ 1268362 h 1269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1239" h="1269339">
                <a:moveTo>
                  <a:pt x="871239" y="0"/>
                </a:moveTo>
                <a:cubicBezTo>
                  <a:pt x="807059" y="5349"/>
                  <a:pt x="651030" y="15904"/>
                  <a:pt x="576271" y="29497"/>
                </a:cubicBezTo>
                <a:cubicBezTo>
                  <a:pt x="560976" y="32278"/>
                  <a:pt x="547321" y="41465"/>
                  <a:pt x="532026" y="44246"/>
                </a:cubicBezTo>
                <a:cubicBezTo>
                  <a:pt x="493030" y="51336"/>
                  <a:pt x="452995" y="51690"/>
                  <a:pt x="414039" y="58994"/>
                </a:cubicBezTo>
                <a:cubicBezTo>
                  <a:pt x="126528" y="112902"/>
                  <a:pt x="393737" y="67756"/>
                  <a:pt x="251807" y="103239"/>
                </a:cubicBezTo>
                <a:cubicBezTo>
                  <a:pt x="194289" y="117619"/>
                  <a:pt x="133111" y="124410"/>
                  <a:pt x="74826" y="132736"/>
                </a:cubicBezTo>
                <a:cubicBezTo>
                  <a:pt x="60078" y="142568"/>
                  <a:pt x="43115" y="149699"/>
                  <a:pt x="30581" y="162233"/>
                </a:cubicBezTo>
                <a:cubicBezTo>
                  <a:pt x="18047" y="174767"/>
                  <a:pt x="1506" y="188758"/>
                  <a:pt x="1084" y="206478"/>
                </a:cubicBezTo>
                <a:cubicBezTo>
                  <a:pt x="-3481" y="398216"/>
                  <a:pt x="7316" y="590062"/>
                  <a:pt x="15832" y="781665"/>
                </a:cubicBezTo>
                <a:cubicBezTo>
                  <a:pt x="17218" y="812856"/>
                  <a:pt x="34645" y="893536"/>
                  <a:pt x="45329" y="929149"/>
                </a:cubicBezTo>
                <a:cubicBezTo>
                  <a:pt x="54263" y="958930"/>
                  <a:pt x="74826" y="1017639"/>
                  <a:pt x="74826" y="1017639"/>
                </a:cubicBezTo>
                <a:cubicBezTo>
                  <a:pt x="79742" y="1047136"/>
                  <a:pt x="85622" y="1076488"/>
                  <a:pt x="89574" y="1106130"/>
                </a:cubicBezTo>
                <a:cubicBezTo>
                  <a:pt x="105159" y="1223016"/>
                  <a:pt x="141810" y="1227496"/>
                  <a:pt x="60078" y="1268362"/>
                </a:cubicBezTo>
                <a:cubicBezTo>
                  <a:pt x="55681" y="1270561"/>
                  <a:pt x="50245" y="1268362"/>
                  <a:pt x="45329" y="126836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5" name="Freeform 324"/>
          <p:cNvSpPr/>
          <p:nvPr/>
        </p:nvSpPr>
        <p:spPr>
          <a:xfrm>
            <a:off x="2079523" y="4542503"/>
            <a:ext cx="2507225" cy="1120878"/>
          </a:xfrm>
          <a:custGeom>
            <a:avLst/>
            <a:gdLst>
              <a:gd name="connsiteX0" fmla="*/ 0 w 2507225"/>
              <a:gd name="connsiteY0" fmla="*/ 0 h 1120878"/>
              <a:gd name="connsiteX1" fmla="*/ 29496 w 2507225"/>
              <a:gd name="connsiteY1" fmla="*/ 73742 h 1120878"/>
              <a:gd name="connsiteX2" fmla="*/ 44245 w 2507225"/>
              <a:gd name="connsiteY2" fmla="*/ 117987 h 1120878"/>
              <a:gd name="connsiteX3" fmla="*/ 73742 w 2507225"/>
              <a:gd name="connsiteY3" fmla="*/ 427703 h 1120878"/>
              <a:gd name="connsiteX4" fmla="*/ 103238 w 2507225"/>
              <a:gd name="connsiteY4" fmla="*/ 634181 h 1120878"/>
              <a:gd name="connsiteX5" fmla="*/ 117987 w 2507225"/>
              <a:gd name="connsiteY5" fmla="*/ 693174 h 1120878"/>
              <a:gd name="connsiteX6" fmla="*/ 132735 w 2507225"/>
              <a:gd name="connsiteY6" fmla="*/ 796413 h 1120878"/>
              <a:gd name="connsiteX7" fmla="*/ 162232 w 2507225"/>
              <a:gd name="connsiteY7" fmla="*/ 929149 h 1120878"/>
              <a:gd name="connsiteX8" fmla="*/ 206477 w 2507225"/>
              <a:gd name="connsiteY8" fmla="*/ 958645 h 1120878"/>
              <a:gd name="connsiteX9" fmla="*/ 294967 w 2507225"/>
              <a:gd name="connsiteY9" fmla="*/ 943897 h 1120878"/>
              <a:gd name="connsiteX10" fmla="*/ 353961 w 2507225"/>
              <a:gd name="connsiteY10" fmla="*/ 929149 h 1120878"/>
              <a:gd name="connsiteX11" fmla="*/ 589935 w 2507225"/>
              <a:gd name="connsiteY11" fmla="*/ 943897 h 1120878"/>
              <a:gd name="connsiteX12" fmla="*/ 678425 w 2507225"/>
              <a:gd name="connsiteY12" fmla="*/ 973394 h 1120878"/>
              <a:gd name="connsiteX13" fmla="*/ 796412 w 2507225"/>
              <a:gd name="connsiteY13" fmla="*/ 1002891 h 1120878"/>
              <a:gd name="connsiteX14" fmla="*/ 884903 w 2507225"/>
              <a:gd name="connsiteY14" fmla="*/ 1032387 h 1120878"/>
              <a:gd name="connsiteX15" fmla="*/ 988142 w 2507225"/>
              <a:gd name="connsiteY15" fmla="*/ 1061884 h 1120878"/>
              <a:gd name="connsiteX16" fmla="*/ 1135625 w 2507225"/>
              <a:gd name="connsiteY16" fmla="*/ 1091381 h 1120878"/>
              <a:gd name="connsiteX17" fmla="*/ 1401096 w 2507225"/>
              <a:gd name="connsiteY17" fmla="*/ 1106129 h 1120878"/>
              <a:gd name="connsiteX18" fmla="*/ 1592825 w 2507225"/>
              <a:gd name="connsiteY18" fmla="*/ 1091381 h 1120878"/>
              <a:gd name="connsiteX19" fmla="*/ 1681316 w 2507225"/>
              <a:gd name="connsiteY19" fmla="*/ 1061884 h 1120878"/>
              <a:gd name="connsiteX20" fmla="*/ 1725561 w 2507225"/>
              <a:gd name="connsiteY20" fmla="*/ 1032387 h 1120878"/>
              <a:gd name="connsiteX21" fmla="*/ 1814051 w 2507225"/>
              <a:gd name="connsiteY21" fmla="*/ 958645 h 1120878"/>
              <a:gd name="connsiteX22" fmla="*/ 1843548 w 2507225"/>
              <a:gd name="connsiteY22" fmla="*/ 914400 h 1120878"/>
              <a:gd name="connsiteX23" fmla="*/ 1887793 w 2507225"/>
              <a:gd name="connsiteY23" fmla="*/ 884903 h 1120878"/>
              <a:gd name="connsiteX24" fmla="*/ 1946787 w 2507225"/>
              <a:gd name="connsiteY24" fmla="*/ 752168 h 1120878"/>
              <a:gd name="connsiteX25" fmla="*/ 2035277 w 2507225"/>
              <a:gd name="connsiteY25" fmla="*/ 722671 h 1120878"/>
              <a:gd name="connsiteX26" fmla="*/ 2182761 w 2507225"/>
              <a:gd name="connsiteY26" fmla="*/ 752168 h 1120878"/>
              <a:gd name="connsiteX27" fmla="*/ 2227006 w 2507225"/>
              <a:gd name="connsiteY27" fmla="*/ 796413 h 1120878"/>
              <a:gd name="connsiteX28" fmla="*/ 2271251 w 2507225"/>
              <a:gd name="connsiteY28" fmla="*/ 811162 h 1120878"/>
              <a:gd name="connsiteX29" fmla="*/ 2315496 w 2507225"/>
              <a:gd name="connsiteY29" fmla="*/ 840658 h 1120878"/>
              <a:gd name="connsiteX30" fmla="*/ 2403987 w 2507225"/>
              <a:gd name="connsiteY30" fmla="*/ 988142 h 1120878"/>
              <a:gd name="connsiteX31" fmla="*/ 2418735 w 2507225"/>
              <a:gd name="connsiteY31" fmla="*/ 1032387 h 1120878"/>
              <a:gd name="connsiteX32" fmla="*/ 2477729 w 2507225"/>
              <a:gd name="connsiteY32" fmla="*/ 1120878 h 1120878"/>
              <a:gd name="connsiteX33" fmla="*/ 2507225 w 2507225"/>
              <a:gd name="connsiteY33" fmla="*/ 1076632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507225" h="1120878">
                <a:moveTo>
                  <a:pt x="0" y="0"/>
                </a:moveTo>
                <a:cubicBezTo>
                  <a:pt x="9832" y="24581"/>
                  <a:pt x="20200" y="48954"/>
                  <a:pt x="29496" y="73742"/>
                </a:cubicBezTo>
                <a:cubicBezTo>
                  <a:pt x="34955" y="88298"/>
                  <a:pt x="42771" y="102511"/>
                  <a:pt x="44245" y="117987"/>
                </a:cubicBezTo>
                <a:cubicBezTo>
                  <a:pt x="75467" y="445812"/>
                  <a:pt x="28227" y="291165"/>
                  <a:pt x="73742" y="427703"/>
                </a:cubicBezTo>
                <a:cubicBezTo>
                  <a:pt x="82803" y="500197"/>
                  <a:pt x="89063" y="563306"/>
                  <a:pt x="103238" y="634181"/>
                </a:cubicBezTo>
                <a:cubicBezTo>
                  <a:pt x="107213" y="654057"/>
                  <a:pt x="114361" y="673231"/>
                  <a:pt x="117987" y="693174"/>
                </a:cubicBezTo>
                <a:cubicBezTo>
                  <a:pt x="124206" y="727376"/>
                  <a:pt x="127449" y="762055"/>
                  <a:pt x="132735" y="796413"/>
                </a:cubicBezTo>
                <a:cubicBezTo>
                  <a:pt x="132872" y="797304"/>
                  <a:pt x="146951" y="910048"/>
                  <a:pt x="162232" y="929149"/>
                </a:cubicBezTo>
                <a:cubicBezTo>
                  <a:pt x="173305" y="942990"/>
                  <a:pt x="191729" y="948813"/>
                  <a:pt x="206477" y="958645"/>
                </a:cubicBezTo>
                <a:cubicBezTo>
                  <a:pt x="235974" y="953729"/>
                  <a:pt x="265644" y="949761"/>
                  <a:pt x="294967" y="943897"/>
                </a:cubicBezTo>
                <a:cubicBezTo>
                  <a:pt x="314843" y="939922"/>
                  <a:pt x="333691" y="929149"/>
                  <a:pt x="353961" y="929149"/>
                </a:cubicBezTo>
                <a:cubicBezTo>
                  <a:pt x="432772" y="929149"/>
                  <a:pt x="511277" y="938981"/>
                  <a:pt x="589935" y="943897"/>
                </a:cubicBezTo>
                <a:cubicBezTo>
                  <a:pt x="619432" y="953729"/>
                  <a:pt x="648261" y="965853"/>
                  <a:pt x="678425" y="973394"/>
                </a:cubicBezTo>
                <a:cubicBezTo>
                  <a:pt x="717754" y="983226"/>
                  <a:pt x="757953" y="990072"/>
                  <a:pt x="796412" y="1002891"/>
                </a:cubicBezTo>
                <a:lnTo>
                  <a:pt x="884903" y="1032387"/>
                </a:lnTo>
                <a:cubicBezTo>
                  <a:pt x="931346" y="1047868"/>
                  <a:pt x="936272" y="1050769"/>
                  <a:pt x="988142" y="1061884"/>
                </a:cubicBezTo>
                <a:cubicBezTo>
                  <a:pt x="1037164" y="1072389"/>
                  <a:pt x="1085568" y="1088600"/>
                  <a:pt x="1135625" y="1091381"/>
                </a:cubicBezTo>
                <a:lnTo>
                  <a:pt x="1401096" y="1106129"/>
                </a:lnTo>
                <a:cubicBezTo>
                  <a:pt x="1465006" y="1101213"/>
                  <a:pt x="1529511" y="1101378"/>
                  <a:pt x="1592825" y="1091381"/>
                </a:cubicBezTo>
                <a:cubicBezTo>
                  <a:pt x="1623537" y="1086532"/>
                  <a:pt x="1681316" y="1061884"/>
                  <a:pt x="1681316" y="1061884"/>
                </a:cubicBezTo>
                <a:cubicBezTo>
                  <a:pt x="1696064" y="1052052"/>
                  <a:pt x="1711944" y="1043735"/>
                  <a:pt x="1725561" y="1032387"/>
                </a:cubicBezTo>
                <a:cubicBezTo>
                  <a:pt x="1839118" y="937755"/>
                  <a:pt x="1704199" y="1031881"/>
                  <a:pt x="1814051" y="958645"/>
                </a:cubicBezTo>
                <a:cubicBezTo>
                  <a:pt x="1823883" y="943897"/>
                  <a:pt x="1831014" y="926934"/>
                  <a:pt x="1843548" y="914400"/>
                </a:cubicBezTo>
                <a:cubicBezTo>
                  <a:pt x="1856082" y="901866"/>
                  <a:pt x="1878399" y="899934"/>
                  <a:pt x="1887793" y="884903"/>
                </a:cubicBezTo>
                <a:cubicBezTo>
                  <a:pt x="1899714" y="865829"/>
                  <a:pt x="1913258" y="773124"/>
                  <a:pt x="1946787" y="752168"/>
                </a:cubicBezTo>
                <a:cubicBezTo>
                  <a:pt x="1973153" y="735689"/>
                  <a:pt x="2035277" y="722671"/>
                  <a:pt x="2035277" y="722671"/>
                </a:cubicBezTo>
                <a:cubicBezTo>
                  <a:pt x="2044016" y="723919"/>
                  <a:pt x="2154681" y="733448"/>
                  <a:pt x="2182761" y="752168"/>
                </a:cubicBezTo>
                <a:cubicBezTo>
                  <a:pt x="2200115" y="763737"/>
                  <a:pt x="2209652" y="784843"/>
                  <a:pt x="2227006" y="796413"/>
                </a:cubicBezTo>
                <a:cubicBezTo>
                  <a:pt x="2239941" y="805037"/>
                  <a:pt x="2257346" y="804210"/>
                  <a:pt x="2271251" y="811162"/>
                </a:cubicBezTo>
                <a:cubicBezTo>
                  <a:pt x="2287105" y="819089"/>
                  <a:pt x="2300748" y="830826"/>
                  <a:pt x="2315496" y="840658"/>
                </a:cubicBezTo>
                <a:cubicBezTo>
                  <a:pt x="2357432" y="903561"/>
                  <a:pt x="2376778" y="924654"/>
                  <a:pt x="2403987" y="988142"/>
                </a:cubicBezTo>
                <a:cubicBezTo>
                  <a:pt x="2410111" y="1002431"/>
                  <a:pt x="2411185" y="1018797"/>
                  <a:pt x="2418735" y="1032387"/>
                </a:cubicBezTo>
                <a:cubicBezTo>
                  <a:pt x="2435951" y="1063377"/>
                  <a:pt x="2477729" y="1120878"/>
                  <a:pt x="2477729" y="1120878"/>
                </a:cubicBezTo>
                <a:lnTo>
                  <a:pt x="2507225" y="1076632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6" name="Freeform 325"/>
          <p:cNvSpPr/>
          <p:nvPr/>
        </p:nvSpPr>
        <p:spPr>
          <a:xfrm>
            <a:off x="2014822" y="5501148"/>
            <a:ext cx="399984" cy="1356852"/>
          </a:xfrm>
          <a:custGeom>
            <a:avLst/>
            <a:gdLst>
              <a:gd name="connsiteX0" fmla="*/ 250734 w 305797"/>
              <a:gd name="connsiteY0" fmla="*/ 0 h 1274741"/>
              <a:gd name="connsiteX1" fmla="*/ 280231 w 305797"/>
              <a:gd name="connsiteY1" fmla="*/ 235975 h 1274741"/>
              <a:gd name="connsiteX2" fmla="*/ 235986 w 305797"/>
              <a:gd name="connsiteY2" fmla="*/ 265471 h 1274741"/>
              <a:gd name="connsiteX3" fmla="*/ 221237 w 305797"/>
              <a:gd name="connsiteY3" fmla="*/ 309717 h 1274741"/>
              <a:gd name="connsiteX4" fmla="*/ 132747 w 305797"/>
              <a:gd name="connsiteY4" fmla="*/ 368710 h 1274741"/>
              <a:gd name="connsiteX5" fmla="*/ 103250 w 305797"/>
              <a:gd name="connsiteY5" fmla="*/ 412955 h 1274741"/>
              <a:gd name="connsiteX6" fmla="*/ 59005 w 305797"/>
              <a:gd name="connsiteY6" fmla="*/ 442452 h 1274741"/>
              <a:gd name="connsiteX7" fmla="*/ 44257 w 305797"/>
              <a:gd name="connsiteY7" fmla="*/ 486697 h 1274741"/>
              <a:gd name="connsiteX8" fmla="*/ 29508 w 305797"/>
              <a:gd name="connsiteY8" fmla="*/ 1032387 h 1274741"/>
              <a:gd name="connsiteX9" fmla="*/ 14760 w 305797"/>
              <a:gd name="connsiteY9" fmla="*/ 1120878 h 1274741"/>
              <a:gd name="connsiteX10" fmla="*/ 11 w 305797"/>
              <a:gd name="connsiteY10" fmla="*/ 1238865 h 127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797" h="1274741">
                <a:moveTo>
                  <a:pt x="250734" y="0"/>
                </a:moveTo>
                <a:cubicBezTo>
                  <a:pt x="308484" y="96251"/>
                  <a:pt x="324913" y="90758"/>
                  <a:pt x="280231" y="235975"/>
                </a:cubicBezTo>
                <a:cubicBezTo>
                  <a:pt x="275018" y="252916"/>
                  <a:pt x="250734" y="255639"/>
                  <a:pt x="235986" y="265471"/>
                </a:cubicBezTo>
                <a:cubicBezTo>
                  <a:pt x="231070" y="280220"/>
                  <a:pt x="232230" y="298724"/>
                  <a:pt x="221237" y="309717"/>
                </a:cubicBezTo>
                <a:cubicBezTo>
                  <a:pt x="196170" y="334784"/>
                  <a:pt x="132747" y="368710"/>
                  <a:pt x="132747" y="368710"/>
                </a:cubicBezTo>
                <a:cubicBezTo>
                  <a:pt x="122915" y="383458"/>
                  <a:pt x="115784" y="400421"/>
                  <a:pt x="103250" y="412955"/>
                </a:cubicBezTo>
                <a:cubicBezTo>
                  <a:pt x="90716" y="425489"/>
                  <a:pt x="70078" y="428611"/>
                  <a:pt x="59005" y="442452"/>
                </a:cubicBezTo>
                <a:cubicBezTo>
                  <a:pt x="49294" y="454591"/>
                  <a:pt x="49173" y="471949"/>
                  <a:pt x="44257" y="486697"/>
                </a:cubicBezTo>
                <a:cubicBezTo>
                  <a:pt x="39341" y="668594"/>
                  <a:pt x="37962" y="850620"/>
                  <a:pt x="29508" y="1032387"/>
                </a:cubicBezTo>
                <a:cubicBezTo>
                  <a:pt x="28119" y="1062259"/>
                  <a:pt x="18469" y="1091205"/>
                  <a:pt x="14760" y="1120878"/>
                </a:cubicBezTo>
                <a:cubicBezTo>
                  <a:pt x="-967" y="1246697"/>
                  <a:pt x="11" y="1324027"/>
                  <a:pt x="11" y="1238865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7" name="Freeform 326"/>
          <p:cNvSpPr/>
          <p:nvPr/>
        </p:nvSpPr>
        <p:spPr>
          <a:xfrm>
            <a:off x="-14748" y="6135329"/>
            <a:ext cx="1784554" cy="788837"/>
          </a:xfrm>
          <a:custGeom>
            <a:avLst/>
            <a:gdLst>
              <a:gd name="connsiteX0" fmla="*/ 0 w 1784554"/>
              <a:gd name="connsiteY0" fmla="*/ 0 h 788837"/>
              <a:gd name="connsiteX1" fmla="*/ 73742 w 1784554"/>
              <a:gd name="connsiteY1" fmla="*/ 14748 h 788837"/>
              <a:gd name="connsiteX2" fmla="*/ 206477 w 1784554"/>
              <a:gd name="connsiteY2" fmla="*/ 58994 h 788837"/>
              <a:gd name="connsiteX3" fmla="*/ 250722 w 1784554"/>
              <a:gd name="connsiteY3" fmla="*/ 73742 h 788837"/>
              <a:gd name="connsiteX4" fmla="*/ 294967 w 1784554"/>
              <a:gd name="connsiteY4" fmla="*/ 88490 h 788837"/>
              <a:gd name="connsiteX5" fmla="*/ 353961 w 1784554"/>
              <a:gd name="connsiteY5" fmla="*/ 117987 h 788837"/>
              <a:gd name="connsiteX6" fmla="*/ 398206 w 1784554"/>
              <a:gd name="connsiteY6" fmla="*/ 147484 h 788837"/>
              <a:gd name="connsiteX7" fmla="*/ 442451 w 1784554"/>
              <a:gd name="connsiteY7" fmla="*/ 162232 h 788837"/>
              <a:gd name="connsiteX8" fmla="*/ 486696 w 1784554"/>
              <a:gd name="connsiteY8" fmla="*/ 191729 h 788837"/>
              <a:gd name="connsiteX9" fmla="*/ 634180 w 1784554"/>
              <a:gd name="connsiteY9" fmla="*/ 235974 h 788837"/>
              <a:gd name="connsiteX10" fmla="*/ 855406 w 1784554"/>
              <a:gd name="connsiteY10" fmla="*/ 221226 h 788837"/>
              <a:gd name="connsiteX11" fmla="*/ 943896 w 1784554"/>
              <a:gd name="connsiteY11" fmla="*/ 191729 h 788837"/>
              <a:gd name="connsiteX12" fmla="*/ 988142 w 1784554"/>
              <a:gd name="connsiteY12" fmla="*/ 176981 h 788837"/>
              <a:gd name="connsiteX13" fmla="*/ 1032387 w 1784554"/>
              <a:gd name="connsiteY13" fmla="*/ 147484 h 788837"/>
              <a:gd name="connsiteX14" fmla="*/ 1224116 w 1784554"/>
              <a:gd name="connsiteY14" fmla="*/ 103239 h 788837"/>
              <a:gd name="connsiteX15" fmla="*/ 1401096 w 1784554"/>
              <a:gd name="connsiteY15" fmla="*/ 88490 h 788837"/>
              <a:gd name="connsiteX16" fmla="*/ 1533832 w 1784554"/>
              <a:gd name="connsiteY16" fmla="*/ 88490 h 788837"/>
              <a:gd name="connsiteX17" fmla="*/ 1563329 w 1784554"/>
              <a:gd name="connsiteY17" fmla="*/ 132736 h 788837"/>
              <a:gd name="connsiteX18" fmla="*/ 1578077 w 1784554"/>
              <a:gd name="connsiteY18" fmla="*/ 176981 h 788837"/>
              <a:gd name="connsiteX19" fmla="*/ 1607574 w 1784554"/>
              <a:gd name="connsiteY19" fmla="*/ 221226 h 788837"/>
              <a:gd name="connsiteX20" fmla="*/ 1637071 w 1784554"/>
              <a:gd name="connsiteY20" fmla="*/ 309716 h 788837"/>
              <a:gd name="connsiteX21" fmla="*/ 1651819 w 1784554"/>
              <a:gd name="connsiteY21" fmla="*/ 353961 h 788837"/>
              <a:gd name="connsiteX22" fmla="*/ 1666567 w 1784554"/>
              <a:gd name="connsiteY22" fmla="*/ 781665 h 788837"/>
              <a:gd name="connsiteX23" fmla="*/ 1740309 w 1784554"/>
              <a:gd name="connsiteY23" fmla="*/ 752168 h 788837"/>
              <a:gd name="connsiteX24" fmla="*/ 1784554 w 1784554"/>
              <a:gd name="connsiteY24" fmla="*/ 766916 h 78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84554" h="788837">
                <a:moveTo>
                  <a:pt x="0" y="0"/>
                </a:moveTo>
                <a:cubicBezTo>
                  <a:pt x="24581" y="4916"/>
                  <a:pt x="49558" y="8152"/>
                  <a:pt x="73742" y="14748"/>
                </a:cubicBezTo>
                <a:cubicBezTo>
                  <a:pt x="73769" y="14755"/>
                  <a:pt x="184341" y="51615"/>
                  <a:pt x="206477" y="58994"/>
                </a:cubicBezTo>
                <a:lnTo>
                  <a:pt x="250722" y="73742"/>
                </a:lnTo>
                <a:cubicBezTo>
                  <a:pt x="265470" y="78658"/>
                  <a:pt x="281062" y="81538"/>
                  <a:pt x="294967" y="88490"/>
                </a:cubicBezTo>
                <a:cubicBezTo>
                  <a:pt x="314632" y="98322"/>
                  <a:pt x="334872" y="107079"/>
                  <a:pt x="353961" y="117987"/>
                </a:cubicBezTo>
                <a:cubicBezTo>
                  <a:pt x="369351" y="126781"/>
                  <a:pt x="382352" y="139557"/>
                  <a:pt x="398206" y="147484"/>
                </a:cubicBezTo>
                <a:cubicBezTo>
                  <a:pt x="412111" y="154436"/>
                  <a:pt x="427703" y="157316"/>
                  <a:pt x="442451" y="162232"/>
                </a:cubicBezTo>
                <a:cubicBezTo>
                  <a:pt x="457199" y="172064"/>
                  <a:pt x="470498" y="184530"/>
                  <a:pt x="486696" y="191729"/>
                </a:cubicBezTo>
                <a:cubicBezTo>
                  <a:pt x="532863" y="212248"/>
                  <a:pt x="585150" y="223717"/>
                  <a:pt x="634180" y="235974"/>
                </a:cubicBezTo>
                <a:cubicBezTo>
                  <a:pt x="707922" y="231058"/>
                  <a:pt x="782243" y="231678"/>
                  <a:pt x="855406" y="221226"/>
                </a:cubicBezTo>
                <a:cubicBezTo>
                  <a:pt x="886186" y="216829"/>
                  <a:pt x="914399" y="201561"/>
                  <a:pt x="943896" y="191729"/>
                </a:cubicBezTo>
                <a:lnTo>
                  <a:pt x="988142" y="176981"/>
                </a:lnTo>
                <a:cubicBezTo>
                  <a:pt x="1002890" y="167149"/>
                  <a:pt x="1016189" y="154683"/>
                  <a:pt x="1032387" y="147484"/>
                </a:cubicBezTo>
                <a:cubicBezTo>
                  <a:pt x="1100780" y="117087"/>
                  <a:pt x="1149438" y="111100"/>
                  <a:pt x="1224116" y="103239"/>
                </a:cubicBezTo>
                <a:cubicBezTo>
                  <a:pt x="1282989" y="97042"/>
                  <a:pt x="1342103" y="93406"/>
                  <a:pt x="1401096" y="88490"/>
                </a:cubicBezTo>
                <a:cubicBezTo>
                  <a:pt x="1452120" y="71483"/>
                  <a:pt x="1471539" y="57343"/>
                  <a:pt x="1533832" y="88490"/>
                </a:cubicBezTo>
                <a:cubicBezTo>
                  <a:pt x="1549686" y="96417"/>
                  <a:pt x="1553497" y="117987"/>
                  <a:pt x="1563329" y="132736"/>
                </a:cubicBezTo>
                <a:cubicBezTo>
                  <a:pt x="1568245" y="147484"/>
                  <a:pt x="1571125" y="163076"/>
                  <a:pt x="1578077" y="176981"/>
                </a:cubicBezTo>
                <a:cubicBezTo>
                  <a:pt x="1586004" y="192835"/>
                  <a:pt x="1600375" y="205028"/>
                  <a:pt x="1607574" y="221226"/>
                </a:cubicBezTo>
                <a:cubicBezTo>
                  <a:pt x="1620202" y="249638"/>
                  <a:pt x="1627239" y="280219"/>
                  <a:pt x="1637071" y="309716"/>
                </a:cubicBezTo>
                <a:lnTo>
                  <a:pt x="1651819" y="353961"/>
                </a:lnTo>
                <a:cubicBezTo>
                  <a:pt x="1656735" y="496529"/>
                  <a:pt x="1635621" y="642409"/>
                  <a:pt x="1666567" y="781665"/>
                </a:cubicBezTo>
                <a:cubicBezTo>
                  <a:pt x="1672310" y="807509"/>
                  <a:pt x="1714039" y="755452"/>
                  <a:pt x="1740309" y="752168"/>
                </a:cubicBezTo>
                <a:cubicBezTo>
                  <a:pt x="1755735" y="750240"/>
                  <a:pt x="1784554" y="766916"/>
                  <a:pt x="1784554" y="7669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946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9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2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3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99" grpId="0" animBg="1"/>
      <p:bldP spid="305" grpId="0" animBg="1"/>
      <p:bldP spid="306" grpId="0" animBg="1"/>
      <p:bldP spid="311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125" grpId="0" animBg="1"/>
      <p:bldP spid="126" grpId="0" animBg="1"/>
      <p:bldP spid="127" grpId="0" animBg="1"/>
      <p:bldP spid="128" grpId="0" animBg="1"/>
      <p:bldP spid="130" grpId="0" animBg="1"/>
      <p:bldP spid="131" grpId="0" animBg="1"/>
      <p:bldP spid="202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" name="Group 299"/>
          <p:cNvGrpSpPr/>
          <p:nvPr/>
        </p:nvGrpSpPr>
        <p:grpSpPr>
          <a:xfrm>
            <a:off x="0" y="-7843"/>
            <a:ext cx="9152488" cy="6819787"/>
            <a:chOff x="0" y="-7843"/>
            <a:chExt cx="9152488" cy="6819787"/>
          </a:xfrm>
        </p:grpSpPr>
        <p:pic>
          <p:nvPicPr>
            <p:cNvPr id="4" name="Picture 3"/>
            <p:cNvPicPr/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9391" y="225355"/>
              <a:ext cx="240031" cy="282292"/>
            </a:xfrm>
            <a:prstGeom prst="rect">
              <a:avLst/>
            </a:prstGeom>
          </p:spPr>
        </p:pic>
        <p:pic>
          <p:nvPicPr>
            <p:cNvPr id="5" name="Picture 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1615" y="4951495"/>
              <a:ext cx="301607" cy="354709"/>
            </a:xfrm>
            <a:prstGeom prst="rect">
              <a:avLst/>
            </a:prstGeom>
          </p:spPr>
        </p:pic>
        <p:pic>
          <p:nvPicPr>
            <p:cNvPr id="6" name="Picture 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7164" y="6406479"/>
              <a:ext cx="301607" cy="354709"/>
            </a:xfrm>
            <a:prstGeom prst="rect">
              <a:avLst/>
            </a:prstGeom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4738" y="5126282"/>
              <a:ext cx="301607" cy="354709"/>
            </a:xfrm>
            <a:prstGeom prst="rect">
              <a:avLst/>
            </a:prstGeom>
          </p:spPr>
        </p:pic>
        <p:pic>
          <p:nvPicPr>
            <p:cNvPr id="8" name="Picture 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9297" y="3260220"/>
              <a:ext cx="301607" cy="354709"/>
            </a:xfrm>
            <a:prstGeom prst="rect">
              <a:avLst/>
            </a:prstGeom>
          </p:spPr>
        </p:pic>
        <p:pic>
          <p:nvPicPr>
            <p:cNvPr id="9" name="Picture 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1831" y="120838"/>
              <a:ext cx="301607" cy="354709"/>
            </a:xfrm>
            <a:prstGeom prst="rect">
              <a:avLst/>
            </a:prstGeom>
          </p:spPr>
        </p:pic>
        <p:pic>
          <p:nvPicPr>
            <p:cNvPr id="10" name="Picture 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5331058"/>
              <a:ext cx="301607" cy="354709"/>
            </a:xfrm>
            <a:prstGeom prst="rect">
              <a:avLst/>
            </a:prstGeom>
          </p:spPr>
        </p:pic>
        <p:pic>
          <p:nvPicPr>
            <p:cNvPr id="11" name="Picture 1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4863" y="3005481"/>
              <a:ext cx="301607" cy="354709"/>
            </a:xfrm>
            <a:prstGeom prst="rect">
              <a:avLst/>
            </a:prstGeom>
          </p:spPr>
        </p:pic>
        <p:pic>
          <p:nvPicPr>
            <p:cNvPr id="12" name="Picture 1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8625" y="4665759"/>
              <a:ext cx="301607" cy="354709"/>
            </a:xfrm>
            <a:prstGeom prst="rect">
              <a:avLst/>
            </a:prstGeom>
          </p:spPr>
        </p:pic>
        <p:pic>
          <p:nvPicPr>
            <p:cNvPr id="13" name="Picture 12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2457" y="4788866"/>
              <a:ext cx="301607" cy="354709"/>
            </a:xfrm>
            <a:prstGeom prst="rect">
              <a:avLst/>
            </a:prstGeom>
          </p:spPr>
        </p:pic>
        <p:pic>
          <p:nvPicPr>
            <p:cNvPr id="14" name="Picture 1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41584" y="6190455"/>
              <a:ext cx="301607" cy="354709"/>
            </a:xfrm>
            <a:prstGeom prst="rect">
              <a:avLst/>
            </a:prstGeom>
          </p:spPr>
        </p:pic>
        <p:pic>
          <p:nvPicPr>
            <p:cNvPr id="15" name="Picture 1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9765" y="5176632"/>
              <a:ext cx="301607" cy="354709"/>
            </a:xfrm>
            <a:prstGeom prst="rect">
              <a:avLst/>
            </a:prstGeom>
          </p:spPr>
        </p:pic>
        <p:pic>
          <p:nvPicPr>
            <p:cNvPr id="16" name="Picture 1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1561" y="212075"/>
              <a:ext cx="301607" cy="354709"/>
            </a:xfrm>
            <a:prstGeom prst="rect">
              <a:avLst/>
            </a:prstGeom>
          </p:spPr>
        </p:pic>
        <p:pic>
          <p:nvPicPr>
            <p:cNvPr id="17" name="Picture 1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5805" y="2264200"/>
              <a:ext cx="301607" cy="354709"/>
            </a:xfrm>
            <a:prstGeom prst="rect">
              <a:avLst/>
            </a:prstGeom>
          </p:spPr>
        </p:pic>
        <p:pic>
          <p:nvPicPr>
            <p:cNvPr id="18" name="Picture 1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4907" y="177401"/>
              <a:ext cx="301607" cy="354709"/>
            </a:xfrm>
            <a:prstGeom prst="rect">
              <a:avLst/>
            </a:prstGeom>
          </p:spPr>
        </p:pic>
        <p:pic>
          <p:nvPicPr>
            <p:cNvPr id="19" name="Picture 1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5934" y="4727971"/>
              <a:ext cx="301607" cy="354709"/>
            </a:xfrm>
            <a:prstGeom prst="rect">
              <a:avLst/>
            </a:prstGeom>
          </p:spPr>
        </p:pic>
        <p:pic>
          <p:nvPicPr>
            <p:cNvPr id="20" name="Picture 1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93707" y="1618227"/>
              <a:ext cx="301607" cy="354709"/>
            </a:xfrm>
            <a:prstGeom prst="rect">
              <a:avLst/>
            </a:prstGeom>
          </p:spPr>
        </p:pic>
        <p:pic>
          <p:nvPicPr>
            <p:cNvPr id="21" name="Picture 2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2036" y="5126282"/>
              <a:ext cx="301607" cy="354709"/>
            </a:xfrm>
            <a:prstGeom prst="rect">
              <a:avLst/>
            </a:prstGeom>
          </p:spPr>
        </p:pic>
        <p:pic>
          <p:nvPicPr>
            <p:cNvPr id="22" name="Picture 2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5198" y="1907118"/>
              <a:ext cx="301607" cy="354709"/>
            </a:xfrm>
            <a:prstGeom prst="rect">
              <a:avLst/>
            </a:prstGeom>
          </p:spPr>
        </p:pic>
        <p:pic>
          <p:nvPicPr>
            <p:cNvPr id="23" name="Picture 22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35841" y="4546384"/>
              <a:ext cx="301607" cy="354709"/>
            </a:xfrm>
            <a:prstGeom prst="rect">
              <a:avLst/>
            </a:prstGeom>
          </p:spPr>
        </p:pic>
        <p:pic>
          <p:nvPicPr>
            <p:cNvPr id="24" name="Picture 2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7043" y="5633979"/>
              <a:ext cx="301607" cy="354709"/>
            </a:xfrm>
            <a:prstGeom prst="rect">
              <a:avLst/>
            </a:prstGeom>
          </p:spPr>
        </p:pic>
        <p:pic>
          <p:nvPicPr>
            <p:cNvPr id="25" name="Picture 2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1025" y="2874475"/>
              <a:ext cx="301607" cy="354709"/>
            </a:xfrm>
            <a:prstGeom prst="rect">
              <a:avLst/>
            </a:prstGeom>
          </p:spPr>
        </p:pic>
        <p:pic>
          <p:nvPicPr>
            <p:cNvPr id="26" name="Picture 2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43612" y="888662"/>
              <a:ext cx="301607" cy="354709"/>
            </a:xfrm>
            <a:prstGeom prst="rect">
              <a:avLst/>
            </a:prstGeom>
          </p:spPr>
        </p:pic>
        <p:pic>
          <p:nvPicPr>
            <p:cNvPr id="27" name="Picture 2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6332755"/>
              <a:ext cx="301607" cy="354709"/>
            </a:xfrm>
            <a:prstGeom prst="rect">
              <a:avLst/>
            </a:prstGeom>
          </p:spPr>
        </p:pic>
        <p:pic>
          <p:nvPicPr>
            <p:cNvPr id="28" name="Picture 2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0622" y="4775229"/>
              <a:ext cx="301607" cy="354709"/>
            </a:xfrm>
            <a:prstGeom prst="rect">
              <a:avLst/>
            </a:prstGeom>
          </p:spPr>
        </p:pic>
        <p:pic>
          <p:nvPicPr>
            <p:cNvPr id="29" name="Picture 2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3825" y="954518"/>
              <a:ext cx="301607" cy="354709"/>
            </a:xfrm>
            <a:prstGeom prst="rect">
              <a:avLst/>
            </a:prstGeom>
          </p:spPr>
        </p:pic>
        <p:pic>
          <p:nvPicPr>
            <p:cNvPr id="30" name="Picture 2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3482" y="6045650"/>
              <a:ext cx="301607" cy="354709"/>
            </a:xfrm>
            <a:prstGeom prst="rect">
              <a:avLst/>
            </a:prstGeom>
          </p:spPr>
        </p:pic>
        <p:pic>
          <p:nvPicPr>
            <p:cNvPr id="31" name="Picture 3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9729" y="2353382"/>
              <a:ext cx="301607" cy="354709"/>
            </a:xfrm>
            <a:prstGeom prst="rect">
              <a:avLst/>
            </a:prstGeom>
          </p:spPr>
        </p:pic>
        <p:pic>
          <p:nvPicPr>
            <p:cNvPr id="32" name="Picture 31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786" y="5633979"/>
              <a:ext cx="301607" cy="354709"/>
            </a:xfrm>
            <a:prstGeom prst="rect">
              <a:avLst/>
            </a:prstGeom>
          </p:spPr>
        </p:pic>
        <p:pic>
          <p:nvPicPr>
            <p:cNvPr id="33" name="Picture 32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9079" y="3847139"/>
              <a:ext cx="515144" cy="605843"/>
            </a:xfrm>
            <a:prstGeom prst="rect">
              <a:avLst/>
            </a:prstGeom>
          </p:spPr>
        </p:pic>
        <p:pic>
          <p:nvPicPr>
            <p:cNvPr id="34" name="Picture 3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75065" y="4596786"/>
              <a:ext cx="301607" cy="354709"/>
            </a:xfrm>
            <a:prstGeom prst="rect">
              <a:avLst/>
            </a:prstGeom>
          </p:spPr>
        </p:pic>
        <p:pic>
          <p:nvPicPr>
            <p:cNvPr id="35" name="Picture 3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8479" y="621604"/>
              <a:ext cx="301607" cy="354709"/>
            </a:xfrm>
            <a:prstGeom prst="rect">
              <a:avLst/>
            </a:prstGeom>
          </p:spPr>
        </p:pic>
        <p:pic>
          <p:nvPicPr>
            <p:cNvPr id="36" name="Picture 3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608" y="5242439"/>
              <a:ext cx="301607" cy="354709"/>
            </a:xfrm>
            <a:prstGeom prst="rect">
              <a:avLst/>
            </a:prstGeom>
          </p:spPr>
        </p:pic>
        <p:pic>
          <p:nvPicPr>
            <p:cNvPr id="37" name="Picture 3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3169" y="5908847"/>
              <a:ext cx="301607" cy="354709"/>
            </a:xfrm>
            <a:prstGeom prst="rect">
              <a:avLst/>
            </a:prstGeom>
          </p:spPr>
        </p:pic>
        <p:pic>
          <p:nvPicPr>
            <p:cNvPr id="38" name="Picture 3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2246" y="5828104"/>
              <a:ext cx="301607" cy="354709"/>
            </a:xfrm>
            <a:prstGeom prst="rect">
              <a:avLst/>
            </a:prstGeom>
          </p:spPr>
        </p:pic>
        <p:pic>
          <p:nvPicPr>
            <p:cNvPr id="39" name="Picture 3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9095" y="6456487"/>
              <a:ext cx="301607" cy="354709"/>
            </a:xfrm>
            <a:prstGeom prst="rect">
              <a:avLst/>
            </a:prstGeom>
          </p:spPr>
        </p:pic>
        <p:pic>
          <p:nvPicPr>
            <p:cNvPr id="40" name="Picture 3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3222" y="2751385"/>
              <a:ext cx="301607" cy="354709"/>
            </a:xfrm>
            <a:prstGeom prst="rect">
              <a:avLst/>
            </a:prstGeom>
          </p:spPr>
        </p:pic>
        <p:pic>
          <p:nvPicPr>
            <p:cNvPr id="41" name="Picture 4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644" y="5237083"/>
              <a:ext cx="301607" cy="354709"/>
            </a:xfrm>
            <a:prstGeom prst="rect">
              <a:avLst/>
            </a:prstGeom>
          </p:spPr>
        </p:pic>
        <p:pic>
          <p:nvPicPr>
            <p:cNvPr id="42" name="Picture 4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3453" y="4340991"/>
              <a:ext cx="515144" cy="605843"/>
            </a:xfrm>
            <a:prstGeom prst="rect">
              <a:avLst/>
            </a:prstGeom>
          </p:spPr>
        </p:pic>
        <p:pic>
          <p:nvPicPr>
            <p:cNvPr id="43" name="Picture 42"/>
            <p:cNvPicPr/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9121" y="713258"/>
              <a:ext cx="415215" cy="488320"/>
            </a:xfrm>
            <a:prstGeom prst="rect">
              <a:avLst/>
            </a:prstGeom>
          </p:spPr>
        </p:pic>
        <p:pic>
          <p:nvPicPr>
            <p:cNvPr id="44" name="Picture 4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7083" y="794952"/>
              <a:ext cx="301607" cy="354709"/>
            </a:xfrm>
            <a:prstGeom prst="rect">
              <a:avLst/>
            </a:prstGeom>
          </p:spPr>
        </p:pic>
        <p:pic>
          <p:nvPicPr>
            <p:cNvPr id="45" name="Picture 4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6765" y="5770839"/>
              <a:ext cx="301607" cy="354709"/>
            </a:xfrm>
            <a:prstGeom prst="rect">
              <a:avLst/>
            </a:prstGeom>
          </p:spPr>
        </p:pic>
        <p:pic>
          <p:nvPicPr>
            <p:cNvPr id="46" name="Picture 4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526" y="5270687"/>
              <a:ext cx="301607" cy="354709"/>
            </a:xfrm>
            <a:prstGeom prst="rect">
              <a:avLst/>
            </a:prstGeom>
          </p:spPr>
        </p:pic>
        <p:pic>
          <p:nvPicPr>
            <p:cNvPr id="47" name="Picture 4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6805" y="3503813"/>
              <a:ext cx="301607" cy="354709"/>
            </a:xfrm>
            <a:prstGeom prst="rect">
              <a:avLst/>
            </a:prstGeom>
          </p:spPr>
        </p:pic>
        <p:pic>
          <p:nvPicPr>
            <p:cNvPr id="48" name="Picture 4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365" y="6291610"/>
              <a:ext cx="301607" cy="354709"/>
            </a:xfrm>
            <a:prstGeom prst="rect">
              <a:avLst/>
            </a:prstGeom>
          </p:spPr>
        </p:pic>
        <p:pic>
          <p:nvPicPr>
            <p:cNvPr id="49" name="Picture 4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5356" y="2295904"/>
              <a:ext cx="301607" cy="354709"/>
            </a:xfrm>
            <a:prstGeom prst="rect">
              <a:avLst/>
            </a:prstGeom>
          </p:spPr>
        </p:pic>
        <p:pic>
          <p:nvPicPr>
            <p:cNvPr id="50" name="Picture 49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80187" y="4346741"/>
              <a:ext cx="301607" cy="354709"/>
            </a:xfrm>
            <a:prstGeom prst="rect">
              <a:avLst/>
            </a:prstGeom>
          </p:spPr>
        </p:pic>
        <p:pic>
          <p:nvPicPr>
            <p:cNvPr id="51" name="Picture 50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14223" y="5685767"/>
              <a:ext cx="515144" cy="605843"/>
            </a:xfrm>
            <a:prstGeom prst="rect">
              <a:avLst/>
            </a:prstGeom>
          </p:spPr>
        </p:pic>
        <p:pic>
          <p:nvPicPr>
            <p:cNvPr id="52" name="Picture 5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2839" y="1627620"/>
              <a:ext cx="515144" cy="605843"/>
            </a:xfrm>
            <a:prstGeom prst="rect">
              <a:avLst/>
            </a:prstGeom>
          </p:spPr>
        </p:pic>
        <p:pic>
          <p:nvPicPr>
            <p:cNvPr id="53" name="Picture 5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0110" y="5499010"/>
              <a:ext cx="409972" cy="482154"/>
            </a:xfrm>
            <a:prstGeom prst="rect">
              <a:avLst/>
            </a:prstGeom>
          </p:spPr>
        </p:pic>
        <p:pic>
          <p:nvPicPr>
            <p:cNvPr id="54" name="Picture 5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7248" y="6285882"/>
              <a:ext cx="301607" cy="354709"/>
            </a:xfrm>
            <a:prstGeom prst="rect">
              <a:avLst/>
            </a:prstGeom>
          </p:spPr>
        </p:pic>
        <p:pic>
          <p:nvPicPr>
            <p:cNvPr id="55" name="Picture 5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45364" y="1319063"/>
              <a:ext cx="301607" cy="354709"/>
            </a:xfrm>
            <a:prstGeom prst="rect">
              <a:avLst/>
            </a:prstGeom>
          </p:spPr>
        </p:pic>
        <p:pic>
          <p:nvPicPr>
            <p:cNvPr id="56" name="Picture 5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50881" y="3785985"/>
              <a:ext cx="301607" cy="354709"/>
            </a:xfrm>
            <a:prstGeom prst="rect">
              <a:avLst/>
            </a:prstGeom>
          </p:spPr>
        </p:pic>
        <p:pic>
          <p:nvPicPr>
            <p:cNvPr id="57" name="Picture 5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89325" y="6279132"/>
              <a:ext cx="301607" cy="354709"/>
            </a:xfrm>
            <a:prstGeom prst="rect">
              <a:avLst/>
            </a:prstGeom>
          </p:spPr>
        </p:pic>
        <p:pic>
          <p:nvPicPr>
            <p:cNvPr id="58" name="Picture 5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697" y="5978046"/>
              <a:ext cx="301607" cy="354709"/>
            </a:xfrm>
            <a:prstGeom prst="rect">
              <a:avLst/>
            </a:prstGeom>
          </p:spPr>
        </p:pic>
        <p:pic>
          <p:nvPicPr>
            <p:cNvPr id="59" name="Picture 5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3909" y="6279132"/>
              <a:ext cx="301607" cy="354709"/>
            </a:xfrm>
            <a:prstGeom prst="rect">
              <a:avLst/>
            </a:prstGeom>
          </p:spPr>
        </p:pic>
        <p:pic>
          <p:nvPicPr>
            <p:cNvPr id="60" name="Picture 59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6545" y="4133214"/>
              <a:ext cx="515144" cy="605843"/>
            </a:xfrm>
            <a:prstGeom prst="rect">
              <a:avLst/>
            </a:prstGeom>
          </p:spPr>
        </p:pic>
        <p:pic>
          <p:nvPicPr>
            <p:cNvPr id="61" name="Picture 60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5046" y="152938"/>
              <a:ext cx="515144" cy="605843"/>
            </a:xfrm>
            <a:prstGeom prst="rect">
              <a:avLst/>
            </a:prstGeom>
          </p:spPr>
        </p:pic>
        <p:pic>
          <p:nvPicPr>
            <p:cNvPr id="62" name="Picture 6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4590" y="4841603"/>
              <a:ext cx="409972" cy="482154"/>
            </a:xfrm>
            <a:prstGeom prst="rect">
              <a:avLst/>
            </a:prstGeom>
          </p:spPr>
        </p:pic>
        <p:pic>
          <p:nvPicPr>
            <p:cNvPr id="63" name="Picture 6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916" y="3604521"/>
              <a:ext cx="409972" cy="482154"/>
            </a:xfrm>
            <a:prstGeom prst="rect">
              <a:avLst/>
            </a:prstGeom>
          </p:spPr>
        </p:pic>
        <p:pic>
          <p:nvPicPr>
            <p:cNvPr id="64" name="Picture 6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8772" y="1673772"/>
              <a:ext cx="301607" cy="354709"/>
            </a:xfrm>
            <a:prstGeom prst="rect">
              <a:avLst/>
            </a:prstGeom>
          </p:spPr>
        </p:pic>
        <p:pic>
          <p:nvPicPr>
            <p:cNvPr id="65" name="Picture 6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14394" y="4864260"/>
              <a:ext cx="301607" cy="354709"/>
            </a:xfrm>
            <a:prstGeom prst="rect">
              <a:avLst/>
            </a:prstGeom>
          </p:spPr>
        </p:pic>
        <p:pic>
          <p:nvPicPr>
            <p:cNvPr id="66" name="Picture 6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3399" y="2618909"/>
              <a:ext cx="301607" cy="354709"/>
            </a:xfrm>
            <a:prstGeom prst="rect">
              <a:avLst/>
            </a:prstGeom>
          </p:spPr>
        </p:pic>
        <p:pic>
          <p:nvPicPr>
            <p:cNvPr id="67" name="Picture 6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53" y="3740410"/>
              <a:ext cx="301607" cy="354709"/>
            </a:xfrm>
            <a:prstGeom prst="rect">
              <a:avLst/>
            </a:prstGeom>
          </p:spPr>
        </p:pic>
        <p:pic>
          <p:nvPicPr>
            <p:cNvPr id="68" name="Picture 6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09212" y="3909320"/>
              <a:ext cx="301607" cy="354709"/>
            </a:xfrm>
            <a:prstGeom prst="rect">
              <a:avLst/>
            </a:prstGeom>
          </p:spPr>
        </p:pic>
        <p:pic>
          <p:nvPicPr>
            <p:cNvPr id="69" name="Picture 68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994" y="1315306"/>
              <a:ext cx="515144" cy="605843"/>
            </a:xfrm>
            <a:prstGeom prst="rect">
              <a:avLst/>
            </a:prstGeom>
          </p:spPr>
        </p:pic>
        <p:pic>
          <p:nvPicPr>
            <p:cNvPr id="70" name="Picture 69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62673" y="3211044"/>
              <a:ext cx="515144" cy="605843"/>
            </a:xfrm>
            <a:prstGeom prst="rect">
              <a:avLst/>
            </a:prstGeom>
          </p:spPr>
        </p:pic>
        <p:pic>
          <p:nvPicPr>
            <p:cNvPr id="71" name="Picture 7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4081" y="5082680"/>
              <a:ext cx="409972" cy="482154"/>
            </a:xfrm>
            <a:prstGeom prst="rect">
              <a:avLst/>
            </a:prstGeom>
          </p:spPr>
        </p:pic>
        <p:pic>
          <p:nvPicPr>
            <p:cNvPr id="72" name="Picture 7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984" y="5708203"/>
              <a:ext cx="409972" cy="482154"/>
            </a:xfrm>
            <a:prstGeom prst="rect">
              <a:avLst/>
            </a:prstGeom>
          </p:spPr>
        </p:pic>
        <p:pic>
          <p:nvPicPr>
            <p:cNvPr id="73" name="Picture 7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33414" y="5611422"/>
              <a:ext cx="409972" cy="482154"/>
            </a:xfrm>
            <a:prstGeom prst="rect">
              <a:avLst/>
            </a:prstGeom>
          </p:spPr>
        </p:pic>
        <p:pic>
          <p:nvPicPr>
            <p:cNvPr id="74" name="Picture 7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6808" y="2159428"/>
              <a:ext cx="301607" cy="354709"/>
            </a:xfrm>
            <a:prstGeom prst="rect">
              <a:avLst/>
            </a:prstGeom>
          </p:spPr>
        </p:pic>
        <p:pic>
          <p:nvPicPr>
            <p:cNvPr id="75" name="Picture 7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79811" y="1743244"/>
              <a:ext cx="301607" cy="354709"/>
            </a:xfrm>
            <a:prstGeom prst="rect">
              <a:avLst/>
            </a:prstGeom>
          </p:spPr>
        </p:pic>
        <p:pic>
          <p:nvPicPr>
            <p:cNvPr id="76" name="Picture 7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3833" y="3514383"/>
              <a:ext cx="301607" cy="354709"/>
            </a:xfrm>
            <a:prstGeom prst="rect">
              <a:avLst/>
            </a:prstGeom>
          </p:spPr>
        </p:pic>
        <p:pic>
          <p:nvPicPr>
            <p:cNvPr id="77" name="Picture 7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5150" y="883815"/>
              <a:ext cx="301607" cy="354709"/>
            </a:xfrm>
            <a:prstGeom prst="rect">
              <a:avLst/>
            </a:prstGeom>
          </p:spPr>
        </p:pic>
        <p:pic>
          <p:nvPicPr>
            <p:cNvPr id="78" name="Picture 77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478" y="4346741"/>
              <a:ext cx="515144" cy="605843"/>
            </a:xfrm>
            <a:prstGeom prst="rect">
              <a:avLst/>
            </a:prstGeom>
          </p:spPr>
        </p:pic>
        <p:pic>
          <p:nvPicPr>
            <p:cNvPr id="79" name="Picture 78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4163" y="293468"/>
              <a:ext cx="515144" cy="605843"/>
            </a:xfrm>
            <a:prstGeom prst="rect">
              <a:avLst/>
            </a:prstGeom>
          </p:spPr>
        </p:pic>
        <p:pic>
          <p:nvPicPr>
            <p:cNvPr id="80" name="Picture 79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7501" y="4983886"/>
              <a:ext cx="409972" cy="482154"/>
            </a:xfrm>
            <a:prstGeom prst="rect">
              <a:avLst/>
            </a:prstGeom>
          </p:spPr>
        </p:pic>
        <p:pic>
          <p:nvPicPr>
            <p:cNvPr id="81" name="Picture 8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8847" y="3847139"/>
              <a:ext cx="409972" cy="482154"/>
            </a:xfrm>
            <a:prstGeom prst="rect">
              <a:avLst/>
            </a:prstGeom>
          </p:spPr>
        </p:pic>
        <p:pic>
          <p:nvPicPr>
            <p:cNvPr id="82" name="Picture 8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957" y="4725144"/>
              <a:ext cx="409972" cy="482154"/>
            </a:xfrm>
            <a:prstGeom prst="rect">
              <a:avLst/>
            </a:prstGeom>
          </p:spPr>
        </p:pic>
        <p:pic>
          <p:nvPicPr>
            <p:cNvPr id="83" name="Picture 8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96173" y="6215410"/>
              <a:ext cx="409972" cy="482154"/>
            </a:xfrm>
            <a:prstGeom prst="rect">
              <a:avLst/>
            </a:prstGeom>
          </p:spPr>
        </p:pic>
        <p:pic>
          <p:nvPicPr>
            <p:cNvPr id="84" name="Picture 83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26843" y="6224430"/>
              <a:ext cx="301607" cy="354709"/>
            </a:xfrm>
            <a:prstGeom prst="rect">
              <a:avLst/>
            </a:prstGeom>
          </p:spPr>
        </p:pic>
        <p:pic>
          <p:nvPicPr>
            <p:cNvPr id="85" name="Picture 84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4962" y="3554611"/>
              <a:ext cx="301607" cy="354709"/>
            </a:xfrm>
            <a:prstGeom prst="rect">
              <a:avLst/>
            </a:prstGeom>
          </p:spPr>
        </p:pic>
        <p:pic>
          <p:nvPicPr>
            <p:cNvPr id="86" name="Picture 8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1591" y="1781189"/>
              <a:ext cx="301607" cy="354709"/>
            </a:xfrm>
            <a:prstGeom prst="rect">
              <a:avLst/>
            </a:prstGeom>
          </p:spPr>
        </p:pic>
        <p:pic>
          <p:nvPicPr>
            <p:cNvPr id="87" name="Picture 86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1899" y="3262956"/>
              <a:ext cx="515144" cy="605843"/>
            </a:xfrm>
            <a:prstGeom prst="rect">
              <a:avLst/>
            </a:prstGeom>
          </p:spPr>
        </p:pic>
        <p:pic>
          <p:nvPicPr>
            <p:cNvPr id="88" name="Picture 87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60016" y="4538681"/>
              <a:ext cx="515144" cy="605843"/>
            </a:xfrm>
            <a:prstGeom prst="rect">
              <a:avLst/>
            </a:prstGeom>
          </p:spPr>
        </p:pic>
        <p:pic>
          <p:nvPicPr>
            <p:cNvPr id="89" name="Picture 88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0994" y="3742172"/>
              <a:ext cx="409972" cy="482154"/>
            </a:xfrm>
            <a:prstGeom prst="rect">
              <a:avLst/>
            </a:prstGeom>
          </p:spPr>
        </p:pic>
        <p:pic>
          <p:nvPicPr>
            <p:cNvPr id="90" name="Picture 89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3078" y="532110"/>
              <a:ext cx="409972" cy="482154"/>
            </a:xfrm>
            <a:prstGeom prst="rect">
              <a:avLst/>
            </a:prstGeom>
          </p:spPr>
        </p:pic>
        <p:pic>
          <p:nvPicPr>
            <p:cNvPr id="91" name="Picture 90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2730272"/>
              <a:ext cx="409972" cy="482154"/>
            </a:xfrm>
            <a:prstGeom prst="rect">
              <a:avLst/>
            </a:prstGeom>
          </p:spPr>
        </p:pic>
        <p:pic>
          <p:nvPicPr>
            <p:cNvPr id="92" name="Picture 9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729" y="5809456"/>
              <a:ext cx="409972" cy="482154"/>
            </a:xfrm>
            <a:prstGeom prst="rect">
              <a:avLst/>
            </a:prstGeom>
          </p:spPr>
        </p:pic>
        <p:pic>
          <p:nvPicPr>
            <p:cNvPr id="93" name="Picture 92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5733256"/>
              <a:ext cx="409972" cy="482154"/>
            </a:xfrm>
            <a:prstGeom prst="rect">
              <a:avLst/>
            </a:prstGeom>
          </p:spPr>
        </p:pic>
        <p:pic>
          <p:nvPicPr>
            <p:cNvPr id="94" name="Picture 93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11723" y="3211044"/>
              <a:ext cx="419812" cy="493726"/>
            </a:xfrm>
            <a:prstGeom prst="rect">
              <a:avLst/>
            </a:prstGeom>
          </p:spPr>
        </p:pic>
        <p:pic>
          <p:nvPicPr>
            <p:cNvPr id="95" name="Picture 94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31912" y="2417276"/>
              <a:ext cx="434893" cy="511462"/>
            </a:xfrm>
            <a:prstGeom prst="rect">
              <a:avLst/>
            </a:prstGeom>
          </p:spPr>
        </p:pic>
        <p:pic>
          <p:nvPicPr>
            <p:cNvPr id="96" name="Picture 95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5219" y="3325218"/>
              <a:ext cx="539557" cy="634554"/>
            </a:xfrm>
            <a:prstGeom prst="rect">
              <a:avLst/>
            </a:prstGeom>
          </p:spPr>
        </p:pic>
        <p:pic>
          <p:nvPicPr>
            <p:cNvPr id="97" name="Picture 96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207" y="2433495"/>
              <a:ext cx="419812" cy="493726"/>
            </a:xfrm>
            <a:prstGeom prst="rect">
              <a:avLst/>
            </a:prstGeom>
          </p:spPr>
        </p:pic>
        <p:pic>
          <p:nvPicPr>
            <p:cNvPr id="98" name="Picture 97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0826" y="1692350"/>
              <a:ext cx="434893" cy="511462"/>
            </a:xfrm>
            <a:prstGeom prst="rect">
              <a:avLst/>
            </a:prstGeom>
          </p:spPr>
        </p:pic>
        <p:pic>
          <p:nvPicPr>
            <p:cNvPr id="99" name="Picture 98"/>
            <p:cNvPicPr/>
            <p:nvPr/>
          </p:nvPicPr>
          <p:blipFill>
            <a:blip r:embed="rId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0818" y="2715618"/>
              <a:ext cx="434893" cy="511462"/>
            </a:xfrm>
            <a:prstGeom prst="rect">
              <a:avLst/>
            </a:prstGeom>
          </p:spPr>
        </p:pic>
        <p:pic>
          <p:nvPicPr>
            <p:cNvPr id="100" name="Picture 99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57470" y="3312741"/>
              <a:ext cx="539557" cy="634554"/>
            </a:xfrm>
            <a:prstGeom prst="rect">
              <a:avLst/>
            </a:prstGeom>
          </p:spPr>
        </p:pic>
        <p:pic>
          <p:nvPicPr>
            <p:cNvPr id="101" name="Picture 100"/>
            <p:cNvPicPr/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7729" y="3665972"/>
              <a:ext cx="419812" cy="493726"/>
            </a:xfrm>
            <a:prstGeom prst="rect">
              <a:avLst/>
            </a:prstGeom>
          </p:spPr>
        </p:pic>
        <p:pic>
          <p:nvPicPr>
            <p:cNvPr id="102" name="Picture 101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1651" y="5949280"/>
              <a:ext cx="539557" cy="634554"/>
            </a:xfrm>
            <a:prstGeom prst="rect">
              <a:avLst/>
            </a:prstGeom>
          </p:spPr>
        </p:pic>
        <p:pic>
          <p:nvPicPr>
            <p:cNvPr id="103" name="Picture 102"/>
            <p:cNvPicPr/>
            <p:nvPr/>
          </p:nvPicPr>
          <p:blipFill>
            <a:blip r:embed="rId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93147" y="5724935"/>
              <a:ext cx="539557" cy="634554"/>
            </a:xfrm>
            <a:prstGeom prst="rect">
              <a:avLst/>
            </a:prstGeom>
          </p:spPr>
        </p:pic>
        <p:pic>
          <p:nvPicPr>
            <p:cNvPr id="104" name="Picture 103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19835" y="5121590"/>
              <a:ext cx="353884" cy="526165"/>
            </a:xfrm>
            <a:prstGeom prst="rect">
              <a:avLst/>
            </a:prstGeom>
          </p:spPr>
        </p:pic>
        <p:pic>
          <p:nvPicPr>
            <p:cNvPr id="105" name="Picture 104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144" y="4261011"/>
              <a:ext cx="353884" cy="526165"/>
            </a:xfrm>
            <a:prstGeom prst="rect">
              <a:avLst/>
            </a:prstGeom>
          </p:spPr>
        </p:pic>
        <p:pic>
          <p:nvPicPr>
            <p:cNvPr id="106" name="Picture 105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06019" y="6120154"/>
              <a:ext cx="353884" cy="526165"/>
            </a:xfrm>
            <a:prstGeom prst="rect">
              <a:avLst/>
            </a:prstGeom>
          </p:spPr>
        </p:pic>
        <p:pic>
          <p:nvPicPr>
            <p:cNvPr id="107" name="Picture 106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64865" y="5607203"/>
              <a:ext cx="353884" cy="526165"/>
            </a:xfrm>
            <a:prstGeom prst="rect">
              <a:avLst/>
            </a:prstGeom>
          </p:spPr>
        </p:pic>
        <p:pic>
          <p:nvPicPr>
            <p:cNvPr id="108" name="Picture 107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6078" y="1068128"/>
              <a:ext cx="353884" cy="526165"/>
            </a:xfrm>
            <a:prstGeom prst="rect">
              <a:avLst/>
            </a:prstGeom>
          </p:spPr>
        </p:pic>
        <p:pic>
          <p:nvPicPr>
            <p:cNvPr id="109" name="Picture 108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669" y="3967684"/>
              <a:ext cx="353884" cy="526165"/>
            </a:xfrm>
            <a:prstGeom prst="rect">
              <a:avLst/>
            </a:prstGeom>
          </p:spPr>
        </p:pic>
        <p:pic>
          <p:nvPicPr>
            <p:cNvPr id="110" name="Picture 109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45871" y="4723734"/>
              <a:ext cx="353884" cy="526165"/>
            </a:xfrm>
            <a:prstGeom prst="rect">
              <a:avLst/>
            </a:prstGeom>
          </p:spPr>
        </p:pic>
        <p:pic>
          <p:nvPicPr>
            <p:cNvPr id="111" name="Picture 110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3856" y="2268657"/>
              <a:ext cx="376438" cy="559699"/>
            </a:xfrm>
            <a:prstGeom prst="rect">
              <a:avLst/>
            </a:prstGeom>
          </p:spPr>
        </p:pic>
        <p:pic>
          <p:nvPicPr>
            <p:cNvPr id="112" name="Picture 111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7887" y="25401"/>
              <a:ext cx="376438" cy="559699"/>
            </a:xfrm>
            <a:prstGeom prst="rect">
              <a:avLst/>
            </a:prstGeom>
          </p:spPr>
        </p:pic>
        <p:pic>
          <p:nvPicPr>
            <p:cNvPr id="113" name="Picture 112"/>
            <p:cNvPicPr/>
            <p:nvPr/>
          </p:nvPicPr>
          <p:blipFill>
            <a:blip r:embed="rId1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7844" y="4395416"/>
              <a:ext cx="363384" cy="540290"/>
            </a:xfrm>
            <a:prstGeom prst="rect">
              <a:avLst/>
            </a:prstGeom>
          </p:spPr>
        </p:pic>
        <p:pic>
          <p:nvPicPr>
            <p:cNvPr id="114" name="Picture 113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2458" y="4395416"/>
              <a:ext cx="353884" cy="526165"/>
            </a:xfrm>
            <a:prstGeom prst="rect">
              <a:avLst/>
            </a:prstGeom>
          </p:spPr>
        </p:pic>
        <p:pic>
          <p:nvPicPr>
            <p:cNvPr id="115" name="Picture 114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8064" y="1534065"/>
              <a:ext cx="353884" cy="526165"/>
            </a:xfrm>
            <a:prstGeom prst="rect">
              <a:avLst/>
            </a:prstGeom>
          </p:spPr>
        </p:pic>
        <p:pic>
          <p:nvPicPr>
            <p:cNvPr id="116" name="Picture 115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048" y="2417276"/>
              <a:ext cx="353884" cy="526165"/>
            </a:xfrm>
            <a:prstGeom prst="rect">
              <a:avLst/>
            </a:prstGeom>
          </p:spPr>
        </p:pic>
        <p:pic>
          <p:nvPicPr>
            <p:cNvPr id="117" name="Picture 116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3168" y="6016049"/>
              <a:ext cx="353884" cy="526165"/>
            </a:xfrm>
            <a:prstGeom prst="rect">
              <a:avLst/>
            </a:prstGeom>
          </p:spPr>
        </p:pic>
        <p:pic>
          <p:nvPicPr>
            <p:cNvPr id="118" name="Picture 117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5888" y="1067966"/>
              <a:ext cx="467034" cy="694400"/>
            </a:xfrm>
            <a:prstGeom prst="rect">
              <a:avLst/>
            </a:prstGeom>
          </p:spPr>
        </p:pic>
        <p:pic>
          <p:nvPicPr>
            <p:cNvPr id="119" name="Picture 118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03492" y="4080829"/>
              <a:ext cx="467034" cy="694400"/>
            </a:xfrm>
            <a:prstGeom prst="rect">
              <a:avLst/>
            </a:prstGeom>
          </p:spPr>
        </p:pic>
        <p:pic>
          <p:nvPicPr>
            <p:cNvPr id="120" name="Picture 119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4132616"/>
              <a:ext cx="467034" cy="694400"/>
            </a:xfrm>
            <a:prstGeom prst="rect">
              <a:avLst/>
            </a:prstGeom>
          </p:spPr>
        </p:pic>
        <p:pic>
          <p:nvPicPr>
            <p:cNvPr id="121" name="Picture 120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46569" y="5602080"/>
              <a:ext cx="467034" cy="694400"/>
            </a:xfrm>
            <a:prstGeom prst="rect">
              <a:avLst/>
            </a:prstGeom>
          </p:spPr>
        </p:pic>
        <p:pic>
          <p:nvPicPr>
            <p:cNvPr id="122" name="Picture 121"/>
            <p:cNvPicPr/>
            <p:nvPr/>
          </p:nvPicPr>
          <p:blipFill>
            <a:blip r:embed="rId1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6081" y="5012149"/>
              <a:ext cx="367839" cy="496263"/>
            </a:xfrm>
            <a:prstGeom prst="rect">
              <a:avLst/>
            </a:prstGeom>
          </p:spPr>
        </p:pic>
        <p:pic>
          <p:nvPicPr>
            <p:cNvPr id="132" name="Picture 131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78690" y="4063158"/>
              <a:ext cx="237824" cy="394963"/>
            </a:xfrm>
            <a:prstGeom prst="rect">
              <a:avLst/>
            </a:prstGeom>
          </p:spPr>
        </p:pic>
        <p:pic>
          <p:nvPicPr>
            <p:cNvPr id="133" name="Picture 132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5144" y="5878140"/>
              <a:ext cx="237824" cy="394963"/>
            </a:xfrm>
            <a:prstGeom prst="rect">
              <a:avLst/>
            </a:prstGeom>
          </p:spPr>
        </p:pic>
        <p:pic>
          <p:nvPicPr>
            <p:cNvPr id="134" name="Picture 133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2845" y="5190695"/>
              <a:ext cx="237824" cy="394963"/>
            </a:xfrm>
            <a:prstGeom prst="rect">
              <a:avLst/>
            </a:prstGeom>
          </p:spPr>
        </p:pic>
        <p:pic>
          <p:nvPicPr>
            <p:cNvPr id="135" name="Picture 134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69846" y="732669"/>
              <a:ext cx="237824" cy="394963"/>
            </a:xfrm>
            <a:prstGeom prst="rect">
              <a:avLst/>
            </a:prstGeom>
          </p:spPr>
        </p:pic>
        <p:pic>
          <p:nvPicPr>
            <p:cNvPr id="136" name="Picture 135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4626" y="157273"/>
              <a:ext cx="237824" cy="394963"/>
            </a:xfrm>
            <a:prstGeom prst="rect">
              <a:avLst/>
            </a:prstGeom>
          </p:spPr>
        </p:pic>
        <p:pic>
          <p:nvPicPr>
            <p:cNvPr id="137" name="Picture 136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89503" y="434314"/>
              <a:ext cx="237824" cy="394963"/>
            </a:xfrm>
            <a:prstGeom prst="rect">
              <a:avLst/>
            </a:prstGeom>
          </p:spPr>
        </p:pic>
        <p:pic>
          <p:nvPicPr>
            <p:cNvPr id="138" name="Picture 137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009" y="575705"/>
              <a:ext cx="237824" cy="394963"/>
            </a:xfrm>
            <a:prstGeom prst="rect">
              <a:avLst/>
            </a:prstGeom>
          </p:spPr>
        </p:pic>
        <p:pic>
          <p:nvPicPr>
            <p:cNvPr id="139" name="Picture 138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5006" y="654164"/>
              <a:ext cx="237824" cy="394963"/>
            </a:xfrm>
            <a:prstGeom prst="rect">
              <a:avLst/>
            </a:prstGeom>
          </p:spPr>
        </p:pic>
        <p:pic>
          <p:nvPicPr>
            <p:cNvPr id="140" name="Picture 139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6952" y="4326611"/>
              <a:ext cx="237824" cy="394963"/>
            </a:xfrm>
            <a:prstGeom prst="rect">
              <a:avLst/>
            </a:prstGeom>
          </p:spPr>
        </p:pic>
        <p:pic>
          <p:nvPicPr>
            <p:cNvPr id="141" name="Picture 140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9938" y="5156012"/>
              <a:ext cx="237824" cy="394963"/>
            </a:xfrm>
            <a:prstGeom prst="rect">
              <a:avLst/>
            </a:prstGeom>
          </p:spPr>
        </p:pic>
        <p:pic>
          <p:nvPicPr>
            <p:cNvPr id="142" name="Picture 141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949" y="3174491"/>
              <a:ext cx="194716" cy="289509"/>
            </a:xfrm>
            <a:prstGeom prst="rect">
              <a:avLst/>
            </a:prstGeom>
          </p:spPr>
        </p:pic>
        <p:pic>
          <p:nvPicPr>
            <p:cNvPr id="143" name="Picture 142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67" y="2165170"/>
              <a:ext cx="194716" cy="289509"/>
            </a:xfrm>
            <a:prstGeom prst="rect">
              <a:avLst/>
            </a:prstGeom>
          </p:spPr>
        </p:pic>
        <p:pic>
          <p:nvPicPr>
            <p:cNvPr id="144" name="Picture 143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4071" y="469272"/>
              <a:ext cx="194716" cy="289509"/>
            </a:xfrm>
            <a:prstGeom prst="rect">
              <a:avLst/>
            </a:prstGeom>
          </p:spPr>
        </p:pic>
        <p:pic>
          <p:nvPicPr>
            <p:cNvPr id="145" name="Picture 144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2728" y="1024608"/>
              <a:ext cx="194716" cy="289509"/>
            </a:xfrm>
            <a:prstGeom prst="rect">
              <a:avLst/>
            </a:prstGeom>
          </p:spPr>
        </p:pic>
        <p:pic>
          <p:nvPicPr>
            <p:cNvPr id="146" name="Picture 145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8991" y="1283328"/>
              <a:ext cx="194716" cy="289509"/>
            </a:xfrm>
            <a:prstGeom prst="rect">
              <a:avLst/>
            </a:prstGeom>
          </p:spPr>
        </p:pic>
        <p:pic>
          <p:nvPicPr>
            <p:cNvPr id="147" name="Picture 146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80288" y="1907118"/>
              <a:ext cx="194716" cy="289509"/>
            </a:xfrm>
            <a:prstGeom prst="rect">
              <a:avLst/>
            </a:prstGeom>
          </p:spPr>
        </p:pic>
        <p:pic>
          <p:nvPicPr>
            <p:cNvPr id="148" name="Picture 147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9211" y="210000"/>
              <a:ext cx="194716" cy="289509"/>
            </a:xfrm>
            <a:prstGeom prst="rect">
              <a:avLst/>
            </a:prstGeom>
          </p:spPr>
        </p:pic>
        <p:pic>
          <p:nvPicPr>
            <p:cNvPr id="149" name="Picture 148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2092" y="1161027"/>
              <a:ext cx="194716" cy="289509"/>
            </a:xfrm>
            <a:prstGeom prst="rect">
              <a:avLst/>
            </a:prstGeom>
          </p:spPr>
        </p:pic>
        <p:pic>
          <p:nvPicPr>
            <p:cNvPr id="150" name="Picture 149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7091" y="1561850"/>
              <a:ext cx="194716" cy="289509"/>
            </a:xfrm>
            <a:prstGeom prst="rect">
              <a:avLst/>
            </a:prstGeom>
          </p:spPr>
        </p:pic>
        <p:pic>
          <p:nvPicPr>
            <p:cNvPr id="151" name="Picture 150"/>
            <p:cNvPicPr/>
            <p:nvPr/>
          </p:nvPicPr>
          <p:blipFill>
            <a:blip r:embed="rId10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7575" y="3174491"/>
              <a:ext cx="353884" cy="526165"/>
            </a:xfrm>
            <a:prstGeom prst="rect">
              <a:avLst/>
            </a:prstGeom>
          </p:spPr>
        </p:pic>
        <p:pic>
          <p:nvPicPr>
            <p:cNvPr id="152" name="Picture 151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0374" y="214586"/>
              <a:ext cx="212552" cy="316029"/>
            </a:xfrm>
            <a:prstGeom prst="rect">
              <a:avLst/>
            </a:prstGeom>
          </p:spPr>
        </p:pic>
        <p:pic>
          <p:nvPicPr>
            <p:cNvPr id="153" name="Picture 152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367" y="1498805"/>
              <a:ext cx="212552" cy="316029"/>
            </a:xfrm>
            <a:prstGeom prst="rect">
              <a:avLst/>
            </a:prstGeom>
          </p:spPr>
        </p:pic>
        <p:pic>
          <p:nvPicPr>
            <p:cNvPr id="154" name="Picture 153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8873" y="1674290"/>
              <a:ext cx="212552" cy="316029"/>
            </a:xfrm>
            <a:prstGeom prst="rect">
              <a:avLst/>
            </a:prstGeom>
          </p:spPr>
        </p:pic>
        <p:pic>
          <p:nvPicPr>
            <p:cNvPr id="155" name="Picture 154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946" y="2353381"/>
              <a:ext cx="212552" cy="316029"/>
            </a:xfrm>
            <a:prstGeom prst="rect">
              <a:avLst/>
            </a:prstGeom>
          </p:spPr>
        </p:pic>
        <p:pic>
          <p:nvPicPr>
            <p:cNvPr id="156" name="Picture 155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02354" y="2178767"/>
              <a:ext cx="212552" cy="316029"/>
            </a:xfrm>
            <a:prstGeom prst="rect">
              <a:avLst/>
            </a:prstGeom>
          </p:spPr>
        </p:pic>
        <p:pic>
          <p:nvPicPr>
            <p:cNvPr id="157" name="Picture 156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1172" y="3053029"/>
              <a:ext cx="212552" cy="316029"/>
            </a:xfrm>
            <a:prstGeom prst="rect">
              <a:avLst/>
            </a:prstGeom>
          </p:spPr>
        </p:pic>
        <p:pic>
          <p:nvPicPr>
            <p:cNvPr id="158" name="Picture 157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1861" y="3905144"/>
              <a:ext cx="212552" cy="316029"/>
            </a:xfrm>
            <a:prstGeom prst="rect">
              <a:avLst/>
            </a:prstGeom>
          </p:spPr>
        </p:pic>
        <p:pic>
          <p:nvPicPr>
            <p:cNvPr id="159" name="Picture 158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61587" y="2874475"/>
              <a:ext cx="212552" cy="316029"/>
            </a:xfrm>
            <a:prstGeom prst="rect">
              <a:avLst/>
            </a:prstGeom>
          </p:spPr>
        </p:pic>
        <p:pic>
          <p:nvPicPr>
            <p:cNvPr id="160" name="Picture 159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2427" y="1511818"/>
              <a:ext cx="212552" cy="316029"/>
            </a:xfrm>
            <a:prstGeom prst="rect">
              <a:avLst/>
            </a:prstGeom>
          </p:spPr>
        </p:pic>
        <p:pic>
          <p:nvPicPr>
            <p:cNvPr id="161" name="Picture 160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41807" y="1540711"/>
              <a:ext cx="212552" cy="316029"/>
            </a:xfrm>
            <a:prstGeom prst="rect">
              <a:avLst/>
            </a:prstGeom>
          </p:spPr>
        </p:pic>
        <p:pic>
          <p:nvPicPr>
            <p:cNvPr id="162" name="Picture 161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7447" y="772105"/>
              <a:ext cx="346617" cy="525538"/>
            </a:xfrm>
            <a:prstGeom prst="rect">
              <a:avLst/>
            </a:prstGeom>
          </p:spPr>
        </p:pic>
        <p:pic>
          <p:nvPicPr>
            <p:cNvPr id="163" name="Picture 162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9722" y="3418398"/>
              <a:ext cx="346617" cy="525538"/>
            </a:xfrm>
            <a:prstGeom prst="rect">
              <a:avLst/>
            </a:prstGeom>
          </p:spPr>
        </p:pic>
        <p:pic>
          <p:nvPicPr>
            <p:cNvPr id="164" name="Picture 163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460" y="3757907"/>
              <a:ext cx="346617" cy="525538"/>
            </a:xfrm>
            <a:prstGeom prst="rect">
              <a:avLst/>
            </a:prstGeom>
          </p:spPr>
        </p:pic>
        <p:pic>
          <p:nvPicPr>
            <p:cNvPr id="165" name="Picture 164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7128" y="3646551"/>
              <a:ext cx="346617" cy="525538"/>
            </a:xfrm>
            <a:prstGeom prst="rect">
              <a:avLst/>
            </a:prstGeom>
          </p:spPr>
        </p:pic>
        <p:pic>
          <p:nvPicPr>
            <p:cNvPr id="166" name="Picture 165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6162" y="5322889"/>
              <a:ext cx="346617" cy="525538"/>
            </a:xfrm>
            <a:prstGeom prst="rect">
              <a:avLst/>
            </a:prstGeom>
          </p:spPr>
        </p:pic>
        <p:pic>
          <p:nvPicPr>
            <p:cNvPr id="167" name="Picture 166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983886"/>
              <a:ext cx="346617" cy="525538"/>
            </a:xfrm>
            <a:prstGeom prst="rect">
              <a:avLst/>
            </a:prstGeom>
          </p:spPr>
        </p:pic>
        <p:pic>
          <p:nvPicPr>
            <p:cNvPr id="168" name="Picture 167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986" y="5043435"/>
              <a:ext cx="346617" cy="525538"/>
            </a:xfrm>
            <a:prstGeom prst="rect">
              <a:avLst/>
            </a:prstGeom>
          </p:spPr>
        </p:pic>
        <p:pic>
          <p:nvPicPr>
            <p:cNvPr id="169" name="Picture 168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286" y="4109908"/>
              <a:ext cx="346617" cy="525538"/>
            </a:xfrm>
            <a:prstGeom prst="rect">
              <a:avLst/>
            </a:prstGeom>
          </p:spPr>
        </p:pic>
        <p:pic>
          <p:nvPicPr>
            <p:cNvPr id="170" name="Picture 169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2247" y="3847139"/>
              <a:ext cx="346617" cy="525538"/>
            </a:xfrm>
            <a:prstGeom prst="rect">
              <a:avLst/>
            </a:prstGeom>
          </p:spPr>
        </p:pic>
        <p:pic>
          <p:nvPicPr>
            <p:cNvPr id="171" name="Picture 170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106" y="2944640"/>
              <a:ext cx="346617" cy="525538"/>
            </a:xfrm>
            <a:prstGeom prst="rect">
              <a:avLst/>
            </a:prstGeom>
          </p:spPr>
        </p:pic>
        <p:pic>
          <p:nvPicPr>
            <p:cNvPr id="172" name="Picture 171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6728" y="4813450"/>
              <a:ext cx="265154" cy="397398"/>
            </a:xfrm>
            <a:prstGeom prst="rect">
              <a:avLst/>
            </a:prstGeom>
          </p:spPr>
        </p:pic>
        <p:pic>
          <p:nvPicPr>
            <p:cNvPr id="173" name="Picture 17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82573" y="5707876"/>
              <a:ext cx="265154" cy="397398"/>
            </a:xfrm>
            <a:prstGeom prst="rect">
              <a:avLst/>
            </a:prstGeom>
          </p:spPr>
        </p:pic>
        <p:pic>
          <p:nvPicPr>
            <p:cNvPr id="174" name="Picture 17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2475" y="5678223"/>
              <a:ext cx="265154" cy="397398"/>
            </a:xfrm>
            <a:prstGeom prst="rect">
              <a:avLst/>
            </a:prstGeom>
          </p:spPr>
        </p:pic>
        <p:pic>
          <p:nvPicPr>
            <p:cNvPr id="175" name="Picture 174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03173" y="5238690"/>
              <a:ext cx="265154" cy="397398"/>
            </a:xfrm>
            <a:prstGeom prst="rect">
              <a:avLst/>
            </a:prstGeom>
          </p:spPr>
        </p:pic>
        <p:pic>
          <p:nvPicPr>
            <p:cNvPr id="176" name="Picture 175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6573" y="6247461"/>
              <a:ext cx="265154" cy="397398"/>
            </a:xfrm>
            <a:prstGeom prst="rect">
              <a:avLst/>
            </a:prstGeom>
          </p:spPr>
        </p:pic>
        <p:pic>
          <p:nvPicPr>
            <p:cNvPr id="177" name="Picture 176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383" y="899530"/>
              <a:ext cx="265154" cy="397398"/>
            </a:xfrm>
            <a:prstGeom prst="rect">
              <a:avLst/>
            </a:prstGeom>
          </p:spPr>
        </p:pic>
        <p:pic>
          <p:nvPicPr>
            <p:cNvPr id="178" name="Picture 177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3790" y="270573"/>
              <a:ext cx="265154" cy="397398"/>
            </a:xfrm>
            <a:prstGeom prst="rect">
              <a:avLst/>
            </a:prstGeom>
          </p:spPr>
        </p:pic>
        <p:pic>
          <p:nvPicPr>
            <p:cNvPr id="179" name="Picture 17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41654" y="2146813"/>
              <a:ext cx="265154" cy="397398"/>
            </a:xfrm>
            <a:prstGeom prst="rect">
              <a:avLst/>
            </a:prstGeom>
          </p:spPr>
        </p:pic>
        <p:pic>
          <p:nvPicPr>
            <p:cNvPr id="180" name="Picture 17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8734" y="2239514"/>
              <a:ext cx="265154" cy="397398"/>
            </a:xfrm>
            <a:prstGeom prst="rect">
              <a:avLst/>
            </a:prstGeom>
          </p:spPr>
        </p:pic>
        <p:pic>
          <p:nvPicPr>
            <p:cNvPr id="181" name="Picture 180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96169" y="2091842"/>
              <a:ext cx="265154" cy="397398"/>
            </a:xfrm>
            <a:prstGeom prst="rect">
              <a:avLst/>
            </a:prstGeom>
          </p:spPr>
        </p:pic>
        <p:pic>
          <p:nvPicPr>
            <p:cNvPr id="182" name="Picture 181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8846" y="2956253"/>
              <a:ext cx="265154" cy="397398"/>
            </a:xfrm>
            <a:prstGeom prst="rect">
              <a:avLst/>
            </a:prstGeom>
          </p:spPr>
        </p:pic>
        <p:pic>
          <p:nvPicPr>
            <p:cNvPr id="183" name="Picture 18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50" y="6396949"/>
              <a:ext cx="265154" cy="397398"/>
            </a:xfrm>
            <a:prstGeom prst="rect">
              <a:avLst/>
            </a:prstGeom>
          </p:spPr>
        </p:pic>
        <p:pic>
          <p:nvPicPr>
            <p:cNvPr id="184" name="Picture 18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6181" y="5264328"/>
              <a:ext cx="265154" cy="397398"/>
            </a:xfrm>
            <a:prstGeom prst="rect">
              <a:avLst/>
            </a:prstGeom>
          </p:spPr>
        </p:pic>
        <p:pic>
          <p:nvPicPr>
            <p:cNvPr id="185" name="Picture 184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3708" y="4665561"/>
              <a:ext cx="265154" cy="397398"/>
            </a:xfrm>
            <a:prstGeom prst="rect">
              <a:avLst/>
            </a:prstGeom>
          </p:spPr>
        </p:pic>
        <p:pic>
          <p:nvPicPr>
            <p:cNvPr id="186" name="Picture 185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3765" y="52306"/>
              <a:ext cx="265154" cy="397398"/>
            </a:xfrm>
            <a:prstGeom prst="rect">
              <a:avLst/>
            </a:prstGeom>
          </p:spPr>
        </p:pic>
        <p:pic>
          <p:nvPicPr>
            <p:cNvPr id="187" name="Picture 186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2290" y="3371050"/>
              <a:ext cx="265154" cy="397398"/>
            </a:xfrm>
            <a:prstGeom prst="rect">
              <a:avLst/>
            </a:prstGeom>
          </p:spPr>
        </p:pic>
        <p:pic>
          <p:nvPicPr>
            <p:cNvPr id="188" name="Picture 187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09834" y="917908"/>
              <a:ext cx="265154" cy="397398"/>
            </a:xfrm>
            <a:prstGeom prst="rect">
              <a:avLst/>
            </a:prstGeom>
          </p:spPr>
        </p:pic>
        <p:pic>
          <p:nvPicPr>
            <p:cNvPr id="189" name="Picture 18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7834" y="600260"/>
              <a:ext cx="265154" cy="397398"/>
            </a:xfrm>
            <a:prstGeom prst="rect">
              <a:avLst/>
            </a:prstGeom>
          </p:spPr>
        </p:pic>
        <p:pic>
          <p:nvPicPr>
            <p:cNvPr id="190" name="Picture 18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574" y="2121480"/>
              <a:ext cx="265154" cy="397398"/>
            </a:xfrm>
            <a:prstGeom prst="rect">
              <a:avLst/>
            </a:prstGeom>
          </p:spPr>
        </p:pic>
        <p:pic>
          <p:nvPicPr>
            <p:cNvPr id="191" name="Picture 190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0345" y="4339981"/>
              <a:ext cx="265154" cy="397398"/>
            </a:xfrm>
            <a:prstGeom prst="rect">
              <a:avLst/>
            </a:prstGeom>
          </p:spPr>
        </p:pic>
        <p:pic>
          <p:nvPicPr>
            <p:cNvPr id="192" name="Picture 191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9422" y="23737"/>
              <a:ext cx="245644" cy="372443"/>
            </a:xfrm>
            <a:prstGeom prst="rect">
              <a:avLst/>
            </a:prstGeom>
          </p:spPr>
        </p:pic>
        <p:pic>
          <p:nvPicPr>
            <p:cNvPr id="193" name="Picture 192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37710" y="6768"/>
              <a:ext cx="245644" cy="372443"/>
            </a:xfrm>
            <a:prstGeom prst="rect">
              <a:avLst/>
            </a:prstGeom>
          </p:spPr>
        </p:pic>
        <p:pic>
          <p:nvPicPr>
            <p:cNvPr id="194" name="Picture 193"/>
            <p:cNvPicPr/>
            <p:nvPr/>
          </p:nvPicPr>
          <p:blipFill>
            <a:blip r:embed="rId21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16465" y="1844824"/>
              <a:ext cx="292039" cy="424579"/>
            </a:xfrm>
            <a:prstGeom prst="rect">
              <a:avLst/>
            </a:prstGeom>
          </p:spPr>
        </p:pic>
        <p:pic>
          <p:nvPicPr>
            <p:cNvPr id="195" name="Picture 194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6967" y="2952775"/>
              <a:ext cx="245644" cy="372443"/>
            </a:xfrm>
            <a:prstGeom prst="rect">
              <a:avLst/>
            </a:prstGeom>
          </p:spPr>
        </p:pic>
        <p:pic>
          <p:nvPicPr>
            <p:cNvPr id="196" name="Picture 195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682" y="467942"/>
              <a:ext cx="245644" cy="372443"/>
            </a:xfrm>
            <a:prstGeom prst="rect">
              <a:avLst/>
            </a:prstGeom>
          </p:spPr>
        </p:pic>
        <p:pic>
          <p:nvPicPr>
            <p:cNvPr id="197" name="Picture 196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29125" y="2996615"/>
              <a:ext cx="245644" cy="372443"/>
            </a:xfrm>
            <a:prstGeom prst="rect">
              <a:avLst/>
            </a:prstGeom>
          </p:spPr>
        </p:pic>
        <p:pic>
          <p:nvPicPr>
            <p:cNvPr id="198" name="Picture 197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2204" y="2511395"/>
              <a:ext cx="245644" cy="372443"/>
            </a:xfrm>
            <a:prstGeom prst="rect">
              <a:avLst/>
            </a:prstGeom>
          </p:spPr>
        </p:pic>
        <p:pic>
          <p:nvPicPr>
            <p:cNvPr id="199" name="Picture 198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1727" y="1942095"/>
              <a:ext cx="245644" cy="372443"/>
            </a:xfrm>
            <a:prstGeom prst="rect">
              <a:avLst/>
            </a:prstGeom>
          </p:spPr>
        </p:pic>
        <p:pic>
          <p:nvPicPr>
            <p:cNvPr id="200" name="Picture 199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7534" y="1930541"/>
              <a:ext cx="245644" cy="372443"/>
            </a:xfrm>
            <a:prstGeom prst="rect">
              <a:avLst/>
            </a:prstGeom>
          </p:spPr>
        </p:pic>
        <p:pic>
          <p:nvPicPr>
            <p:cNvPr id="201" name="Picture 200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009" y="1241860"/>
              <a:ext cx="245644" cy="372443"/>
            </a:xfrm>
            <a:prstGeom prst="rect">
              <a:avLst/>
            </a:prstGeom>
          </p:spPr>
        </p:pic>
        <p:pic>
          <p:nvPicPr>
            <p:cNvPr id="203" name="Picture 202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20832" y="5262119"/>
              <a:ext cx="311277" cy="462816"/>
            </a:xfrm>
            <a:prstGeom prst="rect">
              <a:avLst/>
            </a:prstGeom>
          </p:spPr>
        </p:pic>
        <p:pic>
          <p:nvPicPr>
            <p:cNvPr id="204" name="Picture 203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8086" y="6047724"/>
              <a:ext cx="311277" cy="462816"/>
            </a:xfrm>
            <a:prstGeom prst="rect">
              <a:avLst/>
            </a:prstGeom>
          </p:spPr>
        </p:pic>
        <p:pic>
          <p:nvPicPr>
            <p:cNvPr id="205" name="Picture 204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793" y="4091208"/>
              <a:ext cx="311277" cy="462816"/>
            </a:xfrm>
            <a:prstGeom prst="rect">
              <a:avLst/>
            </a:prstGeom>
          </p:spPr>
        </p:pic>
        <p:pic>
          <p:nvPicPr>
            <p:cNvPr id="206" name="Picture 205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6905" y="555438"/>
              <a:ext cx="311277" cy="462816"/>
            </a:xfrm>
            <a:prstGeom prst="rect">
              <a:avLst/>
            </a:prstGeom>
          </p:spPr>
        </p:pic>
        <p:pic>
          <p:nvPicPr>
            <p:cNvPr id="207" name="Picture 206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2127" y="2172542"/>
              <a:ext cx="311277" cy="462816"/>
            </a:xfrm>
            <a:prstGeom prst="rect">
              <a:avLst/>
            </a:prstGeom>
          </p:spPr>
        </p:pic>
        <p:pic>
          <p:nvPicPr>
            <p:cNvPr id="208" name="Picture 207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9801" y="1467317"/>
              <a:ext cx="311277" cy="462816"/>
            </a:xfrm>
            <a:prstGeom prst="rect">
              <a:avLst/>
            </a:prstGeom>
          </p:spPr>
        </p:pic>
        <p:pic>
          <p:nvPicPr>
            <p:cNvPr id="209" name="Picture 208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0895" y="2652430"/>
              <a:ext cx="311277" cy="462816"/>
            </a:xfrm>
            <a:prstGeom prst="rect">
              <a:avLst/>
            </a:prstGeom>
          </p:spPr>
        </p:pic>
        <p:pic>
          <p:nvPicPr>
            <p:cNvPr id="210" name="Picture 209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7260" y="4380298"/>
              <a:ext cx="311277" cy="462816"/>
            </a:xfrm>
            <a:prstGeom prst="rect">
              <a:avLst/>
            </a:prstGeom>
          </p:spPr>
        </p:pic>
        <p:pic>
          <p:nvPicPr>
            <p:cNvPr id="211" name="Picture 210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1535" y="3176678"/>
              <a:ext cx="311277" cy="462816"/>
            </a:xfrm>
            <a:prstGeom prst="rect">
              <a:avLst/>
            </a:prstGeom>
          </p:spPr>
        </p:pic>
        <p:pic>
          <p:nvPicPr>
            <p:cNvPr id="212" name="Picture 211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4821" y="3876107"/>
              <a:ext cx="311277" cy="462816"/>
            </a:xfrm>
            <a:prstGeom prst="rect">
              <a:avLst/>
            </a:prstGeom>
          </p:spPr>
        </p:pic>
        <p:pic>
          <p:nvPicPr>
            <p:cNvPr id="213" name="Picture 212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1181" y="3772272"/>
              <a:ext cx="302202" cy="449323"/>
            </a:xfrm>
            <a:prstGeom prst="rect">
              <a:avLst/>
            </a:prstGeom>
          </p:spPr>
        </p:pic>
        <p:pic>
          <p:nvPicPr>
            <p:cNvPr id="214" name="Picture 213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0566" y="5546177"/>
              <a:ext cx="302202" cy="449323"/>
            </a:xfrm>
            <a:prstGeom prst="rect">
              <a:avLst/>
            </a:prstGeom>
          </p:spPr>
        </p:pic>
        <p:pic>
          <p:nvPicPr>
            <p:cNvPr id="215" name="Picture 214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1678" y="4458548"/>
              <a:ext cx="302202" cy="449323"/>
            </a:xfrm>
            <a:prstGeom prst="rect">
              <a:avLst/>
            </a:prstGeom>
          </p:spPr>
        </p:pic>
        <p:pic>
          <p:nvPicPr>
            <p:cNvPr id="216" name="Picture 215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9583" y="1911236"/>
              <a:ext cx="302202" cy="449323"/>
            </a:xfrm>
            <a:prstGeom prst="rect">
              <a:avLst/>
            </a:prstGeom>
          </p:spPr>
        </p:pic>
        <p:pic>
          <p:nvPicPr>
            <p:cNvPr id="217" name="Picture 216"/>
            <p:cNvPicPr/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17418" y="3894640"/>
              <a:ext cx="246818" cy="366372"/>
            </a:xfrm>
            <a:prstGeom prst="rect">
              <a:avLst/>
            </a:prstGeom>
          </p:spPr>
        </p:pic>
        <p:pic>
          <p:nvPicPr>
            <p:cNvPr id="218" name="Picture 217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3383" y="2261827"/>
              <a:ext cx="302202" cy="449323"/>
            </a:xfrm>
            <a:prstGeom prst="rect">
              <a:avLst/>
            </a:prstGeom>
          </p:spPr>
        </p:pic>
        <p:pic>
          <p:nvPicPr>
            <p:cNvPr id="219" name="Picture 218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5527" y="2828367"/>
              <a:ext cx="302202" cy="449323"/>
            </a:xfrm>
            <a:prstGeom prst="rect">
              <a:avLst/>
            </a:prstGeom>
          </p:spPr>
        </p:pic>
        <p:pic>
          <p:nvPicPr>
            <p:cNvPr id="220" name="Picture 219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7798" y="3704770"/>
              <a:ext cx="302202" cy="449323"/>
            </a:xfrm>
            <a:prstGeom prst="rect">
              <a:avLst/>
            </a:prstGeom>
          </p:spPr>
        </p:pic>
        <p:pic>
          <p:nvPicPr>
            <p:cNvPr id="221" name="Picture 220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72958" y="1393565"/>
              <a:ext cx="302202" cy="449323"/>
            </a:xfrm>
            <a:prstGeom prst="rect">
              <a:avLst/>
            </a:prstGeom>
          </p:spPr>
        </p:pic>
        <p:pic>
          <p:nvPicPr>
            <p:cNvPr id="222" name="Picture 221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6027" y="2613684"/>
              <a:ext cx="302202" cy="449323"/>
            </a:xfrm>
            <a:prstGeom prst="rect">
              <a:avLst/>
            </a:prstGeom>
          </p:spPr>
        </p:pic>
        <p:pic>
          <p:nvPicPr>
            <p:cNvPr id="223" name="Picture 222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1335" y="2722932"/>
              <a:ext cx="296616" cy="441018"/>
            </a:xfrm>
            <a:prstGeom prst="rect">
              <a:avLst/>
            </a:prstGeom>
          </p:spPr>
        </p:pic>
        <p:pic>
          <p:nvPicPr>
            <p:cNvPr id="224" name="Picture 223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8461" y="3260220"/>
              <a:ext cx="296616" cy="441018"/>
            </a:xfrm>
            <a:prstGeom prst="rect">
              <a:avLst/>
            </a:prstGeom>
          </p:spPr>
        </p:pic>
        <p:pic>
          <p:nvPicPr>
            <p:cNvPr id="225" name="Picture 224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9543" y="4177278"/>
              <a:ext cx="296616" cy="441018"/>
            </a:xfrm>
            <a:prstGeom prst="rect">
              <a:avLst/>
            </a:prstGeom>
          </p:spPr>
        </p:pic>
        <p:pic>
          <p:nvPicPr>
            <p:cNvPr id="226" name="Picture 225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4374" y="4790684"/>
              <a:ext cx="296616" cy="441018"/>
            </a:xfrm>
            <a:prstGeom prst="rect">
              <a:avLst/>
            </a:prstGeom>
          </p:spPr>
        </p:pic>
        <p:pic>
          <p:nvPicPr>
            <p:cNvPr id="227" name="Picture 226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5944" y="5220708"/>
              <a:ext cx="296616" cy="441018"/>
            </a:xfrm>
            <a:prstGeom prst="rect">
              <a:avLst/>
            </a:prstGeom>
          </p:spPr>
        </p:pic>
        <p:pic>
          <p:nvPicPr>
            <p:cNvPr id="228" name="Picture 227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5928" y="5167667"/>
              <a:ext cx="296616" cy="441018"/>
            </a:xfrm>
            <a:prstGeom prst="rect">
              <a:avLst/>
            </a:prstGeom>
          </p:spPr>
        </p:pic>
        <p:pic>
          <p:nvPicPr>
            <p:cNvPr id="229" name="Picture 228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82988" y="5678223"/>
              <a:ext cx="296616" cy="441018"/>
            </a:xfrm>
            <a:prstGeom prst="rect">
              <a:avLst/>
            </a:prstGeom>
          </p:spPr>
        </p:pic>
        <p:pic>
          <p:nvPicPr>
            <p:cNvPr id="230" name="Picture 229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17480" y="1731918"/>
              <a:ext cx="296616" cy="441018"/>
            </a:xfrm>
            <a:prstGeom prst="rect">
              <a:avLst/>
            </a:prstGeom>
          </p:spPr>
        </p:pic>
        <p:pic>
          <p:nvPicPr>
            <p:cNvPr id="231" name="Picture 230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23866" y="2422721"/>
              <a:ext cx="296616" cy="441018"/>
            </a:xfrm>
            <a:prstGeom prst="rect">
              <a:avLst/>
            </a:prstGeom>
          </p:spPr>
        </p:pic>
        <p:pic>
          <p:nvPicPr>
            <p:cNvPr id="232" name="Picture 231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3178" y="2004210"/>
              <a:ext cx="296616" cy="441018"/>
            </a:xfrm>
            <a:prstGeom prst="rect">
              <a:avLst/>
            </a:prstGeom>
          </p:spPr>
        </p:pic>
        <p:pic>
          <p:nvPicPr>
            <p:cNvPr id="233" name="Picture 232"/>
            <p:cNvPicPr/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63" y="2961031"/>
              <a:ext cx="409755" cy="609236"/>
            </a:xfrm>
            <a:prstGeom prst="rect">
              <a:avLst/>
            </a:prstGeom>
          </p:spPr>
        </p:pic>
        <p:pic>
          <p:nvPicPr>
            <p:cNvPr id="234" name="Picture 233"/>
            <p:cNvPicPr/>
            <p:nvPr/>
          </p:nvPicPr>
          <p:blipFill>
            <a:blip r:embed="rId2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2408" y="2237683"/>
              <a:ext cx="456315" cy="678463"/>
            </a:xfrm>
            <a:prstGeom prst="rect">
              <a:avLst/>
            </a:prstGeom>
          </p:spPr>
        </p:pic>
        <p:pic>
          <p:nvPicPr>
            <p:cNvPr id="235" name="Picture 234"/>
            <p:cNvPicPr/>
            <p:nvPr/>
          </p:nvPicPr>
          <p:blipFill>
            <a:blip r:embed="rId2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12" y="-7843"/>
              <a:ext cx="283882" cy="469409"/>
            </a:xfrm>
            <a:prstGeom prst="rect">
              <a:avLst/>
            </a:prstGeom>
          </p:spPr>
        </p:pic>
        <p:pic>
          <p:nvPicPr>
            <p:cNvPr id="236" name="Picture 235"/>
            <p:cNvPicPr/>
            <p:nvPr/>
          </p:nvPicPr>
          <p:blipFill>
            <a:blip r:embed="rId2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9034" y="110472"/>
              <a:ext cx="456315" cy="678463"/>
            </a:xfrm>
            <a:prstGeom prst="rect">
              <a:avLst/>
            </a:prstGeom>
          </p:spPr>
        </p:pic>
        <p:pic>
          <p:nvPicPr>
            <p:cNvPr id="237" name="Picture 236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397" y="1137083"/>
              <a:ext cx="323532" cy="490537"/>
            </a:xfrm>
            <a:prstGeom prst="rect">
              <a:avLst/>
            </a:prstGeom>
          </p:spPr>
        </p:pic>
        <p:pic>
          <p:nvPicPr>
            <p:cNvPr id="238" name="Picture 237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5367" y="225355"/>
              <a:ext cx="323532" cy="490537"/>
            </a:xfrm>
            <a:prstGeom prst="rect">
              <a:avLst/>
            </a:prstGeom>
          </p:spPr>
        </p:pic>
        <p:pic>
          <p:nvPicPr>
            <p:cNvPr id="239" name="Picture 238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8890" y="1876081"/>
              <a:ext cx="323532" cy="490537"/>
            </a:xfrm>
            <a:prstGeom prst="rect">
              <a:avLst/>
            </a:prstGeom>
          </p:spPr>
        </p:pic>
        <p:pic>
          <p:nvPicPr>
            <p:cNvPr id="240" name="Picture 239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6594" y="2069269"/>
              <a:ext cx="323532" cy="490537"/>
            </a:xfrm>
            <a:prstGeom prst="rect">
              <a:avLst/>
            </a:prstGeom>
          </p:spPr>
        </p:pic>
        <p:pic>
          <p:nvPicPr>
            <p:cNvPr id="241" name="Picture 240"/>
            <p:cNvPicPr/>
            <p:nvPr/>
          </p:nvPicPr>
          <p:blipFill>
            <a:blip r:embed="rId2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0795" y="3292314"/>
              <a:ext cx="323532" cy="490537"/>
            </a:xfrm>
            <a:prstGeom prst="rect">
              <a:avLst/>
            </a:prstGeom>
          </p:spPr>
        </p:pic>
        <p:pic>
          <p:nvPicPr>
            <p:cNvPr id="242" name="Picture 241"/>
            <p:cNvPicPr/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77" y="1294081"/>
              <a:ext cx="413409" cy="614669"/>
            </a:xfrm>
            <a:prstGeom prst="rect">
              <a:avLst/>
            </a:prstGeom>
          </p:spPr>
        </p:pic>
        <p:pic>
          <p:nvPicPr>
            <p:cNvPr id="243" name="Picture 242"/>
            <p:cNvPicPr/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5351" y="1474282"/>
              <a:ext cx="451893" cy="671887"/>
            </a:xfrm>
            <a:prstGeom prst="rect">
              <a:avLst/>
            </a:prstGeom>
          </p:spPr>
        </p:pic>
        <p:pic>
          <p:nvPicPr>
            <p:cNvPr id="244" name="Picture 243"/>
            <p:cNvPicPr/>
            <p:nvPr/>
          </p:nvPicPr>
          <p:blipFill>
            <a:blip r:embed="rId3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4081" y="288235"/>
              <a:ext cx="400571" cy="595580"/>
            </a:xfrm>
            <a:prstGeom prst="rect">
              <a:avLst/>
            </a:prstGeom>
          </p:spPr>
        </p:pic>
        <p:pic>
          <p:nvPicPr>
            <p:cNvPr id="245" name="Picture 244"/>
            <p:cNvPicPr/>
            <p:nvPr/>
          </p:nvPicPr>
          <p:blipFill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39" y="6768"/>
              <a:ext cx="450488" cy="669799"/>
            </a:xfrm>
            <a:prstGeom prst="rect">
              <a:avLst/>
            </a:prstGeom>
          </p:spPr>
        </p:pic>
        <p:pic>
          <p:nvPicPr>
            <p:cNvPr id="246" name="Picture 245"/>
            <p:cNvPicPr/>
            <p:nvPr/>
          </p:nvPicPr>
          <p:blipFill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2958" y="3202644"/>
              <a:ext cx="484091" cy="719760"/>
            </a:xfrm>
            <a:prstGeom prst="rect">
              <a:avLst/>
            </a:prstGeom>
          </p:spPr>
        </p:pic>
        <p:pic>
          <p:nvPicPr>
            <p:cNvPr id="247" name="Picture 246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98353" y="6286406"/>
              <a:ext cx="346617" cy="525538"/>
            </a:xfrm>
            <a:prstGeom prst="rect">
              <a:avLst/>
            </a:prstGeom>
          </p:spPr>
        </p:pic>
        <p:pic>
          <p:nvPicPr>
            <p:cNvPr id="248" name="Picture 247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7808" y="2565587"/>
              <a:ext cx="346617" cy="525538"/>
            </a:xfrm>
            <a:prstGeom prst="rect">
              <a:avLst/>
            </a:prstGeom>
          </p:spPr>
        </p:pic>
        <p:pic>
          <p:nvPicPr>
            <p:cNvPr id="249" name="Picture 248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6416" y="5047826"/>
              <a:ext cx="265154" cy="397398"/>
            </a:xfrm>
            <a:prstGeom prst="rect">
              <a:avLst/>
            </a:prstGeom>
          </p:spPr>
        </p:pic>
        <p:pic>
          <p:nvPicPr>
            <p:cNvPr id="250" name="Picture 249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4785" y="5153577"/>
              <a:ext cx="265154" cy="397398"/>
            </a:xfrm>
            <a:prstGeom prst="rect">
              <a:avLst/>
            </a:prstGeom>
          </p:spPr>
        </p:pic>
        <p:pic>
          <p:nvPicPr>
            <p:cNvPr id="251" name="Picture 250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8168" y="2870440"/>
              <a:ext cx="245644" cy="372443"/>
            </a:xfrm>
            <a:prstGeom prst="rect">
              <a:avLst/>
            </a:prstGeom>
          </p:spPr>
        </p:pic>
        <p:pic>
          <p:nvPicPr>
            <p:cNvPr id="252" name="Picture 251"/>
            <p:cNvPicPr/>
            <p:nvPr/>
          </p:nvPicPr>
          <p:blipFill>
            <a:blip r:embed="rId3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3755" y="2228798"/>
              <a:ext cx="263668" cy="370136"/>
            </a:xfrm>
            <a:prstGeom prst="rect">
              <a:avLst/>
            </a:prstGeom>
          </p:spPr>
        </p:pic>
        <p:pic>
          <p:nvPicPr>
            <p:cNvPr id="253" name="Picture 252"/>
            <p:cNvPicPr/>
            <p:nvPr/>
          </p:nvPicPr>
          <p:blipFill>
            <a:blip r:embed="rId3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1932" y="1719719"/>
              <a:ext cx="189789" cy="401761"/>
            </a:xfrm>
            <a:prstGeom prst="rect">
              <a:avLst/>
            </a:prstGeom>
          </p:spPr>
        </p:pic>
        <p:pic>
          <p:nvPicPr>
            <p:cNvPr id="254" name="Picture 253"/>
            <p:cNvPicPr/>
            <p:nvPr/>
          </p:nvPicPr>
          <p:blipFill>
            <a:blip r:embed="rId3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03521" y="1387407"/>
              <a:ext cx="308765" cy="469334"/>
            </a:xfrm>
            <a:prstGeom prst="rect">
              <a:avLst/>
            </a:prstGeom>
          </p:spPr>
        </p:pic>
        <p:pic>
          <p:nvPicPr>
            <p:cNvPr id="255" name="Picture 254"/>
            <p:cNvPicPr/>
            <p:nvPr/>
          </p:nvPicPr>
          <p:blipFill>
            <a:blip r:embed="rId38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14" y="2613684"/>
              <a:ext cx="306888" cy="465300"/>
            </a:xfrm>
            <a:prstGeom prst="rect">
              <a:avLst/>
            </a:prstGeom>
          </p:spPr>
        </p:pic>
        <p:pic>
          <p:nvPicPr>
            <p:cNvPr id="256" name="Picture 255"/>
            <p:cNvPicPr/>
            <p:nvPr/>
          </p:nvPicPr>
          <p:blipFill>
            <a:blip r:embed="rId3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860" y="3196185"/>
              <a:ext cx="405790" cy="615255"/>
            </a:xfrm>
            <a:prstGeom prst="rect">
              <a:avLst/>
            </a:prstGeom>
          </p:spPr>
        </p:pic>
        <p:pic>
          <p:nvPicPr>
            <p:cNvPr id="257" name="Picture 256"/>
            <p:cNvPicPr/>
            <p:nvPr/>
          </p:nvPicPr>
          <p:blipFill>
            <a:blip r:embed="rId40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3242883"/>
              <a:ext cx="332082" cy="503499"/>
            </a:xfrm>
            <a:prstGeom prst="rect">
              <a:avLst/>
            </a:prstGeom>
          </p:spPr>
        </p:pic>
        <p:pic>
          <p:nvPicPr>
            <p:cNvPr id="258" name="Picture 257"/>
            <p:cNvPicPr/>
            <p:nvPr/>
          </p:nvPicPr>
          <p:blipFill>
            <a:blip r:embed="rId41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57629" y="6285882"/>
              <a:ext cx="336933" cy="510855"/>
            </a:xfrm>
            <a:prstGeom prst="rect">
              <a:avLst/>
            </a:prstGeom>
          </p:spPr>
        </p:pic>
        <p:pic>
          <p:nvPicPr>
            <p:cNvPr id="259" name="Picture 258"/>
            <p:cNvPicPr/>
            <p:nvPr/>
          </p:nvPicPr>
          <p:blipFill>
            <a:blip r:embed="rId39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79769" y="2575249"/>
              <a:ext cx="405790" cy="615255"/>
            </a:xfrm>
            <a:prstGeom prst="rect">
              <a:avLst/>
            </a:prstGeom>
          </p:spPr>
        </p:pic>
        <p:pic>
          <p:nvPicPr>
            <p:cNvPr id="260" name="Picture 259"/>
            <p:cNvPicPr/>
            <p:nvPr/>
          </p:nvPicPr>
          <p:blipFill>
            <a:blip r:embed="rId42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9566" y="1942095"/>
              <a:ext cx="297176" cy="450575"/>
            </a:xfrm>
            <a:prstGeom prst="rect">
              <a:avLst/>
            </a:prstGeom>
          </p:spPr>
        </p:pic>
        <p:pic>
          <p:nvPicPr>
            <p:cNvPr id="261" name="Picture 260"/>
            <p:cNvPicPr/>
            <p:nvPr/>
          </p:nvPicPr>
          <p:blipFill>
            <a:blip r:embed="rId39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7205" y="120838"/>
              <a:ext cx="405790" cy="615255"/>
            </a:xfrm>
            <a:prstGeom prst="rect">
              <a:avLst/>
            </a:prstGeom>
          </p:spPr>
        </p:pic>
        <p:pic>
          <p:nvPicPr>
            <p:cNvPr id="262" name="Picture 261"/>
            <p:cNvPicPr/>
            <p:nvPr/>
          </p:nvPicPr>
          <p:blipFill>
            <a:blip r:embed="rId4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2102" y="6178485"/>
              <a:ext cx="290292" cy="417163"/>
            </a:xfrm>
            <a:prstGeom prst="rect">
              <a:avLst/>
            </a:prstGeom>
          </p:spPr>
        </p:pic>
        <p:pic>
          <p:nvPicPr>
            <p:cNvPr id="263" name="Picture 262"/>
            <p:cNvPicPr/>
            <p:nvPr/>
          </p:nvPicPr>
          <p:blipFill>
            <a:blip r:embed="rId4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7859" y="1371787"/>
              <a:ext cx="159906" cy="302503"/>
            </a:xfrm>
            <a:prstGeom prst="rect">
              <a:avLst/>
            </a:prstGeom>
          </p:spPr>
        </p:pic>
        <p:pic>
          <p:nvPicPr>
            <p:cNvPr id="264" name="Picture 263"/>
            <p:cNvPicPr/>
            <p:nvPr/>
          </p:nvPicPr>
          <p:blipFill>
            <a:blip r:embed="rId4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0581" y="6255511"/>
              <a:ext cx="469336" cy="481845"/>
            </a:xfrm>
            <a:prstGeom prst="rect">
              <a:avLst/>
            </a:prstGeom>
          </p:spPr>
        </p:pic>
        <p:pic>
          <p:nvPicPr>
            <p:cNvPr id="265" name="Picture 264"/>
            <p:cNvPicPr/>
            <p:nvPr/>
          </p:nvPicPr>
          <p:blipFill>
            <a:blip r:embed="rId4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5170" y="1915415"/>
              <a:ext cx="305276" cy="397368"/>
            </a:xfrm>
            <a:prstGeom prst="rect">
              <a:avLst/>
            </a:prstGeom>
          </p:spPr>
        </p:pic>
        <p:pic>
          <p:nvPicPr>
            <p:cNvPr id="266" name="Picture 265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963" y="1575832"/>
              <a:ext cx="301607" cy="354709"/>
            </a:xfrm>
            <a:prstGeom prst="rect">
              <a:avLst/>
            </a:prstGeom>
          </p:spPr>
        </p:pic>
        <p:pic>
          <p:nvPicPr>
            <p:cNvPr id="267" name="Picture 266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9127" y="375964"/>
              <a:ext cx="301607" cy="354709"/>
            </a:xfrm>
            <a:prstGeom prst="rect">
              <a:avLst/>
            </a:prstGeom>
          </p:spPr>
        </p:pic>
        <p:pic>
          <p:nvPicPr>
            <p:cNvPr id="268" name="Picture 267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7929" y="861593"/>
              <a:ext cx="301607" cy="354709"/>
            </a:xfrm>
            <a:prstGeom prst="rect">
              <a:avLst/>
            </a:prstGeom>
          </p:spPr>
        </p:pic>
        <p:pic>
          <p:nvPicPr>
            <p:cNvPr id="269" name="Picture 268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7639" y="911820"/>
              <a:ext cx="301607" cy="354709"/>
            </a:xfrm>
            <a:prstGeom prst="rect">
              <a:avLst/>
            </a:prstGeom>
          </p:spPr>
        </p:pic>
        <p:pic>
          <p:nvPicPr>
            <p:cNvPr id="270" name="Picture 269"/>
            <p:cNvPicPr/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3341" y="911821"/>
              <a:ext cx="415215" cy="488320"/>
            </a:xfrm>
            <a:prstGeom prst="rect">
              <a:avLst/>
            </a:prstGeom>
          </p:spPr>
        </p:pic>
        <p:pic>
          <p:nvPicPr>
            <p:cNvPr id="271" name="Picture 27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8545" y="1082377"/>
              <a:ext cx="301607" cy="354709"/>
            </a:xfrm>
            <a:prstGeom prst="rect">
              <a:avLst/>
            </a:prstGeom>
          </p:spPr>
        </p:pic>
        <p:pic>
          <p:nvPicPr>
            <p:cNvPr id="272" name="Picture 271"/>
            <p:cNvPicPr/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383" y="492031"/>
              <a:ext cx="515144" cy="605843"/>
            </a:xfrm>
            <a:prstGeom prst="rect">
              <a:avLst/>
            </a:prstGeom>
          </p:spPr>
        </p:pic>
        <p:pic>
          <p:nvPicPr>
            <p:cNvPr id="273" name="Picture 272"/>
            <p:cNvPicPr/>
            <p:nvPr/>
          </p:nvPicPr>
          <p:blipFill>
            <a:blip r:embed="rId11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97" y="1091938"/>
              <a:ext cx="376438" cy="559699"/>
            </a:xfrm>
            <a:prstGeom prst="rect">
              <a:avLst/>
            </a:prstGeom>
          </p:spPr>
        </p:pic>
        <p:pic>
          <p:nvPicPr>
            <p:cNvPr id="274" name="Picture 273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902" y="843560"/>
              <a:ext cx="237824" cy="394963"/>
            </a:xfrm>
            <a:prstGeom prst="rect">
              <a:avLst/>
            </a:prstGeom>
          </p:spPr>
        </p:pic>
        <p:pic>
          <p:nvPicPr>
            <p:cNvPr id="275" name="Picture 274"/>
            <p:cNvPicPr/>
            <p:nvPr/>
          </p:nvPicPr>
          <p:blipFill>
            <a:blip r:embed="rId1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80" y="413149"/>
              <a:ext cx="237824" cy="394963"/>
            </a:xfrm>
            <a:prstGeom prst="rect">
              <a:avLst/>
            </a:prstGeom>
          </p:spPr>
        </p:pic>
        <p:pic>
          <p:nvPicPr>
            <p:cNvPr id="276" name="Picture 275"/>
            <p:cNvPicPr/>
            <p:nvPr/>
          </p:nvPicPr>
          <p:blipFill>
            <a:blip r:embed="rId4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567" y="707659"/>
              <a:ext cx="226571" cy="376274"/>
            </a:xfrm>
            <a:prstGeom prst="rect">
              <a:avLst/>
            </a:prstGeom>
          </p:spPr>
        </p:pic>
        <p:pic>
          <p:nvPicPr>
            <p:cNvPr id="277" name="Picture 276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8291" y="667835"/>
              <a:ext cx="194716" cy="289509"/>
            </a:xfrm>
            <a:prstGeom prst="rect">
              <a:avLst/>
            </a:prstGeom>
          </p:spPr>
        </p:pic>
        <p:pic>
          <p:nvPicPr>
            <p:cNvPr id="278" name="Picture 277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6948" y="1223171"/>
              <a:ext cx="194716" cy="289509"/>
            </a:xfrm>
            <a:prstGeom prst="rect">
              <a:avLst/>
            </a:prstGeom>
          </p:spPr>
        </p:pic>
        <p:pic>
          <p:nvPicPr>
            <p:cNvPr id="279" name="Picture 278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3211" y="1481891"/>
              <a:ext cx="194716" cy="289509"/>
            </a:xfrm>
            <a:prstGeom prst="rect">
              <a:avLst/>
            </a:prstGeom>
          </p:spPr>
        </p:pic>
        <p:pic>
          <p:nvPicPr>
            <p:cNvPr id="280" name="Picture 279"/>
            <p:cNvPicPr/>
            <p:nvPr/>
          </p:nvPicPr>
          <p:blipFill>
            <a:blip r:embed="rId1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3431" y="408563"/>
              <a:ext cx="194716" cy="289509"/>
            </a:xfrm>
            <a:prstGeom prst="rect">
              <a:avLst/>
            </a:prstGeom>
          </p:spPr>
        </p:pic>
        <p:pic>
          <p:nvPicPr>
            <p:cNvPr id="281" name="Picture 280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4594" y="413149"/>
              <a:ext cx="212552" cy="316029"/>
            </a:xfrm>
            <a:prstGeom prst="rect">
              <a:avLst/>
            </a:prstGeom>
          </p:spPr>
        </p:pic>
        <p:pic>
          <p:nvPicPr>
            <p:cNvPr id="282" name="Picture 281"/>
            <p:cNvPicPr/>
            <p:nvPr/>
          </p:nvPicPr>
          <p:blipFill>
            <a:blip r:embed="rId18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1667" y="970668"/>
              <a:ext cx="346617" cy="525538"/>
            </a:xfrm>
            <a:prstGeom prst="rect">
              <a:avLst/>
            </a:prstGeom>
          </p:spPr>
        </p:pic>
        <p:pic>
          <p:nvPicPr>
            <p:cNvPr id="283" name="Picture 282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0929" y="1099019"/>
              <a:ext cx="265154" cy="397398"/>
            </a:xfrm>
            <a:prstGeom prst="rect">
              <a:avLst/>
            </a:prstGeom>
          </p:spPr>
        </p:pic>
        <p:pic>
          <p:nvPicPr>
            <p:cNvPr id="284" name="Picture 28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985" y="250869"/>
              <a:ext cx="265154" cy="397398"/>
            </a:xfrm>
            <a:prstGeom prst="rect">
              <a:avLst/>
            </a:prstGeom>
          </p:spPr>
        </p:pic>
        <p:pic>
          <p:nvPicPr>
            <p:cNvPr id="285" name="Picture 284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181" y="28364"/>
              <a:ext cx="245644" cy="372443"/>
            </a:xfrm>
            <a:prstGeom prst="rect">
              <a:avLst/>
            </a:prstGeom>
          </p:spPr>
        </p:pic>
        <p:pic>
          <p:nvPicPr>
            <p:cNvPr id="286" name="Picture 285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533" y="1834650"/>
              <a:ext cx="245644" cy="372443"/>
            </a:xfrm>
            <a:prstGeom prst="rect">
              <a:avLst/>
            </a:prstGeom>
          </p:spPr>
        </p:pic>
        <p:pic>
          <p:nvPicPr>
            <p:cNvPr id="287" name="Picture 286"/>
            <p:cNvPicPr/>
            <p:nvPr/>
          </p:nvPicPr>
          <p:blipFill>
            <a:blip r:embed="rId20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56902" y="666505"/>
              <a:ext cx="245644" cy="372443"/>
            </a:xfrm>
            <a:prstGeom prst="rect">
              <a:avLst/>
            </a:prstGeom>
          </p:spPr>
        </p:pic>
        <p:pic>
          <p:nvPicPr>
            <p:cNvPr id="288" name="Picture 287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1452" y="916802"/>
              <a:ext cx="311277" cy="462816"/>
            </a:xfrm>
            <a:prstGeom prst="rect">
              <a:avLst/>
            </a:prstGeom>
          </p:spPr>
        </p:pic>
        <p:pic>
          <p:nvPicPr>
            <p:cNvPr id="289" name="Picture 288"/>
            <p:cNvPicPr/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9467" y="1517525"/>
              <a:ext cx="296616" cy="441018"/>
            </a:xfrm>
            <a:prstGeom prst="rect">
              <a:avLst/>
            </a:prstGeom>
          </p:spPr>
        </p:pic>
        <p:pic>
          <p:nvPicPr>
            <p:cNvPr id="290" name="Picture 289"/>
            <p:cNvPicPr/>
            <p:nvPr/>
          </p:nvPicPr>
          <p:blipFill>
            <a:blip r:embed="rId48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2107" y="1404041"/>
              <a:ext cx="220810" cy="429625"/>
            </a:xfrm>
            <a:prstGeom prst="rect">
              <a:avLst/>
            </a:prstGeom>
          </p:spPr>
        </p:pic>
        <p:pic>
          <p:nvPicPr>
            <p:cNvPr id="291" name="Picture 290"/>
            <p:cNvPicPr/>
            <p:nvPr/>
          </p:nvPicPr>
          <p:blipFill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137" y="2034491"/>
              <a:ext cx="301607" cy="354709"/>
            </a:xfrm>
            <a:prstGeom prst="rect">
              <a:avLst/>
            </a:prstGeom>
          </p:spPr>
        </p:pic>
        <p:pic>
          <p:nvPicPr>
            <p:cNvPr id="292" name="Picture 291"/>
            <p:cNvPicPr/>
            <p:nvPr/>
          </p:nvPicPr>
          <p:blipFill>
            <a:blip r:embed="rId6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252" y="2500563"/>
              <a:ext cx="409972" cy="482154"/>
            </a:xfrm>
            <a:prstGeom prst="rect">
              <a:avLst/>
            </a:prstGeom>
          </p:spPr>
        </p:pic>
        <p:pic>
          <p:nvPicPr>
            <p:cNvPr id="293" name="Picture 292"/>
            <p:cNvPicPr/>
            <p:nvPr/>
          </p:nvPicPr>
          <p:blipFill>
            <a:blip r:embed="rId1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64" y="2689452"/>
              <a:ext cx="212552" cy="316029"/>
            </a:xfrm>
            <a:prstGeom prst="rect">
              <a:avLst/>
            </a:prstGeom>
          </p:spPr>
        </p:pic>
        <p:pic>
          <p:nvPicPr>
            <p:cNvPr id="294" name="Picture 293"/>
            <p:cNvPicPr/>
            <p:nvPr/>
          </p:nvPicPr>
          <p:blipFill>
            <a:blip r:embed="rId19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066" y="2009805"/>
              <a:ext cx="265154" cy="397398"/>
            </a:xfrm>
            <a:prstGeom prst="rect">
              <a:avLst/>
            </a:prstGeom>
          </p:spPr>
        </p:pic>
        <p:pic>
          <p:nvPicPr>
            <p:cNvPr id="295" name="Picture 294"/>
            <p:cNvPicPr/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227" y="2422721"/>
              <a:ext cx="311277" cy="462816"/>
            </a:xfrm>
            <a:prstGeom prst="rect">
              <a:avLst/>
            </a:prstGeom>
          </p:spPr>
        </p:pic>
        <p:pic>
          <p:nvPicPr>
            <p:cNvPr id="296" name="Picture 295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5715" y="2032118"/>
              <a:ext cx="302202" cy="449323"/>
            </a:xfrm>
            <a:prstGeom prst="rect">
              <a:avLst/>
            </a:prstGeom>
          </p:spPr>
        </p:pic>
        <p:pic>
          <p:nvPicPr>
            <p:cNvPr id="297" name="Picture 296"/>
            <p:cNvPicPr/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859" y="2598658"/>
              <a:ext cx="302202" cy="449323"/>
            </a:xfrm>
            <a:prstGeom prst="rect">
              <a:avLst/>
            </a:prstGeom>
          </p:spPr>
        </p:pic>
      </p:grpSp>
      <p:sp>
        <p:nvSpPr>
          <p:cNvPr id="2" name="Freeform 1"/>
          <p:cNvSpPr/>
          <p:nvPr/>
        </p:nvSpPr>
        <p:spPr>
          <a:xfrm>
            <a:off x="7297342" y="28954"/>
            <a:ext cx="1831910" cy="1298401"/>
          </a:xfrm>
          <a:custGeom>
            <a:avLst/>
            <a:gdLst>
              <a:gd name="connsiteX0" fmla="*/ 165342 w 1831910"/>
              <a:gd name="connsiteY0" fmla="*/ 543 h 1298401"/>
              <a:gd name="connsiteX1" fmla="*/ 106348 w 1831910"/>
              <a:gd name="connsiteY1" fmla="*/ 74285 h 1298401"/>
              <a:gd name="connsiteX2" fmla="*/ 91600 w 1831910"/>
              <a:gd name="connsiteY2" fmla="*/ 118530 h 1298401"/>
              <a:gd name="connsiteX3" fmla="*/ 62103 w 1831910"/>
              <a:gd name="connsiteY3" fmla="*/ 162775 h 1298401"/>
              <a:gd name="connsiteX4" fmla="*/ 47355 w 1831910"/>
              <a:gd name="connsiteY4" fmla="*/ 221769 h 1298401"/>
              <a:gd name="connsiteX5" fmla="*/ 32606 w 1831910"/>
              <a:gd name="connsiteY5" fmla="*/ 295511 h 1298401"/>
              <a:gd name="connsiteX6" fmla="*/ 17858 w 1831910"/>
              <a:gd name="connsiteY6" fmla="*/ 339756 h 1298401"/>
              <a:gd name="connsiteX7" fmla="*/ 17858 w 1831910"/>
              <a:gd name="connsiteY7" fmla="*/ 664220 h 1298401"/>
              <a:gd name="connsiteX8" fmla="*/ 47355 w 1831910"/>
              <a:gd name="connsiteY8" fmla="*/ 752711 h 1298401"/>
              <a:gd name="connsiteX9" fmla="*/ 76852 w 1831910"/>
              <a:gd name="connsiteY9" fmla="*/ 855949 h 1298401"/>
              <a:gd name="connsiteX10" fmla="*/ 135845 w 1831910"/>
              <a:gd name="connsiteY10" fmla="*/ 900194 h 1298401"/>
              <a:gd name="connsiteX11" fmla="*/ 150593 w 1831910"/>
              <a:gd name="connsiteY11" fmla="*/ 944440 h 1298401"/>
              <a:gd name="connsiteX12" fmla="*/ 194839 w 1831910"/>
              <a:gd name="connsiteY12" fmla="*/ 973936 h 1298401"/>
              <a:gd name="connsiteX13" fmla="*/ 239084 w 1831910"/>
              <a:gd name="connsiteY13" fmla="*/ 1018181 h 1298401"/>
              <a:gd name="connsiteX14" fmla="*/ 327574 w 1831910"/>
              <a:gd name="connsiteY14" fmla="*/ 1077175 h 1298401"/>
              <a:gd name="connsiteX15" fmla="*/ 371819 w 1831910"/>
              <a:gd name="connsiteY15" fmla="*/ 1106672 h 1298401"/>
              <a:gd name="connsiteX16" fmla="*/ 401316 w 1831910"/>
              <a:gd name="connsiteY16" fmla="*/ 1150917 h 1298401"/>
              <a:gd name="connsiteX17" fmla="*/ 534052 w 1831910"/>
              <a:gd name="connsiteY17" fmla="*/ 1224659 h 1298401"/>
              <a:gd name="connsiteX18" fmla="*/ 578297 w 1831910"/>
              <a:gd name="connsiteY18" fmla="*/ 1254156 h 1298401"/>
              <a:gd name="connsiteX19" fmla="*/ 696284 w 1831910"/>
              <a:gd name="connsiteY19" fmla="*/ 1283652 h 1298401"/>
              <a:gd name="connsiteX20" fmla="*/ 1064993 w 1831910"/>
              <a:gd name="connsiteY20" fmla="*/ 1268904 h 1298401"/>
              <a:gd name="connsiteX21" fmla="*/ 1138735 w 1831910"/>
              <a:gd name="connsiteY21" fmla="*/ 1254156 h 1298401"/>
              <a:gd name="connsiteX22" fmla="*/ 1300968 w 1831910"/>
              <a:gd name="connsiteY22" fmla="*/ 1268904 h 1298401"/>
              <a:gd name="connsiteX23" fmla="*/ 1433703 w 1831910"/>
              <a:gd name="connsiteY23" fmla="*/ 1298401 h 1298401"/>
              <a:gd name="connsiteX24" fmla="*/ 1625432 w 1831910"/>
              <a:gd name="connsiteY24" fmla="*/ 1283652 h 1298401"/>
              <a:gd name="connsiteX25" fmla="*/ 1669677 w 1831910"/>
              <a:gd name="connsiteY25" fmla="*/ 1254156 h 1298401"/>
              <a:gd name="connsiteX26" fmla="*/ 1684426 w 1831910"/>
              <a:gd name="connsiteY26" fmla="*/ 1209911 h 1298401"/>
              <a:gd name="connsiteX27" fmla="*/ 1713923 w 1831910"/>
              <a:gd name="connsiteY27" fmla="*/ 1165665 h 1298401"/>
              <a:gd name="connsiteX28" fmla="*/ 1743419 w 1831910"/>
              <a:gd name="connsiteY28" fmla="*/ 1062427 h 1298401"/>
              <a:gd name="connsiteX29" fmla="*/ 1772916 w 1831910"/>
              <a:gd name="connsiteY29" fmla="*/ 973936 h 1298401"/>
              <a:gd name="connsiteX30" fmla="*/ 1802413 w 1831910"/>
              <a:gd name="connsiteY30" fmla="*/ 929691 h 1298401"/>
              <a:gd name="connsiteX31" fmla="*/ 1817161 w 1831910"/>
              <a:gd name="connsiteY31" fmla="*/ 737962 h 1298401"/>
              <a:gd name="connsiteX32" fmla="*/ 1831910 w 1831910"/>
              <a:gd name="connsiteY32" fmla="*/ 619975 h 1298401"/>
              <a:gd name="connsiteX33" fmla="*/ 1817161 w 1831910"/>
              <a:gd name="connsiteY33" fmla="*/ 428246 h 1298401"/>
              <a:gd name="connsiteX34" fmla="*/ 1802413 w 1831910"/>
              <a:gd name="connsiteY34" fmla="*/ 369252 h 1298401"/>
              <a:gd name="connsiteX35" fmla="*/ 1743419 w 1831910"/>
              <a:gd name="connsiteY35" fmla="*/ 236517 h 1298401"/>
              <a:gd name="connsiteX36" fmla="*/ 1654929 w 1831910"/>
              <a:gd name="connsiteY36" fmla="*/ 177523 h 1298401"/>
              <a:gd name="connsiteX37" fmla="*/ 1610684 w 1831910"/>
              <a:gd name="connsiteY37" fmla="*/ 148027 h 1298401"/>
              <a:gd name="connsiteX38" fmla="*/ 1448452 w 1831910"/>
              <a:gd name="connsiteY38" fmla="*/ 103781 h 1298401"/>
              <a:gd name="connsiteX39" fmla="*/ 1404206 w 1831910"/>
              <a:gd name="connsiteY39" fmla="*/ 89033 h 1298401"/>
              <a:gd name="connsiteX40" fmla="*/ 1345213 w 1831910"/>
              <a:gd name="connsiteY40" fmla="*/ 74285 h 1298401"/>
              <a:gd name="connsiteX41" fmla="*/ 1300968 w 1831910"/>
              <a:gd name="connsiteY41" fmla="*/ 44788 h 1298401"/>
              <a:gd name="connsiteX42" fmla="*/ 1168232 w 1831910"/>
              <a:gd name="connsiteY42" fmla="*/ 15291 h 1298401"/>
              <a:gd name="connsiteX43" fmla="*/ 799523 w 1831910"/>
              <a:gd name="connsiteY43" fmla="*/ 30040 h 1298401"/>
              <a:gd name="connsiteX44" fmla="*/ 755277 w 1831910"/>
              <a:gd name="connsiteY44" fmla="*/ 44788 h 1298401"/>
              <a:gd name="connsiteX45" fmla="*/ 666787 w 1831910"/>
              <a:gd name="connsiteY45" fmla="*/ 59536 h 1298401"/>
              <a:gd name="connsiteX46" fmla="*/ 386568 w 1831910"/>
              <a:gd name="connsiteY46" fmla="*/ 44788 h 1298401"/>
              <a:gd name="connsiteX47" fmla="*/ 165342 w 1831910"/>
              <a:gd name="connsiteY47" fmla="*/ 543 h 129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831910" h="1298401">
                <a:moveTo>
                  <a:pt x="165342" y="543"/>
                </a:moveTo>
                <a:cubicBezTo>
                  <a:pt x="118639" y="5459"/>
                  <a:pt x="123032" y="47591"/>
                  <a:pt x="106348" y="74285"/>
                </a:cubicBezTo>
                <a:cubicBezTo>
                  <a:pt x="98109" y="87468"/>
                  <a:pt x="98552" y="104625"/>
                  <a:pt x="91600" y="118530"/>
                </a:cubicBezTo>
                <a:cubicBezTo>
                  <a:pt x="83673" y="134384"/>
                  <a:pt x="71935" y="148027"/>
                  <a:pt x="62103" y="162775"/>
                </a:cubicBezTo>
                <a:cubicBezTo>
                  <a:pt x="57187" y="182440"/>
                  <a:pt x="51752" y="201982"/>
                  <a:pt x="47355" y="221769"/>
                </a:cubicBezTo>
                <a:cubicBezTo>
                  <a:pt x="41917" y="246240"/>
                  <a:pt x="38686" y="271192"/>
                  <a:pt x="32606" y="295511"/>
                </a:cubicBezTo>
                <a:cubicBezTo>
                  <a:pt x="28835" y="310593"/>
                  <a:pt x="22774" y="325008"/>
                  <a:pt x="17858" y="339756"/>
                </a:cubicBezTo>
                <a:cubicBezTo>
                  <a:pt x="-2756" y="484058"/>
                  <a:pt x="-8951" y="476554"/>
                  <a:pt x="17858" y="664220"/>
                </a:cubicBezTo>
                <a:cubicBezTo>
                  <a:pt x="22255" y="695000"/>
                  <a:pt x="39814" y="722547"/>
                  <a:pt x="47355" y="752711"/>
                </a:cubicBezTo>
                <a:cubicBezTo>
                  <a:pt x="48140" y="755852"/>
                  <a:pt x="69294" y="846879"/>
                  <a:pt x="76852" y="855949"/>
                </a:cubicBezTo>
                <a:cubicBezTo>
                  <a:pt x="92588" y="874832"/>
                  <a:pt x="116181" y="885446"/>
                  <a:pt x="135845" y="900194"/>
                </a:cubicBezTo>
                <a:cubicBezTo>
                  <a:pt x="140761" y="914943"/>
                  <a:pt x="140881" y="932300"/>
                  <a:pt x="150593" y="944440"/>
                </a:cubicBezTo>
                <a:cubicBezTo>
                  <a:pt x="161666" y="958281"/>
                  <a:pt x="181222" y="962589"/>
                  <a:pt x="194839" y="973936"/>
                </a:cubicBezTo>
                <a:cubicBezTo>
                  <a:pt x="210862" y="987288"/>
                  <a:pt x="222620" y="1005376"/>
                  <a:pt x="239084" y="1018181"/>
                </a:cubicBezTo>
                <a:cubicBezTo>
                  <a:pt x="267067" y="1039946"/>
                  <a:pt x="298077" y="1057510"/>
                  <a:pt x="327574" y="1077175"/>
                </a:cubicBezTo>
                <a:lnTo>
                  <a:pt x="371819" y="1106672"/>
                </a:lnTo>
                <a:cubicBezTo>
                  <a:pt x="381651" y="1121420"/>
                  <a:pt x="387976" y="1139245"/>
                  <a:pt x="401316" y="1150917"/>
                </a:cubicBezTo>
                <a:cubicBezTo>
                  <a:pt x="463734" y="1205533"/>
                  <a:pt x="473281" y="1204403"/>
                  <a:pt x="534052" y="1224659"/>
                </a:cubicBezTo>
                <a:cubicBezTo>
                  <a:pt x="548800" y="1234491"/>
                  <a:pt x="561639" y="1248099"/>
                  <a:pt x="578297" y="1254156"/>
                </a:cubicBezTo>
                <a:cubicBezTo>
                  <a:pt x="616396" y="1268010"/>
                  <a:pt x="696284" y="1283652"/>
                  <a:pt x="696284" y="1283652"/>
                </a:cubicBezTo>
                <a:cubicBezTo>
                  <a:pt x="819187" y="1278736"/>
                  <a:pt x="942264" y="1277086"/>
                  <a:pt x="1064993" y="1268904"/>
                </a:cubicBezTo>
                <a:cubicBezTo>
                  <a:pt x="1090005" y="1267237"/>
                  <a:pt x="1113668" y="1254156"/>
                  <a:pt x="1138735" y="1254156"/>
                </a:cubicBezTo>
                <a:cubicBezTo>
                  <a:pt x="1193036" y="1254156"/>
                  <a:pt x="1246890" y="1263988"/>
                  <a:pt x="1300968" y="1268904"/>
                </a:cubicBezTo>
                <a:cubicBezTo>
                  <a:pt x="1346592" y="1284112"/>
                  <a:pt x="1381794" y="1298401"/>
                  <a:pt x="1433703" y="1298401"/>
                </a:cubicBezTo>
                <a:cubicBezTo>
                  <a:pt x="1497801" y="1298401"/>
                  <a:pt x="1561522" y="1288568"/>
                  <a:pt x="1625432" y="1283652"/>
                </a:cubicBezTo>
                <a:cubicBezTo>
                  <a:pt x="1640180" y="1273820"/>
                  <a:pt x="1658604" y="1267997"/>
                  <a:pt x="1669677" y="1254156"/>
                </a:cubicBezTo>
                <a:cubicBezTo>
                  <a:pt x="1679389" y="1242017"/>
                  <a:pt x="1677473" y="1223816"/>
                  <a:pt x="1684426" y="1209911"/>
                </a:cubicBezTo>
                <a:cubicBezTo>
                  <a:pt x="1692353" y="1194057"/>
                  <a:pt x="1704091" y="1180414"/>
                  <a:pt x="1713923" y="1165665"/>
                </a:cubicBezTo>
                <a:cubicBezTo>
                  <a:pt x="1763493" y="1016950"/>
                  <a:pt x="1687855" y="1247641"/>
                  <a:pt x="1743419" y="1062427"/>
                </a:cubicBezTo>
                <a:cubicBezTo>
                  <a:pt x="1752353" y="1032646"/>
                  <a:pt x="1755669" y="999806"/>
                  <a:pt x="1772916" y="973936"/>
                </a:cubicBezTo>
                <a:lnTo>
                  <a:pt x="1802413" y="929691"/>
                </a:lnTo>
                <a:cubicBezTo>
                  <a:pt x="1807329" y="865781"/>
                  <a:pt x="1811084" y="801772"/>
                  <a:pt x="1817161" y="737962"/>
                </a:cubicBezTo>
                <a:cubicBezTo>
                  <a:pt x="1820919" y="698505"/>
                  <a:pt x="1831910" y="659610"/>
                  <a:pt x="1831910" y="619975"/>
                </a:cubicBezTo>
                <a:cubicBezTo>
                  <a:pt x="1831910" y="555877"/>
                  <a:pt x="1824650" y="491905"/>
                  <a:pt x="1817161" y="428246"/>
                </a:cubicBezTo>
                <a:cubicBezTo>
                  <a:pt x="1814793" y="408115"/>
                  <a:pt x="1808237" y="388667"/>
                  <a:pt x="1802413" y="369252"/>
                </a:cubicBezTo>
                <a:cubicBezTo>
                  <a:pt x="1792916" y="337596"/>
                  <a:pt x="1775566" y="264645"/>
                  <a:pt x="1743419" y="236517"/>
                </a:cubicBezTo>
                <a:cubicBezTo>
                  <a:pt x="1716740" y="213172"/>
                  <a:pt x="1684426" y="197188"/>
                  <a:pt x="1654929" y="177523"/>
                </a:cubicBezTo>
                <a:cubicBezTo>
                  <a:pt x="1640181" y="167691"/>
                  <a:pt x="1627500" y="153632"/>
                  <a:pt x="1610684" y="148027"/>
                </a:cubicBezTo>
                <a:cubicBezTo>
                  <a:pt x="1420854" y="84750"/>
                  <a:pt x="1615210" y="145471"/>
                  <a:pt x="1448452" y="103781"/>
                </a:cubicBezTo>
                <a:cubicBezTo>
                  <a:pt x="1433370" y="100010"/>
                  <a:pt x="1419154" y="93304"/>
                  <a:pt x="1404206" y="89033"/>
                </a:cubicBezTo>
                <a:cubicBezTo>
                  <a:pt x="1384716" y="83465"/>
                  <a:pt x="1364877" y="79201"/>
                  <a:pt x="1345213" y="74285"/>
                </a:cubicBezTo>
                <a:cubicBezTo>
                  <a:pt x="1330465" y="64453"/>
                  <a:pt x="1316822" y="52715"/>
                  <a:pt x="1300968" y="44788"/>
                </a:cubicBezTo>
                <a:cubicBezTo>
                  <a:pt x="1264663" y="26636"/>
                  <a:pt x="1202214" y="20955"/>
                  <a:pt x="1168232" y="15291"/>
                </a:cubicBezTo>
                <a:cubicBezTo>
                  <a:pt x="1045329" y="20207"/>
                  <a:pt x="922212" y="21276"/>
                  <a:pt x="799523" y="30040"/>
                </a:cubicBezTo>
                <a:cubicBezTo>
                  <a:pt x="784016" y="31148"/>
                  <a:pt x="770453" y="41416"/>
                  <a:pt x="755277" y="44788"/>
                </a:cubicBezTo>
                <a:cubicBezTo>
                  <a:pt x="726086" y="51275"/>
                  <a:pt x="696284" y="54620"/>
                  <a:pt x="666787" y="59536"/>
                </a:cubicBezTo>
                <a:cubicBezTo>
                  <a:pt x="573381" y="54620"/>
                  <a:pt x="479848" y="51697"/>
                  <a:pt x="386568" y="44788"/>
                </a:cubicBezTo>
                <a:cubicBezTo>
                  <a:pt x="121609" y="25162"/>
                  <a:pt x="212045" y="-4373"/>
                  <a:pt x="165342" y="543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reeform 2"/>
          <p:cNvSpPr/>
          <p:nvPr/>
        </p:nvSpPr>
        <p:spPr>
          <a:xfrm>
            <a:off x="4940710" y="-23755"/>
            <a:ext cx="2359742" cy="1218374"/>
          </a:xfrm>
          <a:custGeom>
            <a:avLst/>
            <a:gdLst>
              <a:gd name="connsiteX0" fmla="*/ 2359742 w 2359742"/>
              <a:gd name="connsiteY0" fmla="*/ 171239 h 1218374"/>
              <a:gd name="connsiteX1" fmla="*/ 2271251 w 2359742"/>
              <a:gd name="connsiteY1" fmla="*/ 126994 h 1218374"/>
              <a:gd name="connsiteX2" fmla="*/ 2227006 w 2359742"/>
              <a:gd name="connsiteY2" fmla="*/ 112245 h 1218374"/>
              <a:gd name="connsiteX3" fmla="*/ 2035277 w 2359742"/>
              <a:gd name="connsiteY3" fmla="*/ 82749 h 1218374"/>
              <a:gd name="connsiteX4" fmla="*/ 1946787 w 2359742"/>
              <a:gd name="connsiteY4" fmla="*/ 53252 h 1218374"/>
              <a:gd name="connsiteX5" fmla="*/ 1740309 w 2359742"/>
              <a:gd name="connsiteY5" fmla="*/ 23755 h 1218374"/>
              <a:gd name="connsiteX6" fmla="*/ 1371600 w 2359742"/>
              <a:gd name="connsiteY6" fmla="*/ 23755 h 1218374"/>
              <a:gd name="connsiteX7" fmla="*/ 1327355 w 2359742"/>
              <a:gd name="connsiteY7" fmla="*/ 38503 h 1218374"/>
              <a:gd name="connsiteX8" fmla="*/ 1238864 w 2359742"/>
              <a:gd name="connsiteY8" fmla="*/ 53252 h 1218374"/>
              <a:gd name="connsiteX9" fmla="*/ 1032387 w 2359742"/>
              <a:gd name="connsiteY9" fmla="*/ 82749 h 1218374"/>
              <a:gd name="connsiteX10" fmla="*/ 870155 w 2359742"/>
              <a:gd name="connsiteY10" fmla="*/ 112245 h 1218374"/>
              <a:gd name="connsiteX11" fmla="*/ 811161 w 2359742"/>
              <a:gd name="connsiteY11" fmla="*/ 126994 h 1218374"/>
              <a:gd name="connsiteX12" fmla="*/ 457200 w 2359742"/>
              <a:gd name="connsiteY12" fmla="*/ 97497 h 1218374"/>
              <a:gd name="connsiteX13" fmla="*/ 412955 w 2359742"/>
              <a:gd name="connsiteY13" fmla="*/ 82749 h 1218374"/>
              <a:gd name="connsiteX14" fmla="*/ 353961 w 2359742"/>
              <a:gd name="connsiteY14" fmla="*/ 68000 h 1218374"/>
              <a:gd name="connsiteX15" fmla="*/ 191729 w 2359742"/>
              <a:gd name="connsiteY15" fmla="*/ 38503 h 1218374"/>
              <a:gd name="connsiteX16" fmla="*/ 14748 w 2359742"/>
              <a:gd name="connsiteY16" fmla="*/ 53252 h 1218374"/>
              <a:gd name="connsiteX17" fmla="*/ 0 w 2359742"/>
              <a:gd name="connsiteY17" fmla="*/ 97497 h 1218374"/>
              <a:gd name="connsiteX18" fmla="*/ 14748 w 2359742"/>
              <a:gd name="connsiteY18" fmla="*/ 244981 h 1218374"/>
              <a:gd name="connsiteX19" fmla="*/ 44245 w 2359742"/>
              <a:gd name="connsiteY19" fmla="*/ 348220 h 1218374"/>
              <a:gd name="connsiteX20" fmla="*/ 103238 w 2359742"/>
              <a:gd name="connsiteY20" fmla="*/ 436710 h 1218374"/>
              <a:gd name="connsiteX21" fmla="*/ 132735 w 2359742"/>
              <a:gd name="connsiteY21" fmla="*/ 480955 h 1218374"/>
              <a:gd name="connsiteX22" fmla="*/ 235974 w 2359742"/>
              <a:gd name="connsiteY22" fmla="*/ 554697 h 1218374"/>
              <a:gd name="connsiteX23" fmla="*/ 280219 w 2359742"/>
              <a:gd name="connsiteY23" fmla="*/ 569445 h 1218374"/>
              <a:gd name="connsiteX24" fmla="*/ 309716 w 2359742"/>
              <a:gd name="connsiteY24" fmla="*/ 613690 h 1218374"/>
              <a:gd name="connsiteX25" fmla="*/ 353961 w 2359742"/>
              <a:gd name="connsiteY25" fmla="*/ 628439 h 1218374"/>
              <a:gd name="connsiteX26" fmla="*/ 383458 w 2359742"/>
              <a:gd name="connsiteY26" fmla="*/ 716929 h 1218374"/>
              <a:gd name="connsiteX27" fmla="*/ 412955 w 2359742"/>
              <a:gd name="connsiteY27" fmla="*/ 834916 h 1218374"/>
              <a:gd name="connsiteX28" fmla="*/ 427703 w 2359742"/>
              <a:gd name="connsiteY28" fmla="*/ 938155 h 1218374"/>
              <a:gd name="connsiteX29" fmla="*/ 442451 w 2359742"/>
              <a:gd name="connsiteY29" fmla="*/ 982400 h 1218374"/>
              <a:gd name="connsiteX30" fmla="*/ 457200 w 2359742"/>
              <a:gd name="connsiteY30" fmla="*/ 1056142 h 1218374"/>
              <a:gd name="connsiteX31" fmla="*/ 501445 w 2359742"/>
              <a:gd name="connsiteY31" fmla="*/ 1203626 h 1218374"/>
              <a:gd name="connsiteX32" fmla="*/ 589935 w 2359742"/>
              <a:gd name="connsiteY32" fmla="*/ 1218374 h 1218374"/>
              <a:gd name="connsiteX33" fmla="*/ 707922 w 2359742"/>
              <a:gd name="connsiteY33" fmla="*/ 1203626 h 1218374"/>
              <a:gd name="connsiteX34" fmla="*/ 737419 w 2359742"/>
              <a:gd name="connsiteY34" fmla="*/ 1115136 h 1218374"/>
              <a:gd name="connsiteX35" fmla="*/ 840658 w 2359742"/>
              <a:gd name="connsiteY35" fmla="*/ 1011897 h 1218374"/>
              <a:gd name="connsiteX36" fmla="*/ 884903 w 2359742"/>
              <a:gd name="connsiteY36" fmla="*/ 967652 h 1218374"/>
              <a:gd name="connsiteX37" fmla="*/ 988142 w 2359742"/>
              <a:gd name="connsiteY37" fmla="*/ 923407 h 1218374"/>
              <a:gd name="connsiteX38" fmla="*/ 1076632 w 2359742"/>
              <a:gd name="connsiteY38" fmla="*/ 834916 h 1218374"/>
              <a:gd name="connsiteX39" fmla="*/ 1106129 w 2359742"/>
              <a:gd name="connsiteY39" fmla="*/ 790671 h 1218374"/>
              <a:gd name="connsiteX40" fmla="*/ 1194619 w 2359742"/>
              <a:gd name="connsiteY40" fmla="*/ 746426 h 1218374"/>
              <a:gd name="connsiteX41" fmla="*/ 1386348 w 2359742"/>
              <a:gd name="connsiteY41" fmla="*/ 775923 h 1218374"/>
              <a:gd name="connsiteX42" fmla="*/ 1563329 w 2359742"/>
              <a:gd name="connsiteY42" fmla="*/ 923407 h 1218374"/>
              <a:gd name="connsiteX43" fmla="*/ 1607574 w 2359742"/>
              <a:gd name="connsiteY43" fmla="*/ 967652 h 1218374"/>
              <a:gd name="connsiteX44" fmla="*/ 1651819 w 2359742"/>
              <a:gd name="connsiteY44" fmla="*/ 997149 h 1218374"/>
              <a:gd name="connsiteX45" fmla="*/ 1755058 w 2359742"/>
              <a:gd name="connsiteY45" fmla="*/ 982400 h 1218374"/>
              <a:gd name="connsiteX46" fmla="*/ 1814051 w 2359742"/>
              <a:gd name="connsiteY46" fmla="*/ 893910 h 1218374"/>
              <a:gd name="connsiteX47" fmla="*/ 1843548 w 2359742"/>
              <a:gd name="connsiteY47" fmla="*/ 849665 h 1218374"/>
              <a:gd name="connsiteX48" fmla="*/ 1887793 w 2359742"/>
              <a:gd name="connsiteY48" fmla="*/ 716929 h 1218374"/>
              <a:gd name="connsiteX49" fmla="*/ 1902542 w 2359742"/>
              <a:gd name="connsiteY49" fmla="*/ 672684 h 1218374"/>
              <a:gd name="connsiteX50" fmla="*/ 1991032 w 2359742"/>
              <a:gd name="connsiteY50" fmla="*/ 613690 h 1218374"/>
              <a:gd name="connsiteX51" fmla="*/ 2079522 w 2359742"/>
              <a:gd name="connsiteY51" fmla="*/ 569445 h 1218374"/>
              <a:gd name="connsiteX52" fmla="*/ 2271251 w 2359742"/>
              <a:gd name="connsiteY52" fmla="*/ 554697 h 1218374"/>
              <a:gd name="connsiteX53" fmla="*/ 2315496 w 2359742"/>
              <a:gd name="connsiteY53" fmla="*/ 510452 h 1218374"/>
              <a:gd name="connsiteX54" fmla="*/ 2344993 w 2359742"/>
              <a:gd name="connsiteY54" fmla="*/ 362968 h 1218374"/>
              <a:gd name="connsiteX55" fmla="*/ 2330245 w 2359742"/>
              <a:gd name="connsiteY55" fmla="*/ 200736 h 1218374"/>
              <a:gd name="connsiteX56" fmla="*/ 2315496 w 2359742"/>
              <a:gd name="connsiteY56" fmla="*/ 156490 h 1218374"/>
              <a:gd name="connsiteX57" fmla="*/ 2286000 w 2359742"/>
              <a:gd name="connsiteY57" fmla="*/ 141742 h 121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59742" h="1218374">
                <a:moveTo>
                  <a:pt x="2359742" y="171239"/>
                </a:moveTo>
                <a:cubicBezTo>
                  <a:pt x="2330245" y="156491"/>
                  <a:pt x="2301387" y="140388"/>
                  <a:pt x="2271251" y="126994"/>
                </a:cubicBezTo>
                <a:cubicBezTo>
                  <a:pt x="2257045" y="120680"/>
                  <a:pt x="2241954" y="116516"/>
                  <a:pt x="2227006" y="112245"/>
                </a:cubicBezTo>
                <a:cubicBezTo>
                  <a:pt x="2145729" y="89023"/>
                  <a:pt x="2142246" y="94634"/>
                  <a:pt x="2035277" y="82749"/>
                </a:cubicBezTo>
                <a:cubicBezTo>
                  <a:pt x="2005780" y="72917"/>
                  <a:pt x="1977456" y="58364"/>
                  <a:pt x="1946787" y="53252"/>
                </a:cubicBezTo>
                <a:cubicBezTo>
                  <a:pt x="1819200" y="31987"/>
                  <a:pt x="1887969" y="42212"/>
                  <a:pt x="1740309" y="23755"/>
                </a:cubicBezTo>
                <a:cubicBezTo>
                  <a:pt x="1587979" y="-14327"/>
                  <a:pt x="1666210" y="-795"/>
                  <a:pt x="1371600" y="23755"/>
                </a:cubicBezTo>
                <a:cubicBezTo>
                  <a:pt x="1356108" y="25046"/>
                  <a:pt x="1342531" y="35131"/>
                  <a:pt x="1327355" y="38503"/>
                </a:cubicBezTo>
                <a:cubicBezTo>
                  <a:pt x="1298163" y="44990"/>
                  <a:pt x="1268437" y="48816"/>
                  <a:pt x="1238864" y="53252"/>
                </a:cubicBezTo>
                <a:lnTo>
                  <a:pt x="1032387" y="82749"/>
                </a:lnTo>
                <a:cubicBezTo>
                  <a:pt x="937457" y="114392"/>
                  <a:pt x="1036926" y="84450"/>
                  <a:pt x="870155" y="112245"/>
                </a:cubicBezTo>
                <a:cubicBezTo>
                  <a:pt x="850161" y="115577"/>
                  <a:pt x="830826" y="122078"/>
                  <a:pt x="811161" y="126994"/>
                </a:cubicBezTo>
                <a:lnTo>
                  <a:pt x="457200" y="97497"/>
                </a:lnTo>
                <a:cubicBezTo>
                  <a:pt x="441810" y="95299"/>
                  <a:pt x="427903" y="87020"/>
                  <a:pt x="412955" y="82749"/>
                </a:cubicBezTo>
                <a:cubicBezTo>
                  <a:pt x="393465" y="77180"/>
                  <a:pt x="373748" y="72397"/>
                  <a:pt x="353961" y="68000"/>
                </a:cubicBezTo>
                <a:cubicBezTo>
                  <a:pt x="292139" y="54262"/>
                  <a:pt x="255746" y="49173"/>
                  <a:pt x="191729" y="38503"/>
                </a:cubicBezTo>
                <a:cubicBezTo>
                  <a:pt x="132735" y="43419"/>
                  <a:pt x="71328" y="35843"/>
                  <a:pt x="14748" y="53252"/>
                </a:cubicBezTo>
                <a:cubicBezTo>
                  <a:pt x="-111" y="57824"/>
                  <a:pt x="0" y="81951"/>
                  <a:pt x="0" y="97497"/>
                </a:cubicBezTo>
                <a:cubicBezTo>
                  <a:pt x="0" y="146904"/>
                  <a:pt x="7761" y="196071"/>
                  <a:pt x="14748" y="244981"/>
                </a:cubicBezTo>
                <a:cubicBezTo>
                  <a:pt x="16217" y="255265"/>
                  <a:pt x="36163" y="333672"/>
                  <a:pt x="44245" y="348220"/>
                </a:cubicBezTo>
                <a:cubicBezTo>
                  <a:pt x="61461" y="379209"/>
                  <a:pt x="83574" y="407213"/>
                  <a:pt x="103238" y="436710"/>
                </a:cubicBezTo>
                <a:cubicBezTo>
                  <a:pt x="113070" y="451458"/>
                  <a:pt x="118555" y="470320"/>
                  <a:pt x="132735" y="480955"/>
                </a:cubicBezTo>
                <a:cubicBezTo>
                  <a:pt x="146092" y="490972"/>
                  <a:pt x="214412" y="543916"/>
                  <a:pt x="235974" y="554697"/>
                </a:cubicBezTo>
                <a:cubicBezTo>
                  <a:pt x="249879" y="561649"/>
                  <a:pt x="265471" y="564529"/>
                  <a:pt x="280219" y="569445"/>
                </a:cubicBezTo>
                <a:cubicBezTo>
                  <a:pt x="290051" y="584193"/>
                  <a:pt x="295875" y="602617"/>
                  <a:pt x="309716" y="613690"/>
                </a:cubicBezTo>
                <a:cubicBezTo>
                  <a:pt x="321855" y="623402"/>
                  <a:pt x="344925" y="615789"/>
                  <a:pt x="353961" y="628439"/>
                </a:cubicBezTo>
                <a:cubicBezTo>
                  <a:pt x="372033" y="653740"/>
                  <a:pt x="375917" y="686765"/>
                  <a:pt x="383458" y="716929"/>
                </a:cubicBezTo>
                <a:cubicBezTo>
                  <a:pt x="393290" y="756258"/>
                  <a:pt x="407222" y="794784"/>
                  <a:pt x="412955" y="834916"/>
                </a:cubicBezTo>
                <a:cubicBezTo>
                  <a:pt x="417871" y="869329"/>
                  <a:pt x="420886" y="904068"/>
                  <a:pt x="427703" y="938155"/>
                </a:cubicBezTo>
                <a:cubicBezTo>
                  <a:pt x="430752" y="953399"/>
                  <a:pt x="438680" y="967318"/>
                  <a:pt x="442451" y="982400"/>
                </a:cubicBezTo>
                <a:cubicBezTo>
                  <a:pt x="448531" y="1006719"/>
                  <a:pt x="451762" y="1031671"/>
                  <a:pt x="457200" y="1056142"/>
                </a:cubicBezTo>
                <a:cubicBezTo>
                  <a:pt x="461612" y="1075997"/>
                  <a:pt x="492959" y="1202212"/>
                  <a:pt x="501445" y="1203626"/>
                </a:cubicBezTo>
                <a:lnTo>
                  <a:pt x="589935" y="1218374"/>
                </a:lnTo>
                <a:cubicBezTo>
                  <a:pt x="629264" y="1213458"/>
                  <a:pt x="675452" y="1226355"/>
                  <a:pt x="707922" y="1203626"/>
                </a:cubicBezTo>
                <a:cubicBezTo>
                  <a:pt x="733394" y="1185796"/>
                  <a:pt x="720172" y="1141006"/>
                  <a:pt x="737419" y="1115136"/>
                </a:cubicBezTo>
                <a:cubicBezTo>
                  <a:pt x="805036" y="1013710"/>
                  <a:pt x="762781" y="1037855"/>
                  <a:pt x="840658" y="1011897"/>
                </a:cubicBezTo>
                <a:cubicBezTo>
                  <a:pt x="855406" y="997149"/>
                  <a:pt x="867931" y="979775"/>
                  <a:pt x="884903" y="967652"/>
                </a:cubicBezTo>
                <a:cubicBezTo>
                  <a:pt x="916799" y="944869"/>
                  <a:pt x="952032" y="935443"/>
                  <a:pt x="988142" y="923407"/>
                </a:cubicBezTo>
                <a:cubicBezTo>
                  <a:pt x="1017639" y="893910"/>
                  <a:pt x="1053493" y="869625"/>
                  <a:pt x="1076632" y="834916"/>
                </a:cubicBezTo>
                <a:cubicBezTo>
                  <a:pt x="1086464" y="820168"/>
                  <a:pt x="1093595" y="803205"/>
                  <a:pt x="1106129" y="790671"/>
                </a:cubicBezTo>
                <a:cubicBezTo>
                  <a:pt x="1134720" y="762080"/>
                  <a:pt x="1158632" y="758421"/>
                  <a:pt x="1194619" y="746426"/>
                </a:cubicBezTo>
                <a:cubicBezTo>
                  <a:pt x="1203240" y="747384"/>
                  <a:pt x="1349851" y="757674"/>
                  <a:pt x="1386348" y="775923"/>
                </a:cubicBezTo>
                <a:cubicBezTo>
                  <a:pt x="1468482" y="816990"/>
                  <a:pt x="1498092" y="858170"/>
                  <a:pt x="1563329" y="923407"/>
                </a:cubicBezTo>
                <a:cubicBezTo>
                  <a:pt x="1578077" y="938155"/>
                  <a:pt x="1590220" y="956082"/>
                  <a:pt x="1607574" y="967652"/>
                </a:cubicBezTo>
                <a:lnTo>
                  <a:pt x="1651819" y="997149"/>
                </a:lnTo>
                <a:cubicBezTo>
                  <a:pt x="1686232" y="992233"/>
                  <a:pt x="1725730" y="1001063"/>
                  <a:pt x="1755058" y="982400"/>
                </a:cubicBezTo>
                <a:cubicBezTo>
                  <a:pt x="1784966" y="963367"/>
                  <a:pt x="1794387" y="923407"/>
                  <a:pt x="1814051" y="893910"/>
                </a:cubicBezTo>
                <a:lnTo>
                  <a:pt x="1843548" y="849665"/>
                </a:lnTo>
                <a:lnTo>
                  <a:pt x="1887793" y="716929"/>
                </a:lnTo>
                <a:cubicBezTo>
                  <a:pt x="1892709" y="702181"/>
                  <a:pt x="1889607" y="681308"/>
                  <a:pt x="1902542" y="672684"/>
                </a:cubicBezTo>
                <a:lnTo>
                  <a:pt x="1991032" y="613690"/>
                </a:lnTo>
                <a:cubicBezTo>
                  <a:pt x="2021432" y="593423"/>
                  <a:pt x="2041949" y="574142"/>
                  <a:pt x="2079522" y="569445"/>
                </a:cubicBezTo>
                <a:cubicBezTo>
                  <a:pt x="2143125" y="561494"/>
                  <a:pt x="2207341" y="559613"/>
                  <a:pt x="2271251" y="554697"/>
                </a:cubicBezTo>
                <a:cubicBezTo>
                  <a:pt x="2285999" y="539949"/>
                  <a:pt x="2308009" y="529919"/>
                  <a:pt x="2315496" y="510452"/>
                </a:cubicBezTo>
                <a:cubicBezTo>
                  <a:pt x="2333493" y="463659"/>
                  <a:pt x="2344993" y="362968"/>
                  <a:pt x="2344993" y="362968"/>
                </a:cubicBezTo>
                <a:cubicBezTo>
                  <a:pt x="2340077" y="308891"/>
                  <a:pt x="2337924" y="254491"/>
                  <a:pt x="2330245" y="200736"/>
                </a:cubicBezTo>
                <a:cubicBezTo>
                  <a:pt x="2328046" y="185346"/>
                  <a:pt x="2324824" y="168927"/>
                  <a:pt x="2315496" y="156490"/>
                </a:cubicBezTo>
                <a:cubicBezTo>
                  <a:pt x="2308901" y="147696"/>
                  <a:pt x="2295832" y="146658"/>
                  <a:pt x="2286000" y="14174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9" name="Freeform 298"/>
          <p:cNvSpPr/>
          <p:nvPr/>
        </p:nvSpPr>
        <p:spPr>
          <a:xfrm>
            <a:off x="5530645" y="988142"/>
            <a:ext cx="1961536" cy="1047135"/>
          </a:xfrm>
          <a:custGeom>
            <a:avLst/>
            <a:gdLst>
              <a:gd name="connsiteX0" fmla="*/ 1961536 w 1961536"/>
              <a:gd name="connsiteY0" fmla="*/ 0 h 1047135"/>
              <a:gd name="connsiteX1" fmla="*/ 1932039 w 1961536"/>
              <a:gd name="connsiteY1" fmla="*/ 132735 h 1047135"/>
              <a:gd name="connsiteX2" fmla="*/ 1887794 w 1961536"/>
              <a:gd name="connsiteY2" fmla="*/ 176981 h 1047135"/>
              <a:gd name="connsiteX3" fmla="*/ 1858297 w 1961536"/>
              <a:gd name="connsiteY3" fmla="*/ 221226 h 1047135"/>
              <a:gd name="connsiteX4" fmla="*/ 1769807 w 1961536"/>
              <a:gd name="connsiteY4" fmla="*/ 309716 h 1047135"/>
              <a:gd name="connsiteX5" fmla="*/ 1740310 w 1961536"/>
              <a:gd name="connsiteY5" fmla="*/ 353961 h 1047135"/>
              <a:gd name="connsiteX6" fmla="*/ 1710813 w 1961536"/>
              <a:gd name="connsiteY6" fmla="*/ 442452 h 1047135"/>
              <a:gd name="connsiteX7" fmla="*/ 1666568 w 1961536"/>
              <a:gd name="connsiteY7" fmla="*/ 471948 h 1047135"/>
              <a:gd name="connsiteX8" fmla="*/ 1637071 w 1961536"/>
              <a:gd name="connsiteY8" fmla="*/ 516193 h 1047135"/>
              <a:gd name="connsiteX9" fmla="*/ 1504336 w 1961536"/>
              <a:gd name="connsiteY9" fmla="*/ 575187 h 1047135"/>
              <a:gd name="connsiteX10" fmla="*/ 1460090 w 1961536"/>
              <a:gd name="connsiteY10" fmla="*/ 589935 h 1047135"/>
              <a:gd name="connsiteX11" fmla="*/ 1386349 w 1961536"/>
              <a:gd name="connsiteY11" fmla="*/ 604684 h 1047135"/>
              <a:gd name="connsiteX12" fmla="*/ 1224116 w 1961536"/>
              <a:gd name="connsiteY12" fmla="*/ 634181 h 1047135"/>
              <a:gd name="connsiteX13" fmla="*/ 1179871 w 1961536"/>
              <a:gd name="connsiteY13" fmla="*/ 663677 h 1047135"/>
              <a:gd name="connsiteX14" fmla="*/ 1150374 w 1961536"/>
              <a:gd name="connsiteY14" fmla="*/ 707923 h 1047135"/>
              <a:gd name="connsiteX15" fmla="*/ 1061884 w 1961536"/>
              <a:gd name="connsiteY15" fmla="*/ 781664 h 1047135"/>
              <a:gd name="connsiteX16" fmla="*/ 1017639 w 1961536"/>
              <a:gd name="connsiteY16" fmla="*/ 796413 h 1047135"/>
              <a:gd name="connsiteX17" fmla="*/ 855407 w 1961536"/>
              <a:gd name="connsiteY17" fmla="*/ 811161 h 1047135"/>
              <a:gd name="connsiteX18" fmla="*/ 766916 w 1961536"/>
              <a:gd name="connsiteY18" fmla="*/ 855406 h 1047135"/>
              <a:gd name="connsiteX19" fmla="*/ 693174 w 1961536"/>
              <a:gd name="connsiteY19" fmla="*/ 929148 h 1047135"/>
              <a:gd name="connsiteX20" fmla="*/ 663678 w 1961536"/>
              <a:gd name="connsiteY20" fmla="*/ 973393 h 1047135"/>
              <a:gd name="connsiteX21" fmla="*/ 501445 w 1961536"/>
              <a:gd name="connsiteY21" fmla="*/ 929148 h 1047135"/>
              <a:gd name="connsiteX22" fmla="*/ 457200 w 1961536"/>
              <a:gd name="connsiteY22" fmla="*/ 884903 h 1047135"/>
              <a:gd name="connsiteX23" fmla="*/ 412955 w 1961536"/>
              <a:gd name="connsiteY23" fmla="*/ 870155 h 1047135"/>
              <a:gd name="connsiteX24" fmla="*/ 250723 w 1961536"/>
              <a:gd name="connsiteY24" fmla="*/ 929148 h 1047135"/>
              <a:gd name="connsiteX25" fmla="*/ 235974 w 1961536"/>
              <a:gd name="connsiteY25" fmla="*/ 1002890 h 1047135"/>
              <a:gd name="connsiteX26" fmla="*/ 147484 w 1961536"/>
              <a:gd name="connsiteY26" fmla="*/ 1032387 h 1047135"/>
              <a:gd name="connsiteX27" fmla="*/ 103239 w 1961536"/>
              <a:gd name="connsiteY27" fmla="*/ 1047135 h 1047135"/>
              <a:gd name="connsiteX28" fmla="*/ 29497 w 1961536"/>
              <a:gd name="connsiteY28" fmla="*/ 1032387 h 1047135"/>
              <a:gd name="connsiteX29" fmla="*/ 58994 w 1961536"/>
              <a:gd name="connsiteY29" fmla="*/ 752168 h 1047135"/>
              <a:gd name="connsiteX30" fmla="*/ 29497 w 1961536"/>
              <a:gd name="connsiteY30" fmla="*/ 501445 h 1047135"/>
              <a:gd name="connsiteX31" fmla="*/ 0 w 1961536"/>
              <a:gd name="connsiteY31" fmla="*/ 457200 h 1047135"/>
              <a:gd name="connsiteX32" fmla="*/ 14749 w 1961536"/>
              <a:gd name="connsiteY32" fmla="*/ 339213 h 1047135"/>
              <a:gd name="connsiteX33" fmla="*/ 58994 w 1961536"/>
              <a:gd name="connsiteY33" fmla="*/ 309716 h 1047135"/>
              <a:gd name="connsiteX34" fmla="*/ 88490 w 1961536"/>
              <a:gd name="connsiteY34" fmla="*/ 221226 h 1047135"/>
              <a:gd name="connsiteX35" fmla="*/ 103239 w 1961536"/>
              <a:gd name="connsiteY35" fmla="*/ 162232 h 104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961536" h="1047135">
                <a:moveTo>
                  <a:pt x="1961536" y="0"/>
                </a:moveTo>
                <a:cubicBezTo>
                  <a:pt x="1959752" y="10704"/>
                  <a:pt x="1948174" y="108532"/>
                  <a:pt x="1932039" y="132735"/>
                </a:cubicBezTo>
                <a:cubicBezTo>
                  <a:pt x="1920469" y="150090"/>
                  <a:pt x="1901147" y="160958"/>
                  <a:pt x="1887794" y="176981"/>
                </a:cubicBezTo>
                <a:cubicBezTo>
                  <a:pt x="1876447" y="190598"/>
                  <a:pt x="1870073" y="207978"/>
                  <a:pt x="1858297" y="221226"/>
                </a:cubicBezTo>
                <a:cubicBezTo>
                  <a:pt x="1830583" y="252404"/>
                  <a:pt x="1792946" y="275007"/>
                  <a:pt x="1769807" y="309716"/>
                </a:cubicBezTo>
                <a:cubicBezTo>
                  <a:pt x="1759975" y="324464"/>
                  <a:pt x="1747509" y="337763"/>
                  <a:pt x="1740310" y="353961"/>
                </a:cubicBezTo>
                <a:cubicBezTo>
                  <a:pt x="1727682" y="382374"/>
                  <a:pt x="1736684" y="425205"/>
                  <a:pt x="1710813" y="442452"/>
                </a:cubicBezTo>
                <a:lnTo>
                  <a:pt x="1666568" y="471948"/>
                </a:lnTo>
                <a:cubicBezTo>
                  <a:pt x="1656736" y="486696"/>
                  <a:pt x="1649605" y="503659"/>
                  <a:pt x="1637071" y="516193"/>
                </a:cubicBezTo>
                <a:cubicBezTo>
                  <a:pt x="1602013" y="551251"/>
                  <a:pt x="1548147" y="560583"/>
                  <a:pt x="1504336" y="575187"/>
                </a:cubicBezTo>
                <a:cubicBezTo>
                  <a:pt x="1489587" y="580103"/>
                  <a:pt x="1475334" y="586886"/>
                  <a:pt x="1460090" y="589935"/>
                </a:cubicBezTo>
                <a:lnTo>
                  <a:pt x="1386349" y="604684"/>
                </a:lnTo>
                <a:cubicBezTo>
                  <a:pt x="1178772" y="642426"/>
                  <a:pt x="1406280" y="597747"/>
                  <a:pt x="1224116" y="634181"/>
                </a:cubicBezTo>
                <a:cubicBezTo>
                  <a:pt x="1209368" y="644013"/>
                  <a:pt x="1192405" y="651143"/>
                  <a:pt x="1179871" y="663677"/>
                </a:cubicBezTo>
                <a:cubicBezTo>
                  <a:pt x="1167337" y="676211"/>
                  <a:pt x="1161722" y="694306"/>
                  <a:pt x="1150374" y="707923"/>
                </a:cubicBezTo>
                <a:cubicBezTo>
                  <a:pt x="1127075" y="735882"/>
                  <a:pt x="1095032" y="765090"/>
                  <a:pt x="1061884" y="781664"/>
                </a:cubicBezTo>
                <a:cubicBezTo>
                  <a:pt x="1047979" y="788616"/>
                  <a:pt x="1033029" y="794214"/>
                  <a:pt x="1017639" y="796413"/>
                </a:cubicBezTo>
                <a:cubicBezTo>
                  <a:pt x="963884" y="804092"/>
                  <a:pt x="909484" y="806245"/>
                  <a:pt x="855407" y="811161"/>
                </a:cubicBezTo>
                <a:cubicBezTo>
                  <a:pt x="819424" y="823156"/>
                  <a:pt x="795504" y="826818"/>
                  <a:pt x="766916" y="855406"/>
                </a:cubicBezTo>
                <a:cubicBezTo>
                  <a:pt x="668597" y="953726"/>
                  <a:pt x="811159" y="850495"/>
                  <a:pt x="693174" y="929148"/>
                </a:cubicBezTo>
                <a:cubicBezTo>
                  <a:pt x="683342" y="943896"/>
                  <a:pt x="681059" y="969917"/>
                  <a:pt x="663678" y="973393"/>
                </a:cubicBezTo>
                <a:cubicBezTo>
                  <a:pt x="598592" y="986410"/>
                  <a:pt x="547144" y="967231"/>
                  <a:pt x="501445" y="929148"/>
                </a:cubicBezTo>
                <a:cubicBezTo>
                  <a:pt x="485422" y="915795"/>
                  <a:pt x="474554" y="896472"/>
                  <a:pt x="457200" y="884903"/>
                </a:cubicBezTo>
                <a:cubicBezTo>
                  <a:pt x="444265" y="876280"/>
                  <a:pt x="427703" y="875071"/>
                  <a:pt x="412955" y="870155"/>
                </a:cubicBezTo>
                <a:cubicBezTo>
                  <a:pt x="324735" y="879957"/>
                  <a:pt x="280175" y="850611"/>
                  <a:pt x="250723" y="929148"/>
                </a:cubicBezTo>
                <a:cubicBezTo>
                  <a:pt x="241921" y="952619"/>
                  <a:pt x="253699" y="985165"/>
                  <a:pt x="235974" y="1002890"/>
                </a:cubicBezTo>
                <a:cubicBezTo>
                  <a:pt x="213988" y="1024876"/>
                  <a:pt x="176981" y="1022555"/>
                  <a:pt x="147484" y="1032387"/>
                </a:cubicBezTo>
                <a:lnTo>
                  <a:pt x="103239" y="1047135"/>
                </a:lnTo>
                <a:cubicBezTo>
                  <a:pt x="78658" y="1042219"/>
                  <a:pt x="35956" y="1056608"/>
                  <a:pt x="29497" y="1032387"/>
                </a:cubicBezTo>
                <a:cubicBezTo>
                  <a:pt x="12489" y="968608"/>
                  <a:pt x="42898" y="832646"/>
                  <a:pt x="58994" y="752168"/>
                </a:cubicBezTo>
                <a:cubicBezTo>
                  <a:pt x="56664" y="719555"/>
                  <a:pt x="63017" y="568485"/>
                  <a:pt x="29497" y="501445"/>
                </a:cubicBezTo>
                <a:cubicBezTo>
                  <a:pt x="21570" y="485591"/>
                  <a:pt x="9832" y="471948"/>
                  <a:pt x="0" y="457200"/>
                </a:cubicBezTo>
                <a:cubicBezTo>
                  <a:pt x="4916" y="417871"/>
                  <a:pt x="29" y="376013"/>
                  <a:pt x="14749" y="339213"/>
                </a:cubicBezTo>
                <a:cubicBezTo>
                  <a:pt x="21332" y="322755"/>
                  <a:pt x="49600" y="324747"/>
                  <a:pt x="58994" y="309716"/>
                </a:cubicBezTo>
                <a:cubicBezTo>
                  <a:pt x="75473" y="283350"/>
                  <a:pt x="80949" y="251390"/>
                  <a:pt x="88490" y="221226"/>
                </a:cubicBezTo>
                <a:lnTo>
                  <a:pt x="103239" y="162232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5" name="Freeform 304"/>
          <p:cNvSpPr/>
          <p:nvPr/>
        </p:nvSpPr>
        <p:spPr>
          <a:xfrm>
            <a:off x="7359445" y="1224116"/>
            <a:ext cx="1769807" cy="1283110"/>
          </a:xfrm>
          <a:custGeom>
            <a:avLst/>
            <a:gdLst>
              <a:gd name="connsiteX0" fmla="*/ 1666568 w 1769807"/>
              <a:gd name="connsiteY0" fmla="*/ 0 h 1283110"/>
              <a:gd name="connsiteX1" fmla="*/ 1740310 w 1769807"/>
              <a:gd name="connsiteY1" fmla="*/ 14749 h 1283110"/>
              <a:gd name="connsiteX2" fmla="*/ 1755058 w 1769807"/>
              <a:gd name="connsiteY2" fmla="*/ 58994 h 1283110"/>
              <a:gd name="connsiteX3" fmla="*/ 1769807 w 1769807"/>
              <a:gd name="connsiteY3" fmla="*/ 250723 h 1283110"/>
              <a:gd name="connsiteX4" fmla="*/ 1755058 w 1769807"/>
              <a:gd name="connsiteY4" fmla="*/ 870155 h 1283110"/>
              <a:gd name="connsiteX5" fmla="*/ 1740310 w 1769807"/>
              <a:gd name="connsiteY5" fmla="*/ 914400 h 1283110"/>
              <a:gd name="connsiteX6" fmla="*/ 1696065 w 1769807"/>
              <a:gd name="connsiteY6" fmla="*/ 943897 h 1283110"/>
              <a:gd name="connsiteX7" fmla="*/ 1548581 w 1769807"/>
              <a:gd name="connsiteY7" fmla="*/ 1002890 h 1283110"/>
              <a:gd name="connsiteX8" fmla="*/ 1504336 w 1769807"/>
              <a:gd name="connsiteY8" fmla="*/ 1017639 h 1283110"/>
              <a:gd name="connsiteX9" fmla="*/ 1460090 w 1769807"/>
              <a:gd name="connsiteY9" fmla="*/ 1032387 h 1283110"/>
              <a:gd name="connsiteX10" fmla="*/ 1415845 w 1769807"/>
              <a:gd name="connsiteY10" fmla="*/ 1061884 h 1283110"/>
              <a:gd name="connsiteX11" fmla="*/ 1327355 w 1769807"/>
              <a:gd name="connsiteY11" fmla="*/ 1017639 h 1283110"/>
              <a:gd name="connsiteX12" fmla="*/ 1224116 w 1769807"/>
              <a:gd name="connsiteY12" fmla="*/ 988142 h 1283110"/>
              <a:gd name="connsiteX13" fmla="*/ 1076632 w 1769807"/>
              <a:gd name="connsiteY13" fmla="*/ 1002890 h 1283110"/>
              <a:gd name="connsiteX14" fmla="*/ 1032387 w 1769807"/>
              <a:gd name="connsiteY14" fmla="*/ 1047136 h 1283110"/>
              <a:gd name="connsiteX15" fmla="*/ 1017639 w 1769807"/>
              <a:gd name="connsiteY15" fmla="*/ 1179871 h 1283110"/>
              <a:gd name="connsiteX16" fmla="*/ 1002890 w 1769807"/>
              <a:gd name="connsiteY16" fmla="*/ 1224116 h 1283110"/>
              <a:gd name="connsiteX17" fmla="*/ 899652 w 1769807"/>
              <a:gd name="connsiteY17" fmla="*/ 1268361 h 1283110"/>
              <a:gd name="connsiteX18" fmla="*/ 825910 w 1769807"/>
              <a:gd name="connsiteY18" fmla="*/ 1283110 h 1283110"/>
              <a:gd name="connsiteX19" fmla="*/ 766916 w 1769807"/>
              <a:gd name="connsiteY19" fmla="*/ 1268361 h 1283110"/>
              <a:gd name="connsiteX20" fmla="*/ 634181 w 1769807"/>
              <a:gd name="connsiteY20" fmla="*/ 1194619 h 1283110"/>
              <a:gd name="connsiteX21" fmla="*/ 575187 w 1769807"/>
              <a:gd name="connsiteY21" fmla="*/ 1106129 h 1283110"/>
              <a:gd name="connsiteX22" fmla="*/ 530942 w 1769807"/>
              <a:gd name="connsiteY22" fmla="*/ 1017639 h 1283110"/>
              <a:gd name="connsiteX23" fmla="*/ 457200 w 1769807"/>
              <a:gd name="connsiteY23" fmla="*/ 899652 h 1283110"/>
              <a:gd name="connsiteX24" fmla="*/ 368710 w 1769807"/>
              <a:gd name="connsiteY24" fmla="*/ 870155 h 1283110"/>
              <a:gd name="connsiteX25" fmla="*/ 324465 w 1769807"/>
              <a:gd name="connsiteY25" fmla="*/ 855407 h 1283110"/>
              <a:gd name="connsiteX26" fmla="*/ 14749 w 1769807"/>
              <a:gd name="connsiteY26" fmla="*/ 855407 h 1283110"/>
              <a:gd name="connsiteX27" fmla="*/ 0 w 1769807"/>
              <a:gd name="connsiteY27" fmla="*/ 811161 h 1283110"/>
              <a:gd name="connsiteX28" fmla="*/ 14749 w 1769807"/>
              <a:gd name="connsiteY28" fmla="*/ 575187 h 1283110"/>
              <a:gd name="connsiteX29" fmla="*/ 29497 w 1769807"/>
              <a:gd name="connsiteY29" fmla="*/ 530942 h 1283110"/>
              <a:gd name="connsiteX30" fmla="*/ 73742 w 1769807"/>
              <a:gd name="connsiteY30" fmla="*/ 501445 h 1283110"/>
              <a:gd name="connsiteX31" fmla="*/ 117987 w 1769807"/>
              <a:gd name="connsiteY31" fmla="*/ 457200 h 1283110"/>
              <a:gd name="connsiteX32" fmla="*/ 206478 w 1769807"/>
              <a:gd name="connsiteY32" fmla="*/ 398207 h 1283110"/>
              <a:gd name="connsiteX33" fmla="*/ 250723 w 1769807"/>
              <a:gd name="connsiteY33" fmla="*/ 368710 h 1283110"/>
              <a:gd name="connsiteX34" fmla="*/ 294968 w 1769807"/>
              <a:gd name="connsiteY34" fmla="*/ 339213 h 1283110"/>
              <a:gd name="connsiteX35" fmla="*/ 339213 w 1769807"/>
              <a:gd name="connsiteY35" fmla="*/ 309716 h 1283110"/>
              <a:gd name="connsiteX36" fmla="*/ 398207 w 1769807"/>
              <a:gd name="connsiteY36" fmla="*/ 176981 h 1283110"/>
              <a:gd name="connsiteX37" fmla="*/ 412955 w 1769807"/>
              <a:gd name="connsiteY37" fmla="*/ 132736 h 1283110"/>
              <a:gd name="connsiteX38" fmla="*/ 457200 w 1769807"/>
              <a:gd name="connsiteY38" fmla="*/ 103239 h 1283110"/>
              <a:gd name="connsiteX39" fmla="*/ 516194 w 1769807"/>
              <a:gd name="connsiteY39" fmla="*/ 73742 h 128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769807" h="1283110">
                <a:moveTo>
                  <a:pt x="1666568" y="0"/>
                </a:moveTo>
                <a:cubicBezTo>
                  <a:pt x="1691149" y="4916"/>
                  <a:pt x="1719453" y="844"/>
                  <a:pt x="1740310" y="14749"/>
                </a:cubicBezTo>
                <a:cubicBezTo>
                  <a:pt x="1753245" y="23372"/>
                  <a:pt x="1753130" y="43568"/>
                  <a:pt x="1755058" y="58994"/>
                </a:cubicBezTo>
                <a:cubicBezTo>
                  <a:pt x="1763009" y="122598"/>
                  <a:pt x="1764891" y="186813"/>
                  <a:pt x="1769807" y="250723"/>
                </a:cubicBezTo>
                <a:cubicBezTo>
                  <a:pt x="1764891" y="457200"/>
                  <a:pt x="1764228" y="663823"/>
                  <a:pt x="1755058" y="870155"/>
                </a:cubicBezTo>
                <a:cubicBezTo>
                  <a:pt x="1754368" y="885686"/>
                  <a:pt x="1750021" y="902261"/>
                  <a:pt x="1740310" y="914400"/>
                </a:cubicBezTo>
                <a:cubicBezTo>
                  <a:pt x="1729237" y="928241"/>
                  <a:pt x="1711455" y="935103"/>
                  <a:pt x="1696065" y="943897"/>
                </a:cubicBezTo>
                <a:cubicBezTo>
                  <a:pt x="1635301" y="978620"/>
                  <a:pt x="1621104" y="978716"/>
                  <a:pt x="1548581" y="1002890"/>
                </a:cubicBezTo>
                <a:lnTo>
                  <a:pt x="1504336" y="1017639"/>
                </a:lnTo>
                <a:lnTo>
                  <a:pt x="1460090" y="1032387"/>
                </a:lnTo>
                <a:cubicBezTo>
                  <a:pt x="1445342" y="1042219"/>
                  <a:pt x="1433329" y="1058970"/>
                  <a:pt x="1415845" y="1061884"/>
                </a:cubicBezTo>
                <a:cubicBezTo>
                  <a:pt x="1388042" y="1066518"/>
                  <a:pt x="1346616" y="1027269"/>
                  <a:pt x="1327355" y="1017639"/>
                </a:cubicBezTo>
                <a:cubicBezTo>
                  <a:pt x="1306193" y="1007058"/>
                  <a:pt x="1243024" y="992869"/>
                  <a:pt x="1224116" y="988142"/>
                </a:cubicBezTo>
                <a:cubicBezTo>
                  <a:pt x="1174955" y="993058"/>
                  <a:pt x="1123854" y="988360"/>
                  <a:pt x="1076632" y="1002890"/>
                </a:cubicBezTo>
                <a:cubicBezTo>
                  <a:pt x="1056697" y="1009024"/>
                  <a:pt x="1038983" y="1027349"/>
                  <a:pt x="1032387" y="1047136"/>
                </a:cubicBezTo>
                <a:cubicBezTo>
                  <a:pt x="1018310" y="1089369"/>
                  <a:pt x="1024958" y="1135959"/>
                  <a:pt x="1017639" y="1179871"/>
                </a:cubicBezTo>
                <a:cubicBezTo>
                  <a:pt x="1015083" y="1195206"/>
                  <a:pt x="1012602" y="1211977"/>
                  <a:pt x="1002890" y="1224116"/>
                </a:cubicBezTo>
                <a:cubicBezTo>
                  <a:pt x="978264" y="1254899"/>
                  <a:pt x="934121" y="1260701"/>
                  <a:pt x="899652" y="1268361"/>
                </a:cubicBezTo>
                <a:cubicBezTo>
                  <a:pt x="875181" y="1273799"/>
                  <a:pt x="850491" y="1278194"/>
                  <a:pt x="825910" y="1283110"/>
                </a:cubicBezTo>
                <a:cubicBezTo>
                  <a:pt x="806245" y="1278194"/>
                  <a:pt x="785046" y="1277426"/>
                  <a:pt x="766916" y="1268361"/>
                </a:cubicBezTo>
                <a:cubicBezTo>
                  <a:pt x="564059" y="1166932"/>
                  <a:pt x="756538" y="1235407"/>
                  <a:pt x="634181" y="1194619"/>
                </a:cubicBezTo>
                <a:cubicBezTo>
                  <a:pt x="614516" y="1165122"/>
                  <a:pt x="586397" y="1139761"/>
                  <a:pt x="575187" y="1106129"/>
                </a:cubicBezTo>
                <a:cubicBezTo>
                  <a:pt x="554834" y="1045068"/>
                  <a:pt x="569062" y="1074819"/>
                  <a:pt x="530942" y="1017639"/>
                </a:cubicBezTo>
                <a:cubicBezTo>
                  <a:pt x="506535" y="944418"/>
                  <a:pt x="521218" y="928105"/>
                  <a:pt x="457200" y="899652"/>
                </a:cubicBezTo>
                <a:cubicBezTo>
                  <a:pt x="428788" y="887024"/>
                  <a:pt x="398207" y="879987"/>
                  <a:pt x="368710" y="870155"/>
                </a:cubicBezTo>
                <a:lnTo>
                  <a:pt x="324465" y="855407"/>
                </a:lnTo>
                <a:cubicBezTo>
                  <a:pt x="255386" y="861163"/>
                  <a:pt x="91816" y="886234"/>
                  <a:pt x="14749" y="855407"/>
                </a:cubicBezTo>
                <a:cubicBezTo>
                  <a:pt x="314" y="849633"/>
                  <a:pt x="4916" y="825910"/>
                  <a:pt x="0" y="811161"/>
                </a:cubicBezTo>
                <a:cubicBezTo>
                  <a:pt x="4916" y="732503"/>
                  <a:pt x="6499" y="653565"/>
                  <a:pt x="14749" y="575187"/>
                </a:cubicBezTo>
                <a:cubicBezTo>
                  <a:pt x="16376" y="559726"/>
                  <a:pt x="19786" y="543081"/>
                  <a:pt x="29497" y="530942"/>
                </a:cubicBezTo>
                <a:cubicBezTo>
                  <a:pt x="40570" y="517101"/>
                  <a:pt x="60125" y="512793"/>
                  <a:pt x="73742" y="501445"/>
                </a:cubicBezTo>
                <a:cubicBezTo>
                  <a:pt x="89765" y="488092"/>
                  <a:pt x="101523" y="470005"/>
                  <a:pt x="117987" y="457200"/>
                </a:cubicBezTo>
                <a:cubicBezTo>
                  <a:pt x="145970" y="435435"/>
                  <a:pt x="176981" y="417871"/>
                  <a:pt x="206478" y="398207"/>
                </a:cubicBezTo>
                <a:lnTo>
                  <a:pt x="250723" y="368710"/>
                </a:lnTo>
                <a:lnTo>
                  <a:pt x="294968" y="339213"/>
                </a:lnTo>
                <a:lnTo>
                  <a:pt x="339213" y="309716"/>
                </a:lnTo>
                <a:cubicBezTo>
                  <a:pt x="385957" y="239601"/>
                  <a:pt x="363105" y="282286"/>
                  <a:pt x="398207" y="176981"/>
                </a:cubicBezTo>
                <a:cubicBezTo>
                  <a:pt x="403123" y="162233"/>
                  <a:pt x="400020" y="141359"/>
                  <a:pt x="412955" y="132736"/>
                </a:cubicBezTo>
                <a:cubicBezTo>
                  <a:pt x="427703" y="122904"/>
                  <a:pt x="441346" y="111166"/>
                  <a:pt x="457200" y="103239"/>
                </a:cubicBezTo>
                <a:cubicBezTo>
                  <a:pt x="524990" y="69343"/>
                  <a:pt x="482872" y="107062"/>
                  <a:pt x="516194" y="7374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6" name="Freeform 305"/>
          <p:cNvSpPr/>
          <p:nvPr/>
        </p:nvSpPr>
        <p:spPr>
          <a:xfrm>
            <a:off x="5869858" y="1902542"/>
            <a:ext cx="1548581" cy="870155"/>
          </a:xfrm>
          <a:custGeom>
            <a:avLst/>
            <a:gdLst>
              <a:gd name="connsiteX0" fmla="*/ 0 w 1548581"/>
              <a:gd name="connsiteY0" fmla="*/ 0 h 870155"/>
              <a:gd name="connsiteX1" fmla="*/ 29497 w 1548581"/>
              <a:gd name="connsiteY1" fmla="*/ 73742 h 870155"/>
              <a:gd name="connsiteX2" fmla="*/ 14748 w 1548581"/>
              <a:gd name="connsiteY2" fmla="*/ 147484 h 870155"/>
              <a:gd name="connsiteX3" fmla="*/ 29497 w 1548581"/>
              <a:gd name="connsiteY3" fmla="*/ 383458 h 870155"/>
              <a:gd name="connsiteX4" fmla="*/ 162232 w 1548581"/>
              <a:gd name="connsiteY4" fmla="*/ 457200 h 870155"/>
              <a:gd name="connsiteX5" fmla="*/ 221226 w 1548581"/>
              <a:gd name="connsiteY5" fmla="*/ 471948 h 870155"/>
              <a:gd name="connsiteX6" fmla="*/ 309716 w 1548581"/>
              <a:gd name="connsiteY6" fmla="*/ 501445 h 870155"/>
              <a:gd name="connsiteX7" fmla="*/ 368710 w 1548581"/>
              <a:gd name="connsiteY7" fmla="*/ 634181 h 870155"/>
              <a:gd name="connsiteX8" fmla="*/ 383458 w 1548581"/>
              <a:gd name="connsiteY8" fmla="*/ 678426 h 870155"/>
              <a:gd name="connsiteX9" fmla="*/ 412955 w 1548581"/>
              <a:gd name="connsiteY9" fmla="*/ 796413 h 870155"/>
              <a:gd name="connsiteX10" fmla="*/ 442452 w 1548581"/>
              <a:gd name="connsiteY10" fmla="*/ 840658 h 870155"/>
              <a:gd name="connsiteX11" fmla="*/ 530942 w 1548581"/>
              <a:gd name="connsiteY11" fmla="*/ 870155 h 870155"/>
              <a:gd name="connsiteX12" fmla="*/ 634181 w 1548581"/>
              <a:gd name="connsiteY12" fmla="*/ 855406 h 870155"/>
              <a:gd name="connsiteX13" fmla="*/ 648929 w 1548581"/>
              <a:gd name="connsiteY13" fmla="*/ 811161 h 870155"/>
              <a:gd name="connsiteX14" fmla="*/ 693174 w 1548581"/>
              <a:gd name="connsiteY14" fmla="*/ 796413 h 870155"/>
              <a:gd name="connsiteX15" fmla="*/ 722671 w 1548581"/>
              <a:gd name="connsiteY15" fmla="*/ 752168 h 870155"/>
              <a:gd name="connsiteX16" fmla="*/ 811161 w 1548581"/>
              <a:gd name="connsiteY16" fmla="*/ 707923 h 870155"/>
              <a:gd name="connsiteX17" fmla="*/ 943897 w 1548581"/>
              <a:gd name="connsiteY17" fmla="*/ 648929 h 870155"/>
              <a:gd name="connsiteX18" fmla="*/ 988142 w 1548581"/>
              <a:gd name="connsiteY18" fmla="*/ 634181 h 870155"/>
              <a:gd name="connsiteX19" fmla="*/ 1032387 w 1548581"/>
              <a:gd name="connsiteY19" fmla="*/ 604684 h 870155"/>
              <a:gd name="connsiteX20" fmla="*/ 1194619 w 1548581"/>
              <a:gd name="connsiteY20" fmla="*/ 575187 h 870155"/>
              <a:gd name="connsiteX21" fmla="*/ 1283110 w 1548581"/>
              <a:gd name="connsiteY21" fmla="*/ 545690 h 870155"/>
              <a:gd name="connsiteX22" fmla="*/ 1401097 w 1548581"/>
              <a:gd name="connsiteY22" fmla="*/ 442452 h 870155"/>
              <a:gd name="connsiteX23" fmla="*/ 1445342 w 1548581"/>
              <a:gd name="connsiteY23" fmla="*/ 412955 h 870155"/>
              <a:gd name="connsiteX24" fmla="*/ 1489587 w 1548581"/>
              <a:gd name="connsiteY24" fmla="*/ 383458 h 870155"/>
              <a:gd name="connsiteX25" fmla="*/ 1533832 w 1548581"/>
              <a:gd name="connsiteY25" fmla="*/ 294968 h 870155"/>
              <a:gd name="connsiteX26" fmla="*/ 1548581 w 1548581"/>
              <a:gd name="connsiteY26" fmla="*/ 206477 h 8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548581" h="870155">
                <a:moveTo>
                  <a:pt x="0" y="0"/>
                </a:moveTo>
                <a:cubicBezTo>
                  <a:pt x="9832" y="24581"/>
                  <a:pt x="26863" y="47399"/>
                  <a:pt x="29497" y="73742"/>
                </a:cubicBezTo>
                <a:cubicBezTo>
                  <a:pt x="31991" y="98685"/>
                  <a:pt x="14748" y="122417"/>
                  <a:pt x="14748" y="147484"/>
                </a:cubicBezTo>
                <a:cubicBezTo>
                  <a:pt x="14748" y="226295"/>
                  <a:pt x="3462" y="309071"/>
                  <a:pt x="29497" y="383458"/>
                </a:cubicBezTo>
                <a:cubicBezTo>
                  <a:pt x="41235" y="416995"/>
                  <a:pt x="123686" y="446187"/>
                  <a:pt x="162232" y="457200"/>
                </a:cubicBezTo>
                <a:cubicBezTo>
                  <a:pt x="181722" y="462768"/>
                  <a:pt x="201811" y="466124"/>
                  <a:pt x="221226" y="471948"/>
                </a:cubicBezTo>
                <a:cubicBezTo>
                  <a:pt x="251007" y="480882"/>
                  <a:pt x="309716" y="501445"/>
                  <a:pt x="309716" y="501445"/>
                </a:cubicBezTo>
                <a:cubicBezTo>
                  <a:pt x="356460" y="571560"/>
                  <a:pt x="333608" y="528875"/>
                  <a:pt x="368710" y="634181"/>
                </a:cubicBezTo>
                <a:cubicBezTo>
                  <a:pt x="373626" y="648929"/>
                  <a:pt x="380409" y="663182"/>
                  <a:pt x="383458" y="678426"/>
                </a:cubicBezTo>
                <a:cubicBezTo>
                  <a:pt x="389067" y="706469"/>
                  <a:pt x="397839" y="766182"/>
                  <a:pt x="412955" y="796413"/>
                </a:cubicBezTo>
                <a:cubicBezTo>
                  <a:pt x="420882" y="812267"/>
                  <a:pt x="427421" y="831264"/>
                  <a:pt x="442452" y="840658"/>
                </a:cubicBezTo>
                <a:cubicBezTo>
                  <a:pt x="468818" y="857137"/>
                  <a:pt x="530942" y="870155"/>
                  <a:pt x="530942" y="870155"/>
                </a:cubicBezTo>
                <a:cubicBezTo>
                  <a:pt x="565355" y="865239"/>
                  <a:pt x="603089" y="870952"/>
                  <a:pt x="634181" y="855406"/>
                </a:cubicBezTo>
                <a:cubicBezTo>
                  <a:pt x="648086" y="848454"/>
                  <a:pt x="637936" y="822154"/>
                  <a:pt x="648929" y="811161"/>
                </a:cubicBezTo>
                <a:cubicBezTo>
                  <a:pt x="659922" y="800168"/>
                  <a:pt x="678426" y="801329"/>
                  <a:pt x="693174" y="796413"/>
                </a:cubicBezTo>
                <a:cubicBezTo>
                  <a:pt x="703006" y="781665"/>
                  <a:pt x="710137" y="764702"/>
                  <a:pt x="722671" y="752168"/>
                </a:cubicBezTo>
                <a:cubicBezTo>
                  <a:pt x="751262" y="723577"/>
                  <a:pt x="775174" y="719918"/>
                  <a:pt x="811161" y="707923"/>
                </a:cubicBezTo>
                <a:cubicBezTo>
                  <a:pt x="881277" y="661180"/>
                  <a:pt x="838592" y="684031"/>
                  <a:pt x="943897" y="648929"/>
                </a:cubicBezTo>
                <a:lnTo>
                  <a:pt x="988142" y="634181"/>
                </a:lnTo>
                <a:cubicBezTo>
                  <a:pt x="1002890" y="624349"/>
                  <a:pt x="1016533" y="612611"/>
                  <a:pt x="1032387" y="604684"/>
                </a:cubicBezTo>
                <a:cubicBezTo>
                  <a:pt x="1077859" y="581947"/>
                  <a:pt x="1153941" y="580272"/>
                  <a:pt x="1194619" y="575187"/>
                </a:cubicBezTo>
                <a:cubicBezTo>
                  <a:pt x="1224116" y="565355"/>
                  <a:pt x="1265863" y="571560"/>
                  <a:pt x="1283110" y="545690"/>
                </a:cubicBezTo>
                <a:cubicBezTo>
                  <a:pt x="1332272" y="471948"/>
                  <a:pt x="1297858" y="511278"/>
                  <a:pt x="1401097" y="442452"/>
                </a:cubicBezTo>
                <a:lnTo>
                  <a:pt x="1445342" y="412955"/>
                </a:lnTo>
                <a:lnTo>
                  <a:pt x="1489587" y="383458"/>
                </a:lnTo>
                <a:cubicBezTo>
                  <a:pt x="1516105" y="343681"/>
                  <a:pt x="1523655" y="340765"/>
                  <a:pt x="1533832" y="294968"/>
                </a:cubicBezTo>
                <a:cubicBezTo>
                  <a:pt x="1540319" y="265776"/>
                  <a:pt x="1548581" y="206477"/>
                  <a:pt x="1548581" y="206477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1" name="Freeform 310"/>
          <p:cNvSpPr/>
          <p:nvPr/>
        </p:nvSpPr>
        <p:spPr>
          <a:xfrm>
            <a:off x="3332712" y="-29497"/>
            <a:ext cx="2020953" cy="1637071"/>
          </a:xfrm>
          <a:custGeom>
            <a:avLst/>
            <a:gdLst>
              <a:gd name="connsiteX0" fmla="*/ 2020953 w 2020953"/>
              <a:gd name="connsiteY0" fmla="*/ 988142 h 1637071"/>
              <a:gd name="connsiteX1" fmla="*/ 1961959 w 2020953"/>
              <a:gd name="connsiteY1" fmla="*/ 1061884 h 1637071"/>
              <a:gd name="connsiteX2" fmla="*/ 1858720 w 2020953"/>
              <a:gd name="connsiteY2" fmla="*/ 1165123 h 1637071"/>
              <a:gd name="connsiteX3" fmla="*/ 1622746 w 2020953"/>
              <a:gd name="connsiteY3" fmla="*/ 1194620 h 1637071"/>
              <a:gd name="connsiteX4" fmla="*/ 1607998 w 2020953"/>
              <a:gd name="connsiteY4" fmla="*/ 1150374 h 1637071"/>
              <a:gd name="connsiteX5" fmla="*/ 1578501 w 2020953"/>
              <a:gd name="connsiteY5" fmla="*/ 1327355 h 1637071"/>
              <a:gd name="connsiteX6" fmla="*/ 1549004 w 2020953"/>
              <a:gd name="connsiteY6" fmla="*/ 1504336 h 1637071"/>
              <a:gd name="connsiteX7" fmla="*/ 1490011 w 2020953"/>
              <a:gd name="connsiteY7" fmla="*/ 1592826 h 1637071"/>
              <a:gd name="connsiteX8" fmla="*/ 1386772 w 2020953"/>
              <a:gd name="connsiteY8" fmla="*/ 1622323 h 1637071"/>
              <a:gd name="connsiteX9" fmla="*/ 1342527 w 2020953"/>
              <a:gd name="connsiteY9" fmla="*/ 1637071 h 1637071"/>
              <a:gd name="connsiteX10" fmla="*/ 1239288 w 2020953"/>
              <a:gd name="connsiteY10" fmla="*/ 1622323 h 1637071"/>
              <a:gd name="connsiteX11" fmla="*/ 1195043 w 2020953"/>
              <a:gd name="connsiteY11" fmla="*/ 1607574 h 1637071"/>
              <a:gd name="connsiteX12" fmla="*/ 1136049 w 2020953"/>
              <a:gd name="connsiteY12" fmla="*/ 1519084 h 1637071"/>
              <a:gd name="connsiteX13" fmla="*/ 1106553 w 2020953"/>
              <a:gd name="connsiteY13" fmla="*/ 1415845 h 1637071"/>
              <a:gd name="connsiteX14" fmla="*/ 973817 w 2020953"/>
              <a:gd name="connsiteY14" fmla="*/ 1356852 h 1637071"/>
              <a:gd name="connsiteX15" fmla="*/ 885327 w 2020953"/>
              <a:gd name="connsiteY15" fmla="*/ 1342103 h 1637071"/>
              <a:gd name="connsiteX16" fmla="*/ 782088 w 2020953"/>
              <a:gd name="connsiteY16" fmla="*/ 1312607 h 1637071"/>
              <a:gd name="connsiteX17" fmla="*/ 575611 w 2020953"/>
              <a:gd name="connsiteY17" fmla="*/ 1327355 h 1637071"/>
              <a:gd name="connsiteX18" fmla="*/ 487120 w 2020953"/>
              <a:gd name="connsiteY18" fmla="*/ 1371600 h 1637071"/>
              <a:gd name="connsiteX19" fmla="*/ 428127 w 2020953"/>
              <a:gd name="connsiteY19" fmla="*/ 1401097 h 1637071"/>
              <a:gd name="connsiteX20" fmla="*/ 369133 w 2020953"/>
              <a:gd name="connsiteY20" fmla="*/ 1415845 h 1637071"/>
              <a:gd name="connsiteX21" fmla="*/ 206901 w 2020953"/>
              <a:gd name="connsiteY21" fmla="*/ 1445342 h 1637071"/>
              <a:gd name="connsiteX22" fmla="*/ 103662 w 2020953"/>
              <a:gd name="connsiteY22" fmla="*/ 1430594 h 1637071"/>
              <a:gd name="connsiteX23" fmla="*/ 88914 w 2020953"/>
              <a:gd name="connsiteY23" fmla="*/ 1386349 h 1637071"/>
              <a:gd name="connsiteX24" fmla="*/ 29920 w 2020953"/>
              <a:gd name="connsiteY24" fmla="*/ 1297858 h 1637071"/>
              <a:gd name="connsiteX25" fmla="*/ 423 w 2020953"/>
              <a:gd name="connsiteY25" fmla="*/ 1209368 h 1637071"/>
              <a:gd name="connsiteX26" fmla="*/ 15172 w 2020953"/>
              <a:gd name="connsiteY26" fmla="*/ 1091381 h 1637071"/>
              <a:gd name="connsiteX27" fmla="*/ 133159 w 2020953"/>
              <a:gd name="connsiteY27" fmla="*/ 988142 h 1637071"/>
              <a:gd name="connsiteX28" fmla="*/ 221649 w 2020953"/>
              <a:gd name="connsiteY28" fmla="*/ 943897 h 1637071"/>
              <a:gd name="connsiteX29" fmla="*/ 265894 w 2020953"/>
              <a:gd name="connsiteY29" fmla="*/ 899652 h 1637071"/>
              <a:gd name="connsiteX30" fmla="*/ 354385 w 2020953"/>
              <a:gd name="connsiteY30" fmla="*/ 840658 h 1637071"/>
              <a:gd name="connsiteX31" fmla="*/ 413378 w 2020953"/>
              <a:gd name="connsiteY31" fmla="*/ 752168 h 1637071"/>
              <a:gd name="connsiteX32" fmla="*/ 442875 w 2020953"/>
              <a:gd name="connsiteY32" fmla="*/ 707923 h 1637071"/>
              <a:gd name="connsiteX33" fmla="*/ 487120 w 2020953"/>
              <a:gd name="connsiteY33" fmla="*/ 663678 h 1637071"/>
              <a:gd name="connsiteX34" fmla="*/ 531365 w 2020953"/>
              <a:gd name="connsiteY34" fmla="*/ 575187 h 1637071"/>
              <a:gd name="connsiteX35" fmla="*/ 560862 w 2020953"/>
              <a:gd name="connsiteY35" fmla="*/ 486697 h 1637071"/>
              <a:gd name="connsiteX36" fmla="*/ 575611 w 2020953"/>
              <a:gd name="connsiteY36" fmla="*/ 442452 h 1637071"/>
              <a:gd name="connsiteX37" fmla="*/ 605107 w 2020953"/>
              <a:gd name="connsiteY37" fmla="*/ 398207 h 1637071"/>
              <a:gd name="connsiteX38" fmla="*/ 664101 w 2020953"/>
              <a:gd name="connsiteY38" fmla="*/ 265471 h 1637071"/>
              <a:gd name="connsiteX39" fmla="*/ 678849 w 2020953"/>
              <a:gd name="connsiteY39" fmla="*/ 221226 h 1637071"/>
              <a:gd name="connsiteX40" fmla="*/ 826333 w 2020953"/>
              <a:gd name="connsiteY40" fmla="*/ 73742 h 1637071"/>
              <a:gd name="connsiteX41" fmla="*/ 870578 w 2020953"/>
              <a:gd name="connsiteY41" fmla="*/ 44245 h 1637071"/>
              <a:gd name="connsiteX42" fmla="*/ 959069 w 2020953"/>
              <a:gd name="connsiteY42" fmla="*/ 14749 h 1637071"/>
              <a:gd name="connsiteX43" fmla="*/ 1003314 w 2020953"/>
              <a:gd name="connsiteY43" fmla="*/ 0 h 1637071"/>
              <a:gd name="connsiteX44" fmla="*/ 1298282 w 2020953"/>
              <a:gd name="connsiteY44" fmla="*/ 14749 h 1637071"/>
              <a:gd name="connsiteX45" fmla="*/ 1386772 w 2020953"/>
              <a:gd name="connsiteY45" fmla="*/ 29497 h 1637071"/>
              <a:gd name="connsiteX46" fmla="*/ 1534256 w 2020953"/>
              <a:gd name="connsiteY46" fmla="*/ 44245 h 1637071"/>
              <a:gd name="connsiteX47" fmla="*/ 1578501 w 2020953"/>
              <a:gd name="connsiteY47" fmla="*/ 88491 h 163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020953" h="1637071">
                <a:moveTo>
                  <a:pt x="2020953" y="988142"/>
                </a:moveTo>
                <a:cubicBezTo>
                  <a:pt x="2001288" y="1012723"/>
                  <a:pt x="1980474" y="1036426"/>
                  <a:pt x="1961959" y="1061884"/>
                </a:cubicBezTo>
                <a:cubicBezTo>
                  <a:pt x="1886227" y="1166014"/>
                  <a:pt x="1940155" y="1137977"/>
                  <a:pt x="1858720" y="1165123"/>
                </a:cubicBezTo>
                <a:cubicBezTo>
                  <a:pt x="1780381" y="1243462"/>
                  <a:pt x="1800758" y="1245481"/>
                  <a:pt x="1622746" y="1194620"/>
                </a:cubicBezTo>
                <a:cubicBezTo>
                  <a:pt x="1607798" y="1190349"/>
                  <a:pt x="1612914" y="1165123"/>
                  <a:pt x="1607998" y="1150374"/>
                </a:cubicBezTo>
                <a:cubicBezTo>
                  <a:pt x="1584617" y="1243896"/>
                  <a:pt x="1593845" y="1196926"/>
                  <a:pt x="1578501" y="1327355"/>
                </a:cubicBezTo>
                <a:cubicBezTo>
                  <a:pt x="1575590" y="1352097"/>
                  <a:pt x="1573098" y="1460967"/>
                  <a:pt x="1549004" y="1504336"/>
                </a:cubicBezTo>
                <a:cubicBezTo>
                  <a:pt x="1531788" y="1535325"/>
                  <a:pt x="1523642" y="1581616"/>
                  <a:pt x="1490011" y="1592826"/>
                </a:cubicBezTo>
                <a:cubicBezTo>
                  <a:pt x="1383918" y="1628189"/>
                  <a:pt x="1516413" y="1585282"/>
                  <a:pt x="1386772" y="1622323"/>
                </a:cubicBezTo>
                <a:cubicBezTo>
                  <a:pt x="1371824" y="1626594"/>
                  <a:pt x="1357275" y="1632155"/>
                  <a:pt x="1342527" y="1637071"/>
                </a:cubicBezTo>
                <a:cubicBezTo>
                  <a:pt x="1308114" y="1632155"/>
                  <a:pt x="1273375" y="1629141"/>
                  <a:pt x="1239288" y="1622323"/>
                </a:cubicBezTo>
                <a:cubicBezTo>
                  <a:pt x="1224044" y="1619274"/>
                  <a:pt x="1206036" y="1618567"/>
                  <a:pt x="1195043" y="1607574"/>
                </a:cubicBezTo>
                <a:cubicBezTo>
                  <a:pt x="1169976" y="1582507"/>
                  <a:pt x="1136049" y="1519084"/>
                  <a:pt x="1136049" y="1519084"/>
                </a:cubicBezTo>
                <a:cubicBezTo>
                  <a:pt x="1135086" y="1515231"/>
                  <a:pt x="1114246" y="1425461"/>
                  <a:pt x="1106553" y="1415845"/>
                </a:cubicBezTo>
                <a:cubicBezTo>
                  <a:pt x="1083429" y="1386941"/>
                  <a:pt x="996692" y="1360665"/>
                  <a:pt x="973817" y="1356852"/>
                </a:cubicBezTo>
                <a:cubicBezTo>
                  <a:pt x="944320" y="1351936"/>
                  <a:pt x="914650" y="1347968"/>
                  <a:pt x="885327" y="1342103"/>
                </a:cubicBezTo>
                <a:cubicBezTo>
                  <a:pt x="839026" y="1332843"/>
                  <a:pt x="824261" y="1326664"/>
                  <a:pt x="782088" y="1312607"/>
                </a:cubicBezTo>
                <a:cubicBezTo>
                  <a:pt x="713262" y="1317523"/>
                  <a:pt x="644139" y="1319293"/>
                  <a:pt x="575611" y="1327355"/>
                </a:cubicBezTo>
                <a:cubicBezTo>
                  <a:pt x="533045" y="1332363"/>
                  <a:pt x="523212" y="1350976"/>
                  <a:pt x="487120" y="1371600"/>
                </a:cubicBezTo>
                <a:cubicBezTo>
                  <a:pt x="468031" y="1382508"/>
                  <a:pt x="448713" y="1393377"/>
                  <a:pt x="428127" y="1401097"/>
                </a:cubicBezTo>
                <a:cubicBezTo>
                  <a:pt x="409148" y="1408214"/>
                  <a:pt x="388623" y="1410276"/>
                  <a:pt x="369133" y="1415845"/>
                </a:cubicBezTo>
                <a:cubicBezTo>
                  <a:pt x="263030" y="1446160"/>
                  <a:pt x="402157" y="1420936"/>
                  <a:pt x="206901" y="1445342"/>
                </a:cubicBezTo>
                <a:cubicBezTo>
                  <a:pt x="172488" y="1440426"/>
                  <a:pt x="134754" y="1446140"/>
                  <a:pt x="103662" y="1430594"/>
                </a:cubicBezTo>
                <a:cubicBezTo>
                  <a:pt x="89757" y="1423642"/>
                  <a:pt x="96464" y="1399939"/>
                  <a:pt x="88914" y="1386349"/>
                </a:cubicBezTo>
                <a:cubicBezTo>
                  <a:pt x="71698" y="1355359"/>
                  <a:pt x="29920" y="1297858"/>
                  <a:pt x="29920" y="1297858"/>
                </a:cubicBezTo>
                <a:cubicBezTo>
                  <a:pt x="20088" y="1268361"/>
                  <a:pt x="-3434" y="1240220"/>
                  <a:pt x="423" y="1209368"/>
                </a:cubicBezTo>
                <a:cubicBezTo>
                  <a:pt x="5339" y="1170039"/>
                  <a:pt x="4743" y="1129619"/>
                  <a:pt x="15172" y="1091381"/>
                </a:cubicBezTo>
                <a:cubicBezTo>
                  <a:pt x="28828" y="1041310"/>
                  <a:pt x="100932" y="1009627"/>
                  <a:pt x="133159" y="988142"/>
                </a:cubicBezTo>
                <a:cubicBezTo>
                  <a:pt x="190339" y="950022"/>
                  <a:pt x="160588" y="964250"/>
                  <a:pt x="221649" y="943897"/>
                </a:cubicBezTo>
                <a:cubicBezTo>
                  <a:pt x="236397" y="929149"/>
                  <a:pt x="248540" y="911222"/>
                  <a:pt x="265894" y="899652"/>
                </a:cubicBezTo>
                <a:cubicBezTo>
                  <a:pt x="345402" y="846647"/>
                  <a:pt x="278385" y="938372"/>
                  <a:pt x="354385" y="840658"/>
                </a:cubicBezTo>
                <a:cubicBezTo>
                  <a:pt x="376149" y="812675"/>
                  <a:pt x="393714" y="781665"/>
                  <a:pt x="413378" y="752168"/>
                </a:cubicBezTo>
                <a:cubicBezTo>
                  <a:pt x="423210" y="737420"/>
                  <a:pt x="430341" y="720457"/>
                  <a:pt x="442875" y="707923"/>
                </a:cubicBezTo>
                <a:lnTo>
                  <a:pt x="487120" y="663678"/>
                </a:lnTo>
                <a:cubicBezTo>
                  <a:pt x="540911" y="502309"/>
                  <a:pt x="455123" y="746733"/>
                  <a:pt x="531365" y="575187"/>
                </a:cubicBezTo>
                <a:cubicBezTo>
                  <a:pt x="543993" y="546775"/>
                  <a:pt x="551030" y="516194"/>
                  <a:pt x="560862" y="486697"/>
                </a:cubicBezTo>
                <a:cubicBezTo>
                  <a:pt x="565778" y="471949"/>
                  <a:pt x="566988" y="455387"/>
                  <a:pt x="575611" y="442452"/>
                </a:cubicBezTo>
                <a:cubicBezTo>
                  <a:pt x="585443" y="427704"/>
                  <a:pt x="597908" y="414404"/>
                  <a:pt x="605107" y="398207"/>
                </a:cubicBezTo>
                <a:cubicBezTo>
                  <a:pt x="675308" y="240253"/>
                  <a:pt x="597348" y="365600"/>
                  <a:pt x="664101" y="265471"/>
                </a:cubicBezTo>
                <a:cubicBezTo>
                  <a:pt x="669017" y="250723"/>
                  <a:pt x="671299" y="234816"/>
                  <a:pt x="678849" y="221226"/>
                </a:cubicBezTo>
                <a:cubicBezTo>
                  <a:pt x="736685" y="117121"/>
                  <a:pt x="729169" y="138519"/>
                  <a:pt x="826333" y="73742"/>
                </a:cubicBezTo>
                <a:cubicBezTo>
                  <a:pt x="841081" y="63910"/>
                  <a:pt x="853762" y="49850"/>
                  <a:pt x="870578" y="44245"/>
                </a:cubicBezTo>
                <a:lnTo>
                  <a:pt x="959069" y="14749"/>
                </a:lnTo>
                <a:lnTo>
                  <a:pt x="1003314" y="0"/>
                </a:lnTo>
                <a:cubicBezTo>
                  <a:pt x="1101637" y="4916"/>
                  <a:pt x="1200126" y="7199"/>
                  <a:pt x="1298282" y="14749"/>
                </a:cubicBezTo>
                <a:cubicBezTo>
                  <a:pt x="1328097" y="17043"/>
                  <a:pt x="1357099" y="25788"/>
                  <a:pt x="1386772" y="29497"/>
                </a:cubicBezTo>
                <a:cubicBezTo>
                  <a:pt x="1435797" y="35625"/>
                  <a:pt x="1485095" y="39329"/>
                  <a:pt x="1534256" y="44245"/>
                </a:cubicBezTo>
                <a:cubicBezTo>
                  <a:pt x="1566480" y="92581"/>
                  <a:pt x="1546027" y="88491"/>
                  <a:pt x="1578501" y="88491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3" name="Freeform 312"/>
          <p:cNvSpPr/>
          <p:nvPr/>
        </p:nvSpPr>
        <p:spPr>
          <a:xfrm>
            <a:off x="509508" y="14748"/>
            <a:ext cx="3288938" cy="884904"/>
          </a:xfrm>
          <a:custGeom>
            <a:avLst/>
            <a:gdLst>
              <a:gd name="connsiteX0" fmla="*/ 36182 w 3288938"/>
              <a:gd name="connsiteY0" fmla="*/ 0 h 884904"/>
              <a:gd name="connsiteX1" fmla="*/ 21434 w 3288938"/>
              <a:gd name="connsiteY1" fmla="*/ 73742 h 884904"/>
              <a:gd name="connsiteX2" fmla="*/ 21434 w 3288938"/>
              <a:gd name="connsiteY2" fmla="*/ 221226 h 884904"/>
              <a:gd name="connsiteX3" fmla="*/ 65679 w 3288938"/>
              <a:gd name="connsiteY3" fmla="*/ 250723 h 884904"/>
              <a:gd name="connsiteX4" fmla="*/ 154169 w 3288938"/>
              <a:gd name="connsiteY4" fmla="*/ 324465 h 884904"/>
              <a:gd name="connsiteX5" fmla="*/ 168918 w 3288938"/>
              <a:gd name="connsiteY5" fmla="*/ 368710 h 884904"/>
              <a:gd name="connsiteX6" fmla="*/ 301653 w 3288938"/>
              <a:gd name="connsiteY6" fmla="*/ 486697 h 884904"/>
              <a:gd name="connsiteX7" fmla="*/ 404892 w 3288938"/>
              <a:gd name="connsiteY7" fmla="*/ 516194 h 884904"/>
              <a:gd name="connsiteX8" fmla="*/ 463886 w 3288938"/>
              <a:gd name="connsiteY8" fmla="*/ 501446 h 884904"/>
              <a:gd name="connsiteX9" fmla="*/ 552376 w 3288938"/>
              <a:gd name="connsiteY9" fmla="*/ 471949 h 884904"/>
              <a:gd name="connsiteX10" fmla="*/ 611369 w 3288938"/>
              <a:gd name="connsiteY10" fmla="*/ 486697 h 884904"/>
              <a:gd name="connsiteX11" fmla="*/ 626118 w 3288938"/>
              <a:gd name="connsiteY11" fmla="*/ 530942 h 884904"/>
              <a:gd name="connsiteX12" fmla="*/ 655615 w 3288938"/>
              <a:gd name="connsiteY12" fmla="*/ 663678 h 884904"/>
              <a:gd name="connsiteX13" fmla="*/ 699860 w 3288938"/>
              <a:gd name="connsiteY13" fmla="*/ 707923 h 884904"/>
              <a:gd name="connsiteX14" fmla="*/ 788350 w 3288938"/>
              <a:gd name="connsiteY14" fmla="*/ 737420 h 884904"/>
              <a:gd name="connsiteX15" fmla="*/ 921086 w 3288938"/>
              <a:gd name="connsiteY15" fmla="*/ 766917 h 884904"/>
              <a:gd name="connsiteX16" fmla="*/ 965331 w 3288938"/>
              <a:gd name="connsiteY16" fmla="*/ 781665 h 884904"/>
              <a:gd name="connsiteX17" fmla="*/ 980079 w 3288938"/>
              <a:gd name="connsiteY17" fmla="*/ 825910 h 884904"/>
              <a:gd name="connsiteX18" fmla="*/ 1068569 w 3288938"/>
              <a:gd name="connsiteY18" fmla="*/ 855407 h 884904"/>
              <a:gd name="connsiteX19" fmla="*/ 1260298 w 3288938"/>
              <a:gd name="connsiteY19" fmla="*/ 884904 h 884904"/>
              <a:gd name="connsiteX20" fmla="*/ 1348789 w 3288938"/>
              <a:gd name="connsiteY20" fmla="*/ 870155 h 884904"/>
              <a:gd name="connsiteX21" fmla="*/ 1363537 w 3288938"/>
              <a:gd name="connsiteY21" fmla="*/ 825910 h 884904"/>
              <a:gd name="connsiteX22" fmla="*/ 1378286 w 3288938"/>
              <a:gd name="connsiteY22" fmla="*/ 752168 h 884904"/>
              <a:gd name="connsiteX23" fmla="*/ 1422531 w 3288938"/>
              <a:gd name="connsiteY23" fmla="*/ 737420 h 884904"/>
              <a:gd name="connsiteX24" fmla="*/ 1511021 w 3288938"/>
              <a:gd name="connsiteY24" fmla="*/ 678426 h 884904"/>
              <a:gd name="connsiteX25" fmla="*/ 1555266 w 3288938"/>
              <a:gd name="connsiteY25" fmla="*/ 648929 h 884904"/>
              <a:gd name="connsiteX26" fmla="*/ 1702750 w 3288938"/>
              <a:gd name="connsiteY26" fmla="*/ 663678 h 884904"/>
              <a:gd name="connsiteX27" fmla="*/ 1791240 w 3288938"/>
              <a:gd name="connsiteY27" fmla="*/ 693175 h 884904"/>
              <a:gd name="connsiteX28" fmla="*/ 1850234 w 3288938"/>
              <a:gd name="connsiteY28" fmla="*/ 707923 h 884904"/>
              <a:gd name="connsiteX29" fmla="*/ 1894479 w 3288938"/>
              <a:gd name="connsiteY29" fmla="*/ 722671 h 884904"/>
              <a:gd name="connsiteX30" fmla="*/ 2012466 w 3288938"/>
              <a:gd name="connsiteY30" fmla="*/ 752168 h 884904"/>
              <a:gd name="connsiteX31" fmla="*/ 2115705 w 3288938"/>
              <a:gd name="connsiteY31" fmla="*/ 737420 h 884904"/>
              <a:gd name="connsiteX32" fmla="*/ 2145202 w 3288938"/>
              <a:gd name="connsiteY32" fmla="*/ 693175 h 884904"/>
              <a:gd name="connsiteX33" fmla="*/ 2189447 w 3288938"/>
              <a:gd name="connsiteY33" fmla="*/ 663678 h 884904"/>
              <a:gd name="connsiteX34" fmla="*/ 2454918 w 3288938"/>
              <a:gd name="connsiteY34" fmla="*/ 678426 h 884904"/>
              <a:gd name="connsiteX35" fmla="*/ 2499163 w 3288938"/>
              <a:gd name="connsiteY35" fmla="*/ 693175 h 884904"/>
              <a:gd name="connsiteX36" fmla="*/ 2853124 w 3288938"/>
              <a:gd name="connsiteY36" fmla="*/ 722671 h 884904"/>
              <a:gd name="connsiteX37" fmla="*/ 2912118 w 3288938"/>
              <a:gd name="connsiteY37" fmla="*/ 737420 h 884904"/>
              <a:gd name="connsiteX38" fmla="*/ 3000608 w 3288938"/>
              <a:gd name="connsiteY38" fmla="*/ 766917 h 884904"/>
              <a:gd name="connsiteX39" fmla="*/ 3221834 w 3288938"/>
              <a:gd name="connsiteY39" fmla="*/ 752168 h 884904"/>
              <a:gd name="connsiteX40" fmla="*/ 3280827 w 3288938"/>
              <a:gd name="connsiteY40" fmla="*/ 737420 h 88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88938" h="884904">
                <a:moveTo>
                  <a:pt x="36182" y="0"/>
                </a:moveTo>
                <a:cubicBezTo>
                  <a:pt x="31266" y="24581"/>
                  <a:pt x="27514" y="49423"/>
                  <a:pt x="21434" y="73742"/>
                </a:cubicBezTo>
                <a:cubicBezTo>
                  <a:pt x="5572" y="137192"/>
                  <a:pt x="-17601" y="133395"/>
                  <a:pt x="21434" y="221226"/>
                </a:cubicBezTo>
                <a:cubicBezTo>
                  <a:pt x="28633" y="237424"/>
                  <a:pt x="52062" y="239375"/>
                  <a:pt x="65679" y="250723"/>
                </a:cubicBezTo>
                <a:cubicBezTo>
                  <a:pt x="179236" y="345355"/>
                  <a:pt x="44317" y="251229"/>
                  <a:pt x="154169" y="324465"/>
                </a:cubicBezTo>
                <a:cubicBezTo>
                  <a:pt x="159085" y="339213"/>
                  <a:pt x="159374" y="356439"/>
                  <a:pt x="168918" y="368710"/>
                </a:cubicBezTo>
                <a:cubicBezTo>
                  <a:pt x="193792" y="400691"/>
                  <a:pt x="255057" y="463398"/>
                  <a:pt x="301653" y="486697"/>
                </a:cubicBezTo>
                <a:cubicBezTo>
                  <a:pt x="322815" y="497278"/>
                  <a:pt x="385984" y="511467"/>
                  <a:pt x="404892" y="516194"/>
                </a:cubicBezTo>
                <a:cubicBezTo>
                  <a:pt x="424557" y="511278"/>
                  <a:pt x="444471" y="507270"/>
                  <a:pt x="463886" y="501446"/>
                </a:cubicBezTo>
                <a:cubicBezTo>
                  <a:pt x="493667" y="492512"/>
                  <a:pt x="552376" y="471949"/>
                  <a:pt x="552376" y="471949"/>
                </a:cubicBezTo>
                <a:cubicBezTo>
                  <a:pt x="572040" y="476865"/>
                  <a:pt x="595541" y="474035"/>
                  <a:pt x="611369" y="486697"/>
                </a:cubicBezTo>
                <a:cubicBezTo>
                  <a:pt x="623509" y="496409"/>
                  <a:pt x="622746" y="515766"/>
                  <a:pt x="626118" y="530942"/>
                </a:cubicBezTo>
                <a:cubicBezTo>
                  <a:pt x="628796" y="542993"/>
                  <a:pt x="639013" y="638775"/>
                  <a:pt x="655615" y="663678"/>
                </a:cubicBezTo>
                <a:cubicBezTo>
                  <a:pt x="667185" y="681032"/>
                  <a:pt x="681627" y="697794"/>
                  <a:pt x="699860" y="707923"/>
                </a:cubicBezTo>
                <a:cubicBezTo>
                  <a:pt x="727039" y="723023"/>
                  <a:pt x="758853" y="727588"/>
                  <a:pt x="788350" y="737420"/>
                </a:cubicBezTo>
                <a:cubicBezTo>
                  <a:pt x="887945" y="770618"/>
                  <a:pt x="765361" y="732311"/>
                  <a:pt x="921086" y="766917"/>
                </a:cubicBezTo>
                <a:cubicBezTo>
                  <a:pt x="936262" y="770289"/>
                  <a:pt x="950583" y="776749"/>
                  <a:pt x="965331" y="781665"/>
                </a:cubicBezTo>
                <a:cubicBezTo>
                  <a:pt x="970247" y="796413"/>
                  <a:pt x="967429" y="816874"/>
                  <a:pt x="980079" y="825910"/>
                </a:cubicBezTo>
                <a:cubicBezTo>
                  <a:pt x="1005380" y="843982"/>
                  <a:pt x="1038405" y="847866"/>
                  <a:pt x="1068569" y="855407"/>
                </a:cubicBezTo>
                <a:cubicBezTo>
                  <a:pt x="1170751" y="880952"/>
                  <a:pt x="1107417" y="867916"/>
                  <a:pt x="1260298" y="884904"/>
                </a:cubicBezTo>
                <a:cubicBezTo>
                  <a:pt x="1289795" y="879988"/>
                  <a:pt x="1322825" y="884992"/>
                  <a:pt x="1348789" y="870155"/>
                </a:cubicBezTo>
                <a:cubicBezTo>
                  <a:pt x="1362287" y="862442"/>
                  <a:pt x="1359766" y="840992"/>
                  <a:pt x="1363537" y="825910"/>
                </a:cubicBezTo>
                <a:cubicBezTo>
                  <a:pt x="1369617" y="801591"/>
                  <a:pt x="1364381" y="773025"/>
                  <a:pt x="1378286" y="752168"/>
                </a:cubicBezTo>
                <a:cubicBezTo>
                  <a:pt x="1386909" y="739233"/>
                  <a:pt x="1407783" y="742336"/>
                  <a:pt x="1422531" y="737420"/>
                </a:cubicBezTo>
                <a:lnTo>
                  <a:pt x="1511021" y="678426"/>
                </a:lnTo>
                <a:lnTo>
                  <a:pt x="1555266" y="648929"/>
                </a:lnTo>
                <a:cubicBezTo>
                  <a:pt x="1604427" y="653845"/>
                  <a:pt x="1654190" y="654573"/>
                  <a:pt x="1702750" y="663678"/>
                </a:cubicBezTo>
                <a:cubicBezTo>
                  <a:pt x="1733310" y="669408"/>
                  <a:pt x="1761076" y="685634"/>
                  <a:pt x="1791240" y="693175"/>
                </a:cubicBezTo>
                <a:cubicBezTo>
                  <a:pt x="1810905" y="698091"/>
                  <a:pt x="1830744" y="702355"/>
                  <a:pt x="1850234" y="707923"/>
                </a:cubicBezTo>
                <a:cubicBezTo>
                  <a:pt x="1865182" y="712194"/>
                  <a:pt x="1879481" y="718581"/>
                  <a:pt x="1894479" y="722671"/>
                </a:cubicBezTo>
                <a:cubicBezTo>
                  <a:pt x="1933590" y="733338"/>
                  <a:pt x="2012466" y="752168"/>
                  <a:pt x="2012466" y="752168"/>
                </a:cubicBezTo>
                <a:cubicBezTo>
                  <a:pt x="2046879" y="747252"/>
                  <a:pt x="2083939" y="751538"/>
                  <a:pt x="2115705" y="737420"/>
                </a:cubicBezTo>
                <a:cubicBezTo>
                  <a:pt x="2131903" y="730221"/>
                  <a:pt x="2132668" y="705709"/>
                  <a:pt x="2145202" y="693175"/>
                </a:cubicBezTo>
                <a:cubicBezTo>
                  <a:pt x="2157736" y="680641"/>
                  <a:pt x="2174699" y="673510"/>
                  <a:pt x="2189447" y="663678"/>
                </a:cubicBezTo>
                <a:cubicBezTo>
                  <a:pt x="2277937" y="668594"/>
                  <a:pt x="2366690" y="670023"/>
                  <a:pt x="2454918" y="678426"/>
                </a:cubicBezTo>
                <a:cubicBezTo>
                  <a:pt x="2470394" y="679900"/>
                  <a:pt x="2483798" y="690811"/>
                  <a:pt x="2499163" y="693175"/>
                </a:cubicBezTo>
                <a:cubicBezTo>
                  <a:pt x="2574087" y="704702"/>
                  <a:pt x="2794591" y="718490"/>
                  <a:pt x="2853124" y="722671"/>
                </a:cubicBezTo>
                <a:cubicBezTo>
                  <a:pt x="2872789" y="727587"/>
                  <a:pt x="2892703" y="731595"/>
                  <a:pt x="2912118" y="737420"/>
                </a:cubicBezTo>
                <a:cubicBezTo>
                  <a:pt x="2941899" y="746354"/>
                  <a:pt x="3000608" y="766917"/>
                  <a:pt x="3000608" y="766917"/>
                </a:cubicBezTo>
                <a:cubicBezTo>
                  <a:pt x="3074350" y="762001"/>
                  <a:pt x="3148380" y="760330"/>
                  <a:pt x="3221834" y="752168"/>
                </a:cubicBezTo>
                <a:cubicBezTo>
                  <a:pt x="3368556" y="735865"/>
                  <a:pt x="3219602" y="737420"/>
                  <a:pt x="3280827" y="73742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4" name="Freeform 313"/>
          <p:cNvSpPr/>
          <p:nvPr/>
        </p:nvSpPr>
        <p:spPr>
          <a:xfrm>
            <a:off x="-44245" y="781665"/>
            <a:ext cx="1460090" cy="1268361"/>
          </a:xfrm>
          <a:custGeom>
            <a:avLst/>
            <a:gdLst>
              <a:gd name="connsiteX0" fmla="*/ 1356851 w 1460090"/>
              <a:gd name="connsiteY0" fmla="*/ 0 h 1268361"/>
              <a:gd name="connsiteX1" fmla="*/ 1312606 w 1460090"/>
              <a:gd name="connsiteY1" fmla="*/ 117987 h 1268361"/>
              <a:gd name="connsiteX2" fmla="*/ 1283110 w 1460090"/>
              <a:gd name="connsiteY2" fmla="*/ 235974 h 1268361"/>
              <a:gd name="connsiteX3" fmla="*/ 1268361 w 1460090"/>
              <a:gd name="connsiteY3" fmla="*/ 294967 h 1268361"/>
              <a:gd name="connsiteX4" fmla="*/ 1283110 w 1460090"/>
              <a:gd name="connsiteY4" fmla="*/ 442451 h 1268361"/>
              <a:gd name="connsiteX5" fmla="*/ 1327355 w 1460090"/>
              <a:gd name="connsiteY5" fmla="*/ 575187 h 1268361"/>
              <a:gd name="connsiteX6" fmla="*/ 1342103 w 1460090"/>
              <a:gd name="connsiteY6" fmla="*/ 619432 h 1268361"/>
              <a:gd name="connsiteX7" fmla="*/ 1356851 w 1460090"/>
              <a:gd name="connsiteY7" fmla="*/ 663677 h 1268361"/>
              <a:gd name="connsiteX8" fmla="*/ 1430593 w 1460090"/>
              <a:gd name="connsiteY8" fmla="*/ 752167 h 1268361"/>
              <a:gd name="connsiteX9" fmla="*/ 1460090 w 1460090"/>
              <a:gd name="connsiteY9" fmla="*/ 840658 h 1268361"/>
              <a:gd name="connsiteX10" fmla="*/ 1445342 w 1460090"/>
              <a:gd name="connsiteY10" fmla="*/ 943896 h 1268361"/>
              <a:gd name="connsiteX11" fmla="*/ 1430593 w 1460090"/>
              <a:gd name="connsiteY11" fmla="*/ 988141 h 1268361"/>
              <a:gd name="connsiteX12" fmla="*/ 1386348 w 1460090"/>
              <a:gd name="connsiteY12" fmla="*/ 1002890 h 1268361"/>
              <a:gd name="connsiteX13" fmla="*/ 1342103 w 1460090"/>
              <a:gd name="connsiteY13" fmla="*/ 1032387 h 1268361"/>
              <a:gd name="connsiteX14" fmla="*/ 1253613 w 1460090"/>
              <a:gd name="connsiteY14" fmla="*/ 1061883 h 1268361"/>
              <a:gd name="connsiteX15" fmla="*/ 1120877 w 1460090"/>
              <a:gd name="connsiteY15" fmla="*/ 1150374 h 1268361"/>
              <a:gd name="connsiteX16" fmla="*/ 1076632 w 1460090"/>
              <a:gd name="connsiteY16" fmla="*/ 1179870 h 1268361"/>
              <a:gd name="connsiteX17" fmla="*/ 1017639 w 1460090"/>
              <a:gd name="connsiteY17" fmla="*/ 1194619 h 1268361"/>
              <a:gd name="connsiteX18" fmla="*/ 973393 w 1460090"/>
              <a:gd name="connsiteY18" fmla="*/ 1238864 h 1268361"/>
              <a:gd name="connsiteX19" fmla="*/ 884903 w 1460090"/>
              <a:gd name="connsiteY19" fmla="*/ 1268361 h 1268361"/>
              <a:gd name="connsiteX20" fmla="*/ 707922 w 1460090"/>
              <a:gd name="connsiteY20" fmla="*/ 1224116 h 1268361"/>
              <a:gd name="connsiteX21" fmla="*/ 678426 w 1460090"/>
              <a:gd name="connsiteY21" fmla="*/ 1179870 h 1268361"/>
              <a:gd name="connsiteX22" fmla="*/ 589935 w 1460090"/>
              <a:gd name="connsiteY22" fmla="*/ 1150374 h 1268361"/>
              <a:gd name="connsiteX23" fmla="*/ 442451 w 1460090"/>
              <a:gd name="connsiteY23" fmla="*/ 1061883 h 1268361"/>
              <a:gd name="connsiteX24" fmla="*/ 398206 w 1460090"/>
              <a:gd name="connsiteY24" fmla="*/ 1047135 h 1268361"/>
              <a:gd name="connsiteX25" fmla="*/ 206477 w 1460090"/>
              <a:gd name="connsiteY25" fmla="*/ 1032387 h 1268361"/>
              <a:gd name="connsiteX26" fmla="*/ 162232 w 1460090"/>
              <a:gd name="connsiteY26" fmla="*/ 1002890 h 1268361"/>
              <a:gd name="connsiteX27" fmla="*/ 132735 w 1460090"/>
              <a:gd name="connsiteY27" fmla="*/ 958645 h 1268361"/>
              <a:gd name="connsiteX28" fmla="*/ 88490 w 1460090"/>
              <a:gd name="connsiteY28" fmla="*/ 943896 h 1268361"/>
              <a:gd name="connsiteX29" fmla="*/ 0 w 1460090"/>
              <a:gd name="connsiteY29" fmla="*/ 766916 h 1268361"/>
              <a:gd name="connsiteX30" fmla="*/ 0 w 1460090"/>
              <a:gd name="connsiteY30" fmla="*/ 737419 h 1268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460090" h="1268361">
                <a:moveTo>
                  <a:pt x="1356851" y="0"/>
                </a:moveTo>
                <a:cubicBezTo>
                  <a:pt x="1328397" y="142271"/>
                  <a:pt x="1363241" y="16715"/>
                  <a:pt x="1312606" y="117987"/>
                </a:cubicBezTo>
                <a:cubicBezTo>
                  <a:pt x="1296793" y="149612"/>
                  <a:pt x="1289842" y="205682"/>
                  <a:pt x="1283110" y="235974"/>
                </a:cubicBezTo>
                <a:cubicBezTo>
                  <a:pt x="1278713" y="255761"/>
                  <a:pt x="1273277" y="275303"/>
                  <a:pt x="1268361" y="294967"/>
                </a:cubicBezTo>
                <a:cubicBezTo>
                  <a:pt x="1273277" y="344128"/>
                  <a:pt x="1274005" y="393891"/>
                  <a:pt x="1283110" y="442451"/>
                </a:cubicBezTo>
                <a:cubicBezTo>
                  <a:pt x="1283112" y="442464"/>
                  <a:pt x="1319979" y="553059"/>
                  <a:pt x="1327355" y="575187"/>
                </a:cubicBezTo>
                <a:lnTo>
                  <a:pt x="1342103" y="619432"/>
                </a:lnTo>
                <a:cubicBezTo>
                  <a:pt x="1347019" y="634180"/>
                  <a:pt x="1345858" y="652684"/>
                  <a:pt x="1356851" y="663677"/>
                </a:cubicBezTo>
                <a:cubicBezTo>
                  <a:pt x="1384639" y="691464"/>
                  <a:pt x="1414166" y="715205"/>
                  <a:pt x="1430593" y="752167"/>
                </a:cubicBezTo>
                <a:cubicBezTo>
                  <a:pt x="1443221" y="780580"/>
                  <a:pt x="1460090" y="840658"/>
                  <a:pt x="1460090" y="840658"/>
                </a:cubicBezTo>
                <a:cubicBezTo>
                  <a:pt x="1455174" y="875071"/>
                  <a:pt x="1452159" y="909809"/>
                  <a:pt x="1445342" y="943896"/>
                </a:cubicBezTo>
                <a:cubicBezTo>
                  <a:pt x="1442293" y="959140"/>
                  <a:pt x="1441586" y="977148"/>
                  <a:pt x="1430593" y="988141"/>
                </a:cubicBezTo>
                <a:cubicBezTo>
                  <a:pt x="1419600" y="999134"/>
                  <a:pt x="1400253" y="995937"/>
                  <a:pt x="1386348" y="1002890"/>
                </a:cubicBezTo>
                <a:cubicBezTo>
                  <a:pt x="1370494" y="1010817"/>
                  <a:pt x="1358301" y="1025188"/>
                  <a:pt x="1342103" y="1032387"/>
                </a:cubicBezTo>
                <a:cubicBezTo>
                  <a:pt x="1313691" y="1045015"/>
                  <a:pt x="1253613" y="1061883"/>
                  <a:pt x="1253613" y="1061883"/>
                </a:cubicBezTo>
                <a:lnTo>
                  <a:pt x="1120877" y="1150374"/>
                </a:lnTo>
                <a:cubicBezTo>
                  <a:pt x="1106129" y="1160206"/>
                  <a:pt x="1093828" y="1175571"/>
                  <a:pt x="1076632" y="1179870"/>
                </a:cubicBezTo>
                <a:lnTo>
                  <a:pt x="1017639" y="1194619"/>
                </a:lnTo>
                <a:cubicBezTo>
                  <a:pt x="1002890" y="1209367"/>
                  <a:pt x="991626" y="1228735"/>
                  <a:pt x="973393" y="1238864"/>
                </a:cubicBezTo>
                <a:cubicBezTo>
                  <a:pt x="946213" y="1253964"/>
                  <a:pt x="884903" y="1268361"/>
                  <a:pt x="884903" y="1268361"/>
                </a:cubicBezTo>
                <a:cubicBezTo>
                  <a:pt x="811115" y="1260162"/>
                  <a:pt x="758724" y="1274918"/>
                  <a:pt x="707922" y="1224116"/>
                </a:cubicBezTo>
                <a:cubicBezTo>
                  <a:pt x="695388" y="1211582"/>
                  <a:pt x="693457" y="1189264"/>
                  <a:pt x="678426" y="1179870"/>
                </a:cubicBezTo>
                <a:cubicBezTo>
                  <a:pt x="652060" y="1163391"/>
                  <a:pt x="589935" y="1150374"/>
                  <a:pt x="589935" y="1150374"/>
                </a:cubicBezTo>
                <a:cubicBezTo>
                  <a:pt x="527027" y="1108435"/>
                  <a:pt x="505943" y="1089093"/>
                  <a:pt x="442451" y="1061883"/>
                </a:cubicBezTo>
                <a:cubicBezTo>
                  <a:pt x="428162" y="1055759"/>
                  <a:pt x="413632" y="1049063"/>
                  <a:pt x="398206" y="1047135"/>
                </a:cubicBezTo>
                <a:cubicBezTo>
                  <a:pt x="334602" y="1039185"/>
                  <a:pt x="270387" y="1037303"/>
                  <a:pt x="206477" y="1032387"/>
                </a:cubicBezTo>
                <a:cubicBezTo>
                  <a:pt x="191729" y="1022555"/>
                  <a:pt x="174766" y="1015424"/>
                  <a:pt x="162232" y="1002890"/>
                </a:cubicBezTo>
                <a:cubicBezTo>
                  <a:pt x="149698" y="990356"/>
                  <a:pt x="146576" y="969718"/>
                  <a:pt x="132735" y="958645"/>
                </a:cubicBezTo>
                <a:cubicBezTo>
                  <a:pt x="120596" y="948933"/>
                  <a:pt x="103238" y="948812"/>
                  <a:pt x="88490" y="943896"/>
                </a:cubicBezTo>
                <a:cubicBezTo>
                  <a:pt x="58664" y="899156"/>
                  <a:pt x="0" y="827976"/>
                  <a:pt x="0" y="766916"/>
                </a:cubicBezTo>
                <a:lnTo>
                  <a:pt x="0" y="737419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5" name="Freeform 314"/>
          <p:cNvSpPr/>
          <p:nvPr/>
        </p:nvSpPr>
        <p:spPr>
          <a:xfrm>
            <a:off x="1297802" y="1224116"/>
            <a:ext cx="2271308" cy="781665"/>
          </a:xfrm>
          <a:custGeom>
            <a:avLst/>
            <a:gdLst>
              <a:gd name="connsiteX0" fmla="*/ 2271308 w 2271308"/>
              <a:gd name="connsiteY0" fmla="*/ 235974 h 781665"/>
              <a:gd name="connsiteX1" fmla="*/ 2256559 w 2271308"/>
              <a:gd name="connsiteY1" fmla="*/ 339213 h 781665"/>
              <a:gd name="connsiteX2" fmla="*/ 2241811 w 2271308"/>
              <a:gd name="connsiteY2" fmla="*/ 383458 h 781665"/>
              <a:gd name="connsiteX3" fmla="*/ 2227063 w 2271308"/>
              <a:gd name="connsiteY3" fmla="*/ 457200 h 781665"/>
              <a:gd name="connsiteX4" fmla="*/ 2197566 w 2271308"/>
              <a:gd name="connsiteY4" fmla="*/ 589936 h 781665"/>
              <a:gd name="connsiteX5" fmla="*/ 2168069 w 2271308"/>
              <a:gd name="connsiteY5" fmla="*/ 634181 h 781665"/>
              <a:gd name="connsiteX6" fmla="*/ 1991088 w 2271308"/>
              <a:gd name="connsiteY6" fmla="*/ 722671 h 781665"/>
              <a:gd name="connsiteX7" fmla="*/ 1887850 w 2271308"/>
              <a:gd name="connsiteY7" fmla="*/ 752168 h 781665"/>
              <a:gd name="connsiteX8" fmla="*/ 1843604 w 2271308"/>
              <a:gd name="connsiteY8" fmla="*/ 766916 h 781665"/>
              <a:gd name="connsiteX9" fmla="*/ 1755114 w 2271308"/>
              <a:gd name="connsiteY9" fmla="*/ 781665 h 781665"/>
              <a:gd name="connsiteX10" fmla="*/ 1578133 w 2271308"/>
              <a:gd name="connsiteY10" fmla="*/ 752168 h 781665"/>
              <a:gd name="connsiteX11" fmla="*/ 1533888 w 2271308"/>
              <a:gd name="connsiteY11" fmla="*/ 737419 h 781665"/>
              <a:gd name="connsiteX12" fmla="*/ 1445398 w 2271308"/>
              <a:gd name="connsiteY12" fmla="*/ 678426 h 781665"/>
              <a:gd name="connsiteX13" fmla="*/ 1430650 w 2271308"/>
              <a:gd name="connsiteY13" fmla="*/ 634181 h 781665"/>
              <a:gd name="connsiteX14" fmla="*/ 1371656 w 2271308"/>
              <a:gd name="connsiteY14" fmla="*/ 545690 h 781665"/>
              <a:gd name="connsiteX15" fmla="*/ 1327411 w 2271308"/>
              <a:gd name="connsiteY15" fmla="*/ 457200 h 781665"/>
              <a:gd name="connsiteX16" fmla="*/ 1312663 w 2271308"/>
              <a:gd name="connsiteY16" fmla="*/ 412955 h 781665"/>
              <a:gd name="connsiteX17" fmla="*/ 1283166 w 2271308"/>
              <a:gd name="connsiteY17" fmla="*/ 368710 h 781665"/>
              <a:gd name="connsiteX18" fmla="*/ 1268417 w 2271308"/>
              <a:gd name="connsiteY18" fmla="*/ 324465 h 781665"/>
              <a:gd name="connsiteX19" fmla="*/ 1224172 w 2271308"/>
              <a:gd name="connsiteY19" fmla="*/ 309716 h 781665"/>
              <a:gd name="connsiteX20" fmla="*/ 1209424 w 2271308"/>
              <a:gd name="connsiteY20" fmla="*/ 265471 h 781665"/>
              <a:gd name="connsiteX21" fmla="*/ 1165179 w 2271308"/>
              <a:gd name="connsiteY21" fmla="*/ 250723 h 781665"/>
              <a:gd name="connsiteX22" fmla="*/ 1120933 w 2271308"/>
              <a:gd name="connsiteY22" fmla="*/ 221226 h 781665"/>
              <a:gd name="connsiteX23" fmla="*/ 973450 w 2271308"/>
              <a:gd name="connsiteY23" fmla="*/ 250723 h 781665"/>
              <a:gd name="connsiteX24" fmla="*/ 825966 w 2271308"/>
              <a:gd name="connsiteY24" fmla="*/ 235974 h 781665"/>
              <a:gd name="connsiteX25" fmla="*/ 678482 w 2271308"/>
              <a:gd name="connsiteY25" fmla="*/ 191729 h 781665"/>
              <a:gd name="connsiteX26" fmla="*/ 589992 w 2271308"/>
              <a:gd name="connsiteY26" fmla="*/ 162232 h 781665"/>
              <a:gd name="connsiteX27" fmla="*/ 501501 w 2271308"/>
              <a:gd name="connsiteY27" fmla="*/ 117987 h 781665"/>
              <a:gd name="connsiteX28" fmla="*/ 413011 w 2271308"/>
              <a:gd name="connsiteY28" fmla="*/ 73742 h 781665"/>
              <a:gd name="connsiteX29" fmla="*/ 280275 w 2271308"/>
              <a:gd name="connsiteY29" fmla="*/ 14749 h 781665"/>
              <a:gd name="connsiteX30" fmla="*/ 236030 w 2271308"/>
              <a:gd name="connsiteY30" fmla="*/ 0 h 781665"/>
              <a:gd name="connsiteX31" fmla="*/ 132792 w 2271308"/>
              <a:gd name="connsiteY31" fmla="*/ 29497 h 781665"/>
              <a:gd name="connsiteX32" fmla="*/ 88546 w 2271308"/>
              <a:gd name="connsiteY32" fmla="*/ 73742 h 781665"/>
              <a:gd name="connsiteX33" fmla="*/ 44301 w 2271308"/>
              <a:gd name="connsiteY33" fmla="*/ 103239 h 781665"/>
              <a:gd name="connsiteX34" fmla="*/ 56 w 2271308"/>
              <a:gd name="connsiteY34" fmla="*/ 162232 h 781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271308" h="781665">
                <a:moveTo>
                  <a:pt x="2271308" y="235974"/>
                </a:moveTo>
                <a:cubicBezTo>
                  <a:pt x="2266392" y="270387"/>
                  <a:pt x="2263377" y="305126"/>
                  <a:pt x="2256559" y="339213"/>
                </a:cubicBezTo>
                <a:cubicBezTo>
                  <a:pt x="2253510" y="354457"/>
                  <a:pt x="2245581" y="368376"/>
                  <a:pt x="2241811" y="383458"/>
                </a:cubicBezTo>
                <a:cubicBezTo>
                  <a:pt x="2235731" y="407777"/>
                  <a:pt x="2231547" y="432537"/>
                  <a:pt x="2227063" y="457200"/>
                </a:cubicBezTo>
                <a:cubicBezTo>
                  <a:pt x="2220591" y="492798"/>
                  <a:pt x="2216138" y="552791"/>
                  <a:pt x="2197566" y="589936"/>
                </a:cubicBezTo>
                <a:cubicBezTo>
                  <a:pt x="2189639" y="605790"/>
                  <a:pt x="2181409" y="622509"/>
                  <a:pt x="2168069" y="634181"/>
                </a:cubicBezTo>
                <a:cubicBezTo>
                  <a:pt x="2097694" y="695759"/>
                  <a:pt x="2074632" y="694823"/>
                  <a:pt x="1991088" y="722671"/>
                </a:cubicBezTo>
                <a:cubicBezTo>
                  <a:pt x="1885021" y="758027"/>
                  <a:pt x="2017459" y="715137"/>
                  <a:pt x="1887850" y="752168"/>
                </a:cubicBezTo>
                <a:cubicBezTo>
                  <a:pt x="1872902" y="756439"/>
                  <a:pt x="1858780" y="763544"/>
                  <a:pt x="1843604" y="766916"/>
                </a:cubicBezTo>
                <a:cubicBezTo>
                  <a:pt x="1814413" y="773403"/>
                  <a:pt x="1784611" y="776749"/>
                  <a:pt x="1755114" y="781665"/>
                </a:cubicBezTo>
                <a:cubicBezTo>
                  <a:pt x="1659369" y="769696"/>
                  <a:pt x="1653918" y="773821"/>
                  <a:pt x="1578133" y="752168"/>
                </a:cubicBezTo>
                <a:cubicBezTo>
                  <a:pt x="1563185" y="747897"/>
                  <a:pt x="1547478" y="744969"/>
                  <a:pt x="1533888" y="737419"/>
                </a:cubicBezTo>
                <a:cubicBezTo>
                  <a:pt x="1502899" y="720203"/>
                  <a:pt x="1445398" y="678426"/>
                  <a:pt x="1445398" y="678426"/>
                </a:cubicBezTo>
                <a:cubicBezTo>
                  <a:pt x="1440482" y="663678"/>
                  <a:pt x="1438200" y="647771"/>
                  <a:pt x="1430650" y="634181"/>
                </a:cubicBezTo>
                <a:cubicBezTo>
                  <a:pt x="1413434" y="603191"/>
                  <a:pt x="1371656" y="545690"/>
                  <a:pt x="1371656" y="545690"/>
                </a:cubicBezTo>
                <a:cubicBezTo>
                  <a:pt x="1334587" y="434479"/>
                  <a:pt x="1384591" y="571560"/>
                  <a:pt x="1327411" y="457200"/>
                </a:cubicBezTo>
                <a:cubicBezTo>
                  <a:pt x="1320459" y="443295"/>
                  <a:pt x="1319615" y="426860"/>
                  <a:pt x="1312663" y="412955"/>
                </a:cubicBezTo>
                <a:cubicBezTo>
                  <a:pt x="1304736" y="397101"/>
                  <a:pt x="1291093" y="384564"/>
                  <a:pt x="1283166" y="368710"/>
                </a:cubicBezTo>
                <a:cubicBezTo>
                  <a:pt x="1276213" y="354805"/>
                  <a:pt x="1279410" y="335458"/>
                  <a:pt x="1268417" y="324465"/>
                </a:cubicBezTo>
                <a:cubicBezTo>
                  <a:pt x="1257424" y="313472"/>
                  <a:pt x="1238920" y="314632"/>
                  <a:pt x="1224172" y="309716"/>
                </a:cubicBezTo>
                <a:cubicBezTo>
                  <a:pt x="1219256" y="294968"/>
                  <a:pt x="1220417" y="276464"/>
                  <a:pt x="1209424" y="265471"/>
                </a:cubicBezTo>
                <a:cubicBezTo>
                  <a:pt x="1198431" y="254478"/>
                  <a:pt x="1179084" y="257675"/>
                  <a:pt x="1165179" y="250723"/>
                </a:cubicBezTo>
                <a:cubicBezTo>
                  <a:pt x="1149325" y="242796"/>
                  <a:pt x="1135682" y="231058"/>
                  <a:pt x="1120933" y="221226"/>
                </a:cubicBezTo>
                <a:cubicBezTo>
                  <a:pt x="1066448" y="239387"/>
                  <a:pt x="1041234" y="250723"/>
                  <a:pt x="973450" y="250723"/>
                </a:cubicBezTo>
                <a:cubicBezTo>
                  <a:pt x="924043" y="250723"/>
                  <a:pt x="875127" y="240890"/>
                  <a:pt x="825966" y="235974"/>
                </a:cubicBezTo>
                <a:cubicBezTo>
                  <a:pt x="736805" y="213684"/>
                  <a:pt x="786206" y="227637"/>
                  <a:pt x="678482" y="191729"/>
                </a:cubicBezTo>
                <a:cubicBezTo>
                  <a:pt x="678477" y="191727"/>
                  <a:pt x="589996" y="162235"/>
                  <a:pt x="589992" y="162232"/>
                </a:cubicBezTo>
                <a:cubicBezTo>
                  <a:pt x="463175" y="77691"/>
                  <a:pt x="623636" y="179056"/>
                  <a:pt x="501501" y="117987"/>
                </a:cubicBezTo>
                <a:cubicBezTo>
                  <a:pt x="387149" y="60810"/>
                  <a:pt x="524215" y="110809"/>
                  <a:pt x="413011" y="73742"/>
                </a:cubicBezTo>
                <a:cubicBezTo>
                  <a:pt x="342894" y="26997"/>
                  <a:pt x="385585" y="49852"/>
                  <a:pt x="280275" y="14749"/>
                </a:cubicBezTo>
                <a:lnTo>
                  <a:pt x="236030" y="0"/>
                </a:lnTo>
                <a:cubicBezTo>
                  <a:pt x="228167" y="1966"/>
                  <a:pt x="145485" y="21035"/>
                  <a:pt x="132792" y="29497"/>
                </a:cubicBezTo>
                <a:cubicBezTo>
                  <a:pt x="115437" y="41067"/>
                  <a:pt x="104569" y="60389"/>
                  <a:pt x="88546" y="73742"/>
                </a:cubicBezTo>
                <a:cubicBezTo>
                  <a:pt x="74929" y="85089"/>
                  <a:pt x="57918" y="91891"/>
                  <a:pt x="44301" y="103239"/>
                </a:cubicBezTo>
                <a:cubicBezTo>
                  <a:pt x="-3420" y="143007"/>
                  <a:pt x="56" y="128501"/>
                  <a:pt x="56" y="16223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6" name="Freeform 315"/>
          <p:cNvSpPr/>
          <p:nvPr/>
        </p:nvSpPr>
        <p:spPr>
          <a:xfrm>
            <a:off x="-88490" y="1769806"/>
            <a:ext cx="1917290" cy="1887794"/>
          </a:xfrm>
          <a:custGeom>
            <a:avLst/>
            <a:gdLst>
              <a:gd name="connsiteX0" fmla="*/ 1460090 w 1917290"/>
              <a:gd name="connsiteY0" fmla="*/ 0 h 1887794"/>
              <a:gd name="connsiteX1" fmla="*/ 1533832 w 1917290"/>
              <a:gd name="connsiteY1" fmla="*/ 162233 h 1887794"/>
              <a:gd name="connsiteX2" fmla="*/ 1563329 w 1917290"/>
              <a:gd name="connsiteY2" fmla="*/ 250723 h 1887794"/>
              <a:gd name="connsiteX3" fmla="*/ 1622322 w 1917290"/>
              <a:gd name="connsiteY3" fmla="*/ 339213 h 1887794"/>
              <a:gd name="connsiteX4" fmla="*/ 1651819 w 1917290"/>
              <a:gd name="connsiteY4" fmla="*/ 427704 h 1887794"/>
              <a:gd name="connsiteX5" fmla="*/ 1651819 w 1917290"/>
              <a:gd name="connsiteY5" fmla="*/ 766917 h 1887794"/>
              <a:gd name="connsiteX6" fmla="*/ 1666567 w 1917290"/>
              <a:gd name="connsiteY6" fmla="*/ 825910 h 1887794"/>
              <a:gd name="connsiteX7" fmla="*/ 1696064 w 1917290"/>
              <a:gd name="connsiteY7" fmla="*/ 870155 h 1887794"/>
              <a:gd name="connsiteX8" fmla="*/ 1710813 w 1917290"/>
              <a:gd name="connsiteY8" fmla="*/ 914400 h 1887794"/>
              <a:gd name="connsiteX9" fmla="*/ 1843548 w 1917290"/>
              <a:gd name="connsiteY9" fmla="*/ 988142 h 1887794"/>
              <a:gd name="connsiteX10" fmla="*/ 1917290 w 1917290"/>
              <a:gd name="connsiteY10" fmla="*/ 1120878 h 1887794"/>
              <a:gd name="connsiteX11" fmla="*/ 1873045 w 1917290"/>
              <a:gd name="connsiteY11" fmla="*/ 1297859 h 1887794"/>
              <a:gd name="connsiteX12" fmla="*/ 1828800 w 1917290"/>
              <a:gd name="connsiteY12" fmla="*/ 1312607 h 1887794"/>
              <a:gd name="connsiteX13" fmla="*/ 1784555 w 1917290"/>
              <a:gd name="connsiteY13" fmla="*/ 1342104 h 1887794"/>
              <a:gd name="connsiteX14" fmla="*/ 1681316 w 1917290"/>
              <a:gd name="connsiteY14" fmla="*/ 1371600 h 1887794"/>
              <a:gd name="connsiteX15" fmla="*/ 1474838 w 1917290"/>
              <a:gd name="connsiteY15" fmla="*/ 1401097 h 1887794"/>
              <a:gd name="connsiteX16" fmla="*/ 1386348 w 1917290"/>
              <a:gd name="connsiteY16" fmla="*/ 1430594 h 1887794"/>
              <a:gd name="connsiteX17" fmla="*/ 1297858 w 1917290"/>
              <a:gd name="connsiteY17" fmla="*/ 1489588 h 1887794"/>
              <a:gd name="connsiteX18" fmla="*/ 1253613 w 1917290"/>
              <a:gd name="connsiteY18" fmla="*/ 1533833 h 1887794"/>
              <a:gd name="connsiteX19" fmla="*/ 1194619 w 1917290"/>
              <a:gd name="connsiteY19" fmla="*/ 1622323 h 1887794"/>
              <a:gd name="connsiteX20" fmla="*/ 1165122 w 1917290"/>
              <a:gd name="connsiteY20" fmla="*/ 1710813 h 1887794"/>
              <a:gd name="connsiteX21" fmla="*/ 1150374 w 1917290"/>
              <a:gd name="connsiteY21" fmla="*/ 1755059 h 1887794"/>
              <a:gd name="connsiteX22" fmla="*/ 1047135 w 1917290"/>
              <a:gd name="connsiteY22" fmla="*/ 1873046 h 1887794"/>
              <a:gd name="connsiteX23" fmla="*/ 988142 w 1917290"/>
              <a:gd name="connsiteY23" fmla="*/ 1887794 h 1887794"/>
              <a:gd name="connsiteX24" fmla="*/ 855406 w 1917290"/>
              <a:gd name="connsiteY24" fmla="*/ 1858297 h 1887794"/>
              <a:gd name="connsiteX25" fmla="*/ 825909 w 1917290"/>
              <a:gd name="connsiteY25" fmla="*/ 1814052 h 1887794"/>
              <a:gd name="connsiteX26" fmla="*/ 693174 w 1917290"/>
              <a:gd name="connsiteY26" fmla="*/ 1740310 h 1887794"/>
              <a:gd name="connsiteX27" fmla="*/ 604684 w 1917290"/>
              <a:gd name="connsiteY27" fmla="*/ 1666568 h 1887794"/>
              <a:gd name="connsiteX28" fmla="*/ 560438 w 1917290"/>
              <a:gd name="connsiteY28" fmla="*/ 1651820 h 1887794"/>
              <a:gd name="connsiteX29" fmla="*/ 516193 w 1917290"/>
              <a:gd name="connsiteY29" fmla="*/ 1548581 h 1887794"/>
              <a:gd name="connsiteX30" fmla="*/ 486696 w 1917290"/>
              <a:gd name="connsiteY30" fmla="*/ 1460091 h 1887794"/>
              <a:gd name="connsiteX31" fmla="*/ 398206 w 1917290"/>
              <a:gd name="connsiteY31" fmla="*/ 1415846 h 1887794"/>
              <a:gd name="connsiteX32" fmla="*/ 309716 w 1917290"/>
              <a:gd name="connsiteY32" fmla="*/ 1386349 h 1887794"/>
              <a:gd name="connsiteX33" fmla="*/ 265471 w 1917290"/>
              <a:gd name="connsiteY33" fmla="*/ 1371600 h 1887794"/>
              <a:gd name="connsiteX34" fmla="*/ 14748 w 1917290"/>
              <a:gd name="connsiteY34" fmla="*/ 1356852 h 1887794"/>
              <a:gd name="connsiteX35" fmla="*/ 0 w 1917290"/>
              <a:gd name="connsiteY35" fmla="*/ 1312607 h 188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917290" h="1887794">
                <a:moveTo>
                  <a:pt x="1460090" y="0"/>
                </a:moveTo>
                <a:cubicBezTo>
                  <a:pt x="1520331" y="100403"/>
                  <a:pt x="1495271" y="46548"/>
                  <a:pt x="1533832" y="162233"/>
                </a:cubicBezTo>
                <a:cubicBezTo>
                  <a:pt x="1533834" y="162238"/>
                  <a:pt x="1563326" y="250719"/>
                  <a:pt x="1563329" y="250723"/>
                </a:cubicBezTo>
                <a:cubicBezTo>
                  <a:pt x="1582993" y="280220"/>
                  <a:pt x="1611112" y="305582"/>
                  <a:pt x="1622322" y="339213"/>
                </a:cubicBezTo>
                <a:lnTo>
                  <a:pt x="1651819" y="427704"/>
                </a:lnTo>
                <a:cubicBezTo>
                  <a:pt x="1637393" y="615246"/>
                  <a:pt x="1627524" y="596849"/>
                  <a:pt x="1651819" y="766917"/>
                </a:cubicBezTo>
                <a:cubicBezTo>
                  <a:pt x="1654685" y="786983"/>
                  <a:pt x="1658582" y="807279"/>
                  <a:pt x="1666567" y="825910"/>
                </a:cubicBezTo>
                <a:cubicBezTo>
                  <a:pt x="1673549" y="842202"/>
                  <a:pt x="1688137" y="854301"/>
                  <a:pt x="1696064" y="870155"/>
                </a:cubicBezTo>
                <a:cubicBezTo>
                  <a:pt x="1703017" y="884060"/>
                  <a:pt x="1699820" y="903407"/>
                  <a:pt x="1710813" y="914400"/>
                </a:cubicBezTo>
                <a:cubicBezTo>
                  <a:pt x="1761527" y="965114"/>
                  <a:pt x="1787909" y="969596"/>
                  <a:pt x="1843548" y="988142"/>
                </a:cubicBezTo>
                <a:cubicBezTo>
                  <a:pt x="1911165" y="1089568"/>
                  <a:pt x="1891332" y="1043001"/>
                  <a:pt x="1917290" y="1120878"/>
                </a:cubicBezTo>
                <a:cubicBezTo>
                  <a:pt x="1912203" y="1166666"/>
                  <a:pt x="1922610" y="1258207"/>
                  <a:pt x="1873045" y="1297859"/>
                </a:cubicBezTo>
                <a:cubicBezTo>
                  <a:pt x="1860906" y="1307571"/>
                  <a:pt x="1843548" y="1307691"/>
                  <a:pt x="1828800" y="1312607"/>
                </a:cubicBezTo>
                <a:cubicBezTo>
                  <a:pt x="1814052" y="1322439"/>
                  <a:pt x="1800409" y="1334177"/>
                  <a:pt x="1784555" y="1342104"/>
                </a:cubicBezTo>
                <a:cubicBezTo>
                  <a:pt x="1767023" y="1350870"/>
                  <a:pt x="1695490" y="1369238"/>
                  <a:pt x="1681316" y="1371600"/>
                </a:cubicBezTo>
                <a:cubicBezTo>
                  <a:pt x="1612737" y="1383030"/>
                  <a:pt x="1474838" y="1401097"/>
                  <a:pt x="1474838" y="1401097"/>
                </a:cubicBezTo>
                <a:cubicBezTo>
                  <a:pt x="1445341" y="1410929"/>
                  <a:pt x="1408334" y="1408608"/>
                  <a:pt x="1386348" y="1430594"/>
                </a:cubicBezTo>
                <a:cubicBezTo>
                  <a:pt x="1331110" y="1485832"/>
                  <a:pt x="1361890" y="1468243"/>
                  <a:pt x="1297858" y="1489588"/>
                </a:cubicBezTo>
                <a:cubicBezTo>
                  <a:pt x="1283110" y="1504336"/>
                  <a:pt x="1266418" y="1517369"/>
                  <a:pt x="1253613" y="1533833"/>
                </a:cubicBezTo>
                <a:cubicBezTo>
                  <a:pt x="1231848" y="1561816"/>
                  <a:pt x="1194619" y="1622323"/>
                  <a:pt x="1194619" y="1622323"/>
                </a:cubicBezTo>
                <a:lnTo>
                  <a:pt x="1165122" y="1710813"/>
                </a:lnTo>
                <a:cubicBezTo>
                  <a:pt x="1160206" y="1725562"/>
                  <a:pt x="1158998" y="1742124"/>
                  <a:pt x="1150374" y="1755059"/>
                </a:cubicBezTo>
                <a:cubicBezTo>
                  <a:pt x="1114323" y="1809135"/>
                  <a:pt x="1104489" y="1848466"/>
                  <a:pt x="1047135" y="1873046"/>
                </a:cubicBezTo>
                <a:cubicBezTo>
                  <a:pt x="1028504" y="1881031"/>
                  <a:pt x="1007806" y="1882878"/>
                  <a:pt x="988142" y="1887794"/>
                </a:cubicBezTo>
                <a:cubicBezTo>
                  <a:pt x="986513" y="1887468"/>
                  <a:pt x="864335" y="1864250"/>
                  <a:pt x="855406" y="1858297"/>
                </a:cubicBezTo>
                <a:cubicBezTo>
                  <a:pt x="840658" y="1848465"/>
                  <a:pt x="839249" y="1825724"/>
                  <a:pt x="825909" y="1814052"/>
                </a:cubicBezTo>
                <a:cubicBezTo>
                  <a:pt x="701905" y="1705549"/>
                  <a:pt x="780952" y="1784200"/>
                  <a:pt x="693174" y="1740310"/>
                </a:cubicBezTo>
                <a:cubicBezTo>
                  <a:pt x="596659" y="1692051"/>
                  <a:pt x="702548" y="1731809"/>
                  <a:pt x="604684" y="1666568"/>
                </a:cubicBezTo>
                <a:cubicBezTo>
                  <a:pt x="591749" y="1657945"/>
                  <a:pt x="575187" y="1656736"/>
                  <a:pt x="560438" y="1651820"/>
                </a:cubicBezTo>
                <a:cubicBezTo>
                  <a:pt x="521426" y="1495768"/>
                  <a:pt x="574392" y="1679528"/>
                  <a:pt x="516193" y="1548581"/>
                </a:cubicBezTo>
                <a:cubicBezTo>
                  <a:pt x="503565" y="1520169"/>
                  <a:pt x="516193" y="1469924"/>
                  <a:pt x="486696" y="1460091"/>
                </a:cubicBezTo>
                <a:cubicBezTo>
                  <a:pt x="325323" y="1406298"/>
                  <a:pt x="569759" y="1492091"/>
                  <a:pt x="398206" y="1415846"/>
                </a:cubicBezTo>
                <a:cubicBezTo>
                  <a:pt x="369794" y="1403218"/>
                  <a:pt x="339213" y="1396181"/>
                  <a:pt x="309716" y="1386349"/>
                </a:cubicBezTo>
                <a:cubicBezTo>
                  <a:pt x="294968" y="1381433"/>
                  <a:pt x="280990" y="1372513"/>
                  <a:pt x="265471" y="1371600"/>
                </a:cubicBezTo>
                <a:lnTo>
                  <a:pt x="14748" y="1356852"/>
                </a:lnTo>
                <a:lnTo>
                  <a:pt x="0" y="1312607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7" name="Freeform 316"/>
          <p:cNvSpPr/>
          <p:nvPr/>
        </p:nvSpPr>
        <p:spPr>
          <a:xfrm>
            <a:off x="1767375" y="2020529"/>
            <a:ext cx="1269383" cy="1209368"/>
          </a:xfrm>
          <a:custGeom>
            <a:avLst/>
            <a:gdLst>
              <a:gd name="connsiteX0" fmla="*/ 1241296 w 1269383"/>
              <a:gd name="connsiteY0" fmla="*/ 0 h 1209368"/>
              <a:gd name="connsiteX1" fmla="*/ 1241296 w 1269383"/>
              <a:gd name="connsiteY1" fmla="*/ 545690 h 1209368"/>
              <a:gd name="connsiteX2" fmla="*/ 1211799 w 1269383"/>
              <a:gd name="connsiteY2" fmla="*/ 663677 h 1209368"/>
              <a:gd name="connsiteX3" fmla="*/ 1182302 w 1269383"/>
              <a:gd name="connsiteY3" fmla="*/ 811161 h 1209368"/>
              <a:gd name="connsiteX4" fmla="*/ 1138057 w 1269383"/>
              <a:gd name="connsiteY4" fmla="*/ 855406 h 1209368"/>
              <a:gd name="connsiteX5" fmla="*/ 1108560 w 1269383"/>
              <a:gd name="connsiteY5" fmla="*/ 899652 h 1209368"/>
              <a:gd name="connsiteX6" fmla="*/ 1020070 w 1269383"/>
              <a:gd name="connsiteY6" fmla="*/ 958645 h 1209368"/>
              <a:gd name="connsiteX7" fmla="*/ 931580 w 1269383"/>
              <a:gd name="connsiteY7" fmla="*/ 1032387 h 1209368"/>
              <a:gd name="connsiteX8" fmla="*/ 872586 w 1269383"/>
              <a:gd name="connsiteY8" fmla="*/ 1076632 h 1209368"/>
              <a:gd name="connsiteX9" fmla="*/ 828341 w 1269383"/>
              <a:gd name="connsiteY9" fmla="*/ 1091381 h 1209368"/>
              <a:gd name="connsiteX10" fmla="*/ 784096 w 1269383"/>
              <a:gd name="connsiteY10" fmla="*/ 1120877 h 1209368"/>
              <a:gd name="connsiteX11" fmla="*/ 739851 w 1269383"/>
              <a:gd name="connsiteY11" fmla="*/ 1135626 h 1209368"/>
              <a:gd name="connsiteX12" fmla="*/ 607115 w 1269383"/>
              <a:gd name="connsiteY12" fmla="*/ 1209368 h 1209368"/>
              <a:gd name="connsiteX13" fmla="*/ 282651 w 1269383"/>
              <a:gd name="connsiteY13" fmla="*/ 1194619 h 1209368"/>
              <a:gd name="connsiteX14" fmla="*/ 238406 w 1269383"/>
              <a:gd name="connsiteY14" fmla="*/ 1179871 h 1209368"/>
              <a:gd name="connsiteX15" fmla="*/ 179412 w 1269383"/>
              <a:gd name="connsiteY15" fmla="*/ 1165123 h 1209368"/>
              <a:gd name="connsiteX16" fmla="*/ 90922 w 1269383"/>
              <a:gd name="connsiteY16" fmla="*/ 1135626 h 1209368"/>
              <a:gd name="connsiteX17" fmla="*/ 17180 w 1269383"/>
              <a:gd name="connsiteY17" fmla="*/ 1061884 h 1209368"/>
              <a:gd name="connsiteX18" fmla="*/ 17180 w 1269383"/>
              <a:gd name="connsiteY18" fmla="*/ 1002890 h 1209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69383" h="1209368">
                <a:moveTo>
                  <a:pt x="1241296" y="0"/>
                </a:moveTo>
                <a:cubicBezTo>
                  <a:pt x="1284392" y="215485"/>
                  <a:pt x="1272641" y="127758"/>
                  <a:pt x="1241296" y="545690"/>
                </a:cubicBezTo>
                <a:cubicBezTo>
                  <a:pt x="1238264" y="586116"/>
                  <a:pt x="1217532" y="623545"/>
                  <a:pt x="1211799" y="663677"/>
                </a:cubicBezTo>
                <a:cubicBezTo>
                  <a:pt x="1210549" y="672426"/>
                  <a:pt x="1201024" y="783078"/>
                  <a:pt x="1182302" y="811161"/>
                </a:cubicBezTo>
                <a:cubicBezTo>
                  <a:pt x="1170732" y="828515"/>
                  <a:pt x="1151409" y="839383"/>
                  <a:pt x="1138057" y="855406"/>
                </a:cubicBezTo>
                <a:cubicBezTo>
                  <a:pt x="1126709" y="869023"/>
                  <a:pt x="1121900" y="887980"/>
                  <a:pt x="1108560" y="899652"/>
                </a:cubicBezTo>
                <a:cubicBezTo>
                  <a:pt x="1081881" y="922996"/>
                  <a:pt x="1045137" y="933578"/>
                  <a:pt x="1020070" y="958645"/>
                </a:cubicBezTo>
                <a:cubicBezTo>
                  <a:pt x="951213" y="1027502"/>
                  <a:pt x="1003444" y="981056"/>
                  <a:pt x="931580" y="1032387"/>
                </a:cubicBezTo>
                <a:cubicBezTo>
                  <a:pt x="911578" y="1046674"/>
                  <a:pt x="893928" y="1064436"/>
                  <a:pt x="872586" y="1076632"/>
                </a:cubicBezTo>
                <a:cubicBezTo>
                  <a:pt x="859088" y="1084345"/>
                  <a:pt x="842246" y="1084429"/>
                  <a:pt x="828341" y="1091381"/>
                </a:cubicBezTo>
                <a:cubicBezTo>
                  <a:pt x="812487" y="1099308"/>
                  <a:pt x="799950" y="1112950"/>
                  <a:pt x="784096" y="1120877"/>
                </a:cubicBezTo>
                <a:cubicBezTo>
                  <a:pt x="770191" y="1127829"/>
                  <a:pt x="753441" y="1128076"/>
                  <a:pt x="739851" y="1135626"/>
                </a:cubicBezTo>
                <a:cubicBezTo>
                  <a:pt x="587712" y="1220147"/>
                  <a:pt x="707230" y="1175995"/>
                  <a:pt x="607115" y="1209368"/>
                </a:cubicBezTo>
                <a:cubicBezTo>
                  <a:pt x="498960" y="1204452"/>
                  <a:pt x="390573" y="1203253"/>
                  <a:pt x="282651" y="1194619"/>
                </a:cubicBezTo>
                <a:cubicBezTo>
                  <a:pt x="267154" y="1193379"/>
                  <a:pt x="253354" y="1184142"/>
                  <a:pt x="238406" y="1179871"/>
                </a:cubicBezTo>
                <a:cubicBezTo>
                  <a:pt x="218916" y="1174303"/>
                  <a:pt x="198827" y="1170947"/>
                  <a:pt x="179412" y="1165123"/>
                </a:cubicBezTo>
                <a:cubicBezTo>
                  <a:pt x="149631" y="1156189"/>
                  <a:pt x="90922" y="1135626"/>
                  <a:pt x="90922" y="1135626"/>
                </a:cubicBezTo>
                <a:cubicBezTo>
                  <a:pt x="46677" y="1106129"/>
                  <a:pt x="41761" y="1111045"/>
                  <a:pt x="17180" y="1061884"/>
                </a:cubicBezTo>
                <a:cubicBezTo>
                  <a:pt x="-5417" y="1016692"/>
                  <a:pt x="-6035" y="1026105"/>
                  <a:pt x="17180" y="100289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8" name="Freeform 317"/>
          <p:cNvSpPr/>
          <p:nvPr/>
        </p:nvSpPr>
        <p:spPr>
          <a:xfrm>
            <a:off x="3495368" y="1887794"/>
            <a:ext cx="2521974" cy="1120877"/>
          </a:xfrm>
          <a:custGeom>
            <a:avLst/>
            <a:gdLst>
              <a:gd name="connsiteX0" fmla="*/ 0 w 2521974"/>
              <a:gd name="connsiteY0" fmla="*/ 0 h 1120877"/>
              <a:gd name="connsiteX1" fmla="*/ 132735 w 2521974"/>
              <a:gd name="connsiteY1" fmla="*/ 29496 h 1120877"/>
              <a:gd name="connsiteX2" fmla="*/ 206477 w 2521974"/>
              <a:gd name="connsiteY2" fmla="*/ 44245 h 1120877"/>
              <a:gd name="connsiteX3" fmla="*/ 914400 w 2521974"/>
              <a:gd name="connsiteY3" fmla="*/ 58993 h 1120877"/>
              <a:gd name="connsiteX4" fmla="*/ 1047135 w 2521974"/>
              <a:gd name="connsiteY4" fmla="*/ 132735 h 1120877"/>
              <a:gd name="connsiteX5" fmla="*/ 1076632 w 2521974"/>
              <a:gd name="connsiteY5" fmla="*/ 176980 h 1120877"/>
              <a:gd name="connsiteX6" fmla="*/ 1120877 w 2521974"/>
              <a:gd name="connsiteY6" fmla="*/ 265471 h 1120877"/>
              <a:gd name="connsiteX7" fmla="*/ 1135626 w 2521974"/>
              <a:gd name="connsiteY7" fmla="*/ 309716 h 1120877"/>
              <a:gd name="connsiteX8" fmla="*/ 1238864 w 2521974"/>
              <a:gd name="connsiteY8" fmla="*/ 427703 h 1120877"/>
              <a:gd name="connsiteX9" fmla="*/ 1268361 w 2521974"/>
              <a:gd name="connsiteY9" fmla="*/ 471948 h 1120877"/>
              <a:gd name="connsiteX10" fmla="*/ 1356851 w 2521974"/>
              <a:gd name="connsiteY10" fmla="*/ 545690 h 1120877"/>
              <a:gd name="connsiteX11" fmla="*/ 1401097 w 2521974"/>
              <a:gd name="connsiteY11" fmla="*/ 560438 h 1120877"/>
              <a:gd name="connsiteX12" fmla="*/ 1504335 w 2521974"/>
              <a:gd name="connsiteY12" fmla="*/ 678425 h 1120877"/>
              <a:gd name="connsiteX13" fmla="*/ 1519084 w 2521974"/>
              <a:gd name="connsiteY13" fmla="*/ 722671 h 1120877"/>
              <a:gd name="connsiteX14" fmla="*/ 1548580 w 2521974"/>
              <a:gd name="connsiteY14" fmla="*/ 766916 h 1120877"/>
              <a:gd name="connsiteX15" fmla="*/ 1563329 w 2521974"/>
              <a:gd name="connsiteY15" fmla="*/ 825909 h 1120877"/>
              <a:gd name="connsiteX16" fmla="*/ 1592826 w 2521974"/>
              <a:gd name="connsiteY16" fmla="*/ 914400 h 1120877"/>
              <a:gd name="connsiteX17" fmla="*/ 1666567 w 2521974"/>
              <a:gd name="connsiteY17" fmla="*/ 1047135 h 1120877"/>
              <a:gd name="connsiteX18" fmla="*/ 1799303 w 2521974"/>
              <a:gd name="connsiteY18" fmla="*/ 1120877 h 1120877"/>
              <a:gd name="connsiteX19" fmla="*/ 1902542 w 2521974"/>
              <a:gd name="connsiteY19" fmla="*/ 1106129 h 1120877"/>
              <a:gd name="connsiteX20" fmla="*/ 2050026 w 2521974"/>
              <a:gd name="connsiteY20" fmla="*/ 1017638 h 1120877"/>
              <a:gd name="connsiteX21" fmla="*/ 2094271 w 2521974"/>
              <a:gd name="connsiteY21" fmla="*/ 1002890 h 1120877"/>
              <a:gd name="connsiteX22" fmla="*/ 2197509 w 2521974"/>
              <a:gd name="connsiteY22" fmla="*/ 929148 h 1120877"/>
              <a:gd name="connsiteX23" fmla="*/ 2256503 w 2521974"/>
              <a:gd name="connsiteY23" fmla="*/ 914400 h 1120877"/>
              <a:gd name="connsiteX24" fmla="*/ 2359742 w 2521974"/>
              <a:gd name="connsiteY24" fmla="*/ 855406 h 1120877"/>
              <a:gd name="connsiteX25" fmla="*/ 2389238 w 2521974"/>
              <a:gd name="connsiteY25" fmla="*/ 811161 h 1120877"/>
              <a:gd name="connsiteX26" fmla="*/ 2433484 w 2521974"/>
              <a:gd name="connsiteY26" fmla="*/ 663677 h 1120877"/>
              <a:gd name="connsiteX27" fmla="*/ 2448232 w 2521974"/>
              <a:gd name="connsiteY27" fmla="*/ 619432 h 1120877"/>
              <a:gd name="connsiteX28" fmla="*/ 2507226 w 2521974"/>
              <a:gd name="connsiteY28" fmla="*/ 530941 h 1120877"/>
              <a:gd name="connsiteX29" fmla="*/ 2521974 w 2521974"/>
              <a:gd name="connsiteY29" fmla="*/ 412954 h 1120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521974" h="1120877">
                <a:moveTo>
                  <a:pt x="0" y="0"/>
                </a:moveTo>
                <a:cubicBezTo>
                  <a:pt x="222331" y="44465"/>
                  <a:pt x="-54655" y="-12147"/>
                  <a:pt x="132735" y="29496"/>
                </a:cubicBezTo>
                <a:cubicBezTo>
                  <a:pt x="157206" y="34934"/>
                  <a:pt x="181427" y="43300"/>
                  <a:pt x="206477" y="44245"/>
                </a:cubicBezTo>
                <a:cubicBezTo>
                  <a:pt x="442335" y="53145"/>
                  <a:pt x="678426" y="54077"/>
                  <a:pt x="914400" y="58993"/>
                </a:cubicBezTo>
                <a:cubicBezTo>
                  <a:pt x="999893" y="87491"/>
                  <a:pt x="996188" y="71599"/>
                  <a:pt x="1047135" y="132735"/>
                </a:cubicBezTo>
                <a:cubicBezTo>
                  <a:pt x="1058483" y="146352"/>
                  <a:pt x="1066800" y="162232"/>
                  <a:pt x="1076632" y="176980"/>
                </a:cubicBezTo>
                <a:cubicBezTo>
                  <a:pt x="1113699" y="288183"/>
                  <a:pt x="1063700" y="151118"/>
                  <a:pt x="1120877" y="265471"/>
                </a:cubicBezTo>
                <a:cubicBezTo>
                  <a:pt x="1127830" y="279376"/>
                  <a:pt x="1128076" y="296126"/>
                  <a:pt x="1135626" y="309716"/>
                </a:cubicBezTo>
                <a:cubicBezTo>
                  <a:pt x="1186234" y="400809"/>
                  <a:pt x="1174231" y="384614"/>
                  <a:pt x="1238864" y="427703"/>
                </a:cubicBezTo>
                <a:cubicBezTo>
                  <a:pt x="1248696" y="442451"/>
                  <a:pt x="1257013" y="458331"/>
                  <a:pt x="1268361" y="471948"/>
                </a:cubicBezTo>
                <a:cubicBezTo>
                  <a:pt x="1291658" y="499905"/>
                  <a:pt x="1323706" y="529117"/>
                  <a:pt x="1356851" y="545690"/>
                </a:cubicBezTo>
                <a:cubicBezTo>
                  <a:pt x="1370756" y="552642"/>
                  <a:pt x="1386348" y="555522"/>
                  <a:pt x="1401097" y="560438"/>
                </a:cubicBezTo>
                <a:cubicBezTo>
                  <a:pt x="1469922" y="663677"/>
                  <a:pt x="1430593" y="629265"/>
                  <a:pt x="1504335" y="678425"/>
                </a:cubicBezTo>
                <a:cubicBezTo>
                  <a:pt x="1509251" y="693174"/>
                  <a:pt x="1512131" y="708766"/>
                  <a:pt x="1519084" y="722671"/>
                </a:cubicBezTo>
                <a:cubicBezTo>
                  <a:pt x="1527011" y="738525"/>
                  <a:pt x="1541598" y="750624"/>
                  <a:pt x="1548580" y="766916"/>
                </a:cubicBezTo>
                <a:cubicBezTo>
                  <a:pt x="1556565" y="785547"/>
                  <a:pt x="1557504" y="806494"/>
                  <a:pt x="1563329" y="825909"/>
                </a:cubicBezTo>
                <a:cubicBezTo>
                  <a:pt x="1572264" y="855690"/>
                  <a:pt x="1582994" y="884903"/>
                  <a:pt x="1592826" y="914400"/>
                </a:cubicBezTo>
                <a:cubicBezTo>
                  <a:pt x="1608195" y="960507"/>
                  <a:pt x="1623098" y="1018156"/>
                  <a:pt x="1666567" y="1047135"/>
                </a:cubicBezTo>
                <a:cubicBezTo>
                  <a:pt x="1767993" y="1114752"/>
                  <a:pt x="1721426" y="1094919"/>
                  <a:pt x="1799303" y="1120877"/>
                </a:cubicBezTo>
                <a:cubicBezTo>
                  <a:pt x="1833716" y="1115961"/>
                  <a:pt x="1869005" y="1115276"/>
                  <a:pt x="1902542" y="1106129"/>
                </a:cubicBezTo>
                <a:cubicBezTo>
                  <a:pt x="2017342" y="1074820"/>
                  <a:pt x="1904384" y="1066184"/>
                  <a:pt x="2050026" y="1017638"/>
                </a:cubicBezTo>
                <a:lnTo>
                  <a:pt x="2094271" y="1002890"/>
                </a:lnTo>
                <a:cubicBezTo>
                  <a:pt x="2100985" y="997855"/>
                  <a:pt x="2180737" y="936336"/>
                  <a:pt x="2197509" y="929148"/>
                </a:cubicBezTo>
                <a:cubicBezTo>
                  <a:pt x="2216140" y="921163"/>
                  <a:pt x="2236838" y="919316"/>
                  <a:pt x="2256503" y="914400"/>
                </a:cubicBezTo>
                <a:cubicBezTo>
                  <a:pt x="2279638" y="902832"/>
                  <a:pt x="2338896" y="876253"/>
                  <a:pt x="2359742" y="855406"/>
                </a:cubicBezTo>
                <a:cubicBezTo>
                  <a:pt x="2372276" y="842872"/>
                  <a:pt x="2379406" y="825909"/>
                  <a:pt x="2389238" y="811161"/>
                </a:cubicBezTo>
                <a:cubicBezTo>
                  <a:pt x="2411529" y="722000"/>
                  <a:pt x="2397576" y="771402"/>
                  <a:pt x="2433484" y="663677"/>
                </a:cubicBezTo>
                <a:cubicBezTo>
                  <a:pt x="2438400" y="648929"/>
                  <a:pt x="2439609" y="632367"/>
                  <a:pt x="2448232" y="619432"/>
                </a:cubicBezTo>
                <a:lnTo>
                  <a:pt x="2507226" y="530941"/>
                </a:lnTo>
                <a:lnTo>
                  <a:pt x="2521974" y="412954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9" name="Freeform 318"/>
          <p:cNvSpPr/>
          <p:nvPr/>
        </p:nvSpPr>
        <p:spPr>
          <a:xfrm>
            <a:off x="6945717" y="2507226"/>
            <a:ext cx="2262696" cy="870155"/>
          </a:xfrm>
          <a:custGeom>
            <a:avLst/>
            <a:gdLst>
              <a:gd name="connsiteX0" fmla="*/ 30270 w 2262696"/>
              <a:gd name="connsiteY0" fmla="*/ 0 h 870155"/>
              <a:gd name="connsiteX1" fmla="*/ 773 w 2262696"/>
              <a:gd name="connsiteY1" fmla="*/ 73742 h 870155"/>
              <a:gd name="connsiteX2" fmla="*/ 15522 w 2262696"/>
              <a:gd name="connsiteY2" fmla="*/ 294968 h 870155"/>
              <a:gd name="connsiteX3" fmla="*/ 30270 w 2262696"/>
              <a:gd name="connsiteY3" fmla="*/ 339213 h 870155"/>
              <a:gd name="connsiteX4" fmla="*/ 45018 w 2262696"/>
              <a:gd name="connsiteY4" fmla="*/ 398206 h 870155"/>
              <a:gd name="connsiteX5" fmla="*/ 74515 w 2262696"/>
              <a:gd name="connsiteY5" fmla="*/ 604684 h 870155"/>
              <a:gd name="connsiteX6" fmla="*/ 133509 w 2262696"/>
              <a:gd name="connsiteY6" fmla="*/ 693174 h 870155"/>
              <a:gd name="connsiteX7" fmla="*/ 163006 w 2262696"/>
              <a:gd name="connsiteY7" fmla="*/ 737419 h 870155"/>
              <a:gd name="connsiteX8" fmla="*/ 207251 w 2262696"/>
              <a:gd name="connsiteY8" fmla="*/ 781664 h 870155"/>
              <a:gd name="connsiteX9" fmla="*/ 236748 w 2262696"/>
              <a:gd name="connsiteY9" fmla="*/ 825909 h 870155"/>
              <a:gd name="connsiteX10" fmla="*/ 325238 w 2262696"/>
              <a:gd name="connsiteY10" fmla="*/ 870155 h 870155"/>
              <a:gd name="connsiteX11" fmla="*/ 561212 w 2262696"/>
              <a:gd name="connsiteY11" fmla="*/ 855406 h 870155"/>
              <a:gd name="connsiteX12" fmla="*/ 620206 w 2262696"/>
              <a:gd name="connsiteY12" fmla="*/ 781664 h 870155"/>
              <a:gd name="connsiteX13" fmla="*/ 664451 w 2262696"/>
              <a:gd name="connsiteY13" fmla="*/ 766916 h 870155"/>
              <a:gd name="connsiteX14" fmla="*/ 708696 w 2262696"/>
              <a:gd name="connsiteY14" fmla="*/ 737419 h 870155"/>
              <a:gd name="connsiteX15" fmla="*/ 738193 w 2262696"/>
              <a:gd name="connsiteY15" fmla="*/ 693174 h 870155"/>
              <a:gd name="connsiteX16" fmla="*/ 826683 w 2262696"/>
              <a:gd name="connsiteY16" fmla="*/ 634180 h 870155"/>
              <a:gd name="connsiteX17" fmla="*/ 870928 w 2262696"/>
              <a:gd name="connsiteY17" fmla="*/ 604684 h 870155"/>
              <a:gd name="connsiteX18" fmla="*/ 959418 w 2262696"/>
              <a:gd name="connsiteY18" fmla="*/ 575187 h 870155"/>
              <a:gd name="connsiteX19" fmla="*/ 1047909 w 2262696"/>
              <a:gd name="connsiteY19" fmla="*/ 501445 h 870155"/>
              <a:gd name="connsiteX20" fmla="*/ 1136399 w 2262696"/>
              <a:gd name="connsiteY20" fmla="*/ 427703 h 870155"/>
              <a:gd name="connsiteX21" fmla="*/ 1239638 w 2262696"/>
              <a:gd name="connsiteY21" fmla="*/ 398206 h 870155"/>
              <a:gd name="connsiteX22" fmla="*/ 1416618 w 2262696"/>
              <a:gd name="connsiteY22" fmla="*/ 604684 h 870155"/>
              <a:gd name="connsiteX23" fmla="*/ 1505109 w 2262696"/>
              <a:gd name="connsiteY23" fmla="*/ 663677 h 870155"/>
              <a:gd name="connsiteX24" fmla="*/ 1667341 w 2262696"/>
              <a:gd name="connsiteY24" fmla="*/ 707922 h 870155"/>
              <a:gd name="connsiteX25" fmla="*/ 1755831 w 2262696"/>
              <a:gd name="connsiteY25" fmla="*/ 693174 h 870155"/>
              <a:gd name="connsiteX26" fmla="*/ 1844322 w 2262696"/>
              <a:gd name="connsiteY26" fmla="*/ 634180 h 870155"/>
              <a:gd name="connsiteX27" fmla="*/ 1873818 w 2262696"/>
              <a:gd name="connsiteY27" fmla="*/ 589935 h 870155"/>
              <a:gd name="connsiteX28" fmla="*/ 1918064 w 2262696"/>
              <a:gd name="connsiteY28" fmla="*/ 560439 h 870155"/>
              <a:gd name="connsiteX29" fmla="*/ 1962309 w 2262696"/>
              <a:gd name="connsiteY29" fmla="*/ 471948 h 870155"/>
              <a:gd name="connsiteX30" fmla="*/ 2050799 w 2262696"/>
              <a:gd name="connsiteY30" fmla="*/ 412955 h 870155"/>
              <a:gd name="connsiteX31" fmla="*/ 2095044 w 2262696"/>
              <a:gd name="connsiteY31" fmla="*/ 383458 h 870155"/>
              <a:gd name="connsiteX32" fmla="*/ 2139289 w 2262696"/>
              <a:gd name="connsiteY32" fmla="*/ 368709 h 870155"/>
              <a:gd name="connsiteX33" fmla="*/ 2242528 w 2262696"/>
              <a:gd name="connsiteY33" fmla="*/ 324464 h 870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262696" h="870155">
                <a:moveTo>
                  <a:pt x="30270" y="0"/>
                </a:moveTo>
                <a:cubicBezTo>
                  <a:pt x="20438" y="24581"/>
                  <a:pt x="2095" y="47301"/>
                  <a:pt x="773" y="73742"/>
                </a:cubicBezTo>
                <a:cubicBezTo>
                  <a:pt x="-2918" y="147555"/>
                  <a:pt x="7360" y="221514"/>
                  <a:pt x="15522" y="294968"/>
                </a:cubicBezTo>
                <a:cubicBezTo>
                  <a:pt x="17239" y="310419"/>
                  <a:pt x="25999" y="324265"/>
                  <a:pt x="30270" y="339213"/>
                </a:cubicBezTo>
                <a:cubicBezTo>
                  <a:pt x="35838" y="358703"/>
                  <a:pt x="41686" y="378212"/>
                  <a:pt x="45018" y="398206"/>
                </a:cubicBezTo>
                <a:cubicBezTo>
                  <a:pt x="56448" y="466785"/>
                  <a:pt x="35949" y="546836"/>
                  <a:pt x="74515" y="604684"/>
                </a:cubicBezTo>
                <a:lnTo>
                  <a:pt x="133509" y="693174"/>
                </a:lnTo>
                <a:cubicBezTo>
                  <a:pt x="143341" y="707922"/>
                  <a:pt x="150472" y="724885"/>
                  <a:pt x="163006" y="737419"/>
                </a:cubicBezTo>
                <a:cubicBezTo>
                  <a:pt x="177754" y="752167"/>
                  <a:pt x="193898" y="765641"/>
                  <a:pt x="207251" y="781664"/>
                </a:cubicBezTo>
                <a:cubicBezTo>
                  <a:pt x="218599" y="795281"/>
                  <a:pt x="224214" y="813375"/>
                  <a:pt x="236748" y="825909"/>
                </a:cubicBezTo>
                <a:cubicBezTo>
                  <a:pt x="265338" y="854499"/>
                  <a:pt x="289253" y="858159"/>
                  <a:pt x="325238" y="870155"/>
                </a:cubicBezTo>
                <a:cubicBezTo>
                  <a:pt x="403896" y="865239"/>
                  <a:pt x="483365" y="867698"/>
                  <a:pt x="561212" y="855406"/>
                </a:cubicBezTo>
                <a:cubicBezTo>
                  <a:pt x="638961" y="843130"/>
                  <a:pt x="581812" y="820058"/>
                  <a:pt x="620206" y="781664"/>
                </a:cubicBezTo>
                <a:cubicBezTo>
                  <a:pt x="631199" y="770671"/>
                  <a:pt x="649703" y="771832"/>
                  <a:pt x="664451" y="766916"/>
                </a:cubicBezTo>
                <a:cubicBezTo>
                  <a:pt x="679199" y="757084"/>
                  <a:pt x="696162" y="749953"/>
                  <a:pt x="708696" y="737419"/>
                </a:cubicBezTo>
                <a:cubicBezTo>
                  <a:pt x="721230" y="724885"/>
                  <a:pt x="724853" y="704846"/>
                  <a:pt x="738193" y="693174"/>
                </a:cubicBezTo>
                <a:cubicBezTo>
                  <a:pt x="764872" y="669829"/>
                  <a:pt x="797186" y="653845"/>
                  <a:pt x="826683" y="634180"/>
                </a:cubicBezTo>
                <a:cubicBezTo>
                  <a:pt x="841431" y="624348"/>
                  <a:pt x="854112" y="610289"/>
                  <a:pt x="870928" y="604684"/>
                </a:cubicBezTo>
                <a:lnTo>
                  <a:pt x="959418" y="575187"/>
                </a:lnTo>
                <a:cubicBezTo>
                  <a:pt x="1088692" y="445916"/>
                  <a:pt x="924702" y="604118"/>
                  <a:pt x="1047909" y="501445"/>
                </a:cubicBezTo>
                <a:cubicBezTo>
                  <a:pt x="1096833" y="460675"/>
                  <a:pt x="1081475" y="455165"/>
                  <a:pt x="1136399" y="427703"/>
                </a:cubicBezTo>
                <a:cubicBezTo>
                  <a:pt x="1157554" y="417126"/>
                  <a:pt x="1220741" y="402930"/>
                  <a:pt x="1239638" y="398206"/>
                </a:cubicBezTo>
                <a:cubicBezTo>
                  <a:pt x="1538161" y="425346"/>
                  <a:pt x="1312175" y="351039"/>
                  <a:pt x="1416618" y="604684"/>
                </a:cubicBezTo>
                <a:cubicBezTo>
                  <a:pt x="1430116" y="637465"/>
                  <a:pt x="1471477" y="652466"/>
                  <a:pt x="1505109" y="663677"/>
                </a:cubicBezTo>
                <a:cubicBezTo>
                  <a:pt x="1617380" y="701101"/>
                  <a:pt x="1563111" y="687076"/>
                  <a:pt x="1667341" y="707922"/>
                </a:cubicBezTo>
                <a:cubicBezTo>
                  <a:pt x="1696838" y="703006"/>
                  <a:pt x="1728228" y="704675"/>
                  <a:pt x="1755831" y="693174"/>
                </a:cubicBezTo>
                <a:cubicBezTo>
                  <a:pt x="1788555" y="679539"/>
                  <a:pt x="1844322" y="634180"/>
                  <a:pt x="1844322" y="634180"/>
                </a:cubicBezTo>
                <a:cubicBezTo>
                  <a:pt x="1854154" y="619432"/>
                  <a:pt x="1861284" y="602469"/>
                  <a:pt x="1873818" y="589935"/>
                </a:cubicBezTo>
                <a:cubicBezTo>
                  <a:pt x="1886352" y="577401"/>
                  <a:pt x="1906991" y="574280"/>
                  <a:pt x="1918064" y="560439"/>
                </a:cubicBezTo>
                <a:cubicBezTo>
                  <a:pt x="1977683" y="485916"/>
                  <a:pt x="1879419" y="544476"/>
                  <a:pt x="1962309" y="471948"/>
                </a:cubicBezTo>
                <a:cubicBezTo>
                  <a:pt x="1988988" y="448604"/>
                  <a:pt x="2021302" y="432619"/>
                  <a:pt x="2050799" y="412955"/>
                </a:cubicBezTo>
                <a:cubicBezTo>
                  <a:pt x="2065547" y="403123"/>
                  <a:pt x="2078228" y="389063"/>
                  <a:pt x="2095044" y="383458"/>
                </a:cubicBezTo>
                <a:cubicBezTo>
                  <a:pt x="2109792" y="378542"/>
                  <a:pt x="2124291" y="372799"/>
                  <a:pt x="2139289" y="368709"/>
                </a:cubicBezTo>
                <a:cubicBezTo>
                  <a:pt x="2261794" y="335299"/>
                  <a:pt x="2286325" y="368261"/>
                  <a:pt x="2242528" y="32446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5" name="Freeform 124"/>
          <p:cNvSpPr/>
          <p:nvPr/>
        </p:nvSpPr>
        <p:spPr>
          <a:xfrm>
            <a:off x="7374194" y="3406877"/>
            <a:ext cx="1788857" cy="1592826"/>
          </a:xfrm>
          <a:custGeom>
            <a:avLst/>
            <a:gdLst>
              <a:gd name="connsiteX0" fmla="*/ 0 w 1788857"/>
              <a:gd name="connsiteY0" fmla="*/ 0 h 1592826"/>
              <a:gd name="connsiteX1" fmla="*/ 73741 w 1788857"/>
              <a:gd name="connsiteY1" fmla="*/ 117988 h 1592826"/>
              <a:gd name="connsiteX2" fmla="*/ 191729 w 1788857"/>
              <a:gd name="connsiteY2" fmla="*/ 516194 h 1592826"/>
              <a:gd name="connsiteX3" fmla="*/ 235974 w 1788857"/>
              <a:gd name="connsiteY3" fmla="*/ 530942 h 1592826"/>
              <a:gd name="connsiteX4" fmla="*/ 353961 w 1788857"/>
              <a:gd name="connsiteY4" fmla="*/ 560439 h 1592826"/>
              <a:gd name="connsiteX5" fmla="*/ 442451 w 1788857"/>
              <a:gd name="connsiteY5" fmla="*/ 589936 h 1592826"/>
              <a:gd name="connsiteX6" fmla="*/ 486696 w 1788857"/>
              <a:gd name="connsiteY6" fmla="*/ 604684 h 1592826"/>
              <a:gd name="connsiteX7" fmla="*/ 619432 w 1788857"/>
              <a:gd name="connsiteY7" fmla="*/ 634181 h 1592826"/>
              <a:gd name="connsiteX8" fmla="*/ 678425 w 1788857"/>
              <a:gd name="connsiteY8" fmla="*/ 648929 h 1592826"/>
              <a:gd name="connsiteX9" fmla="*/ 722671 w 1788857"/>
              <a:gd name="connsiteY9" fmla="*/ 663678 h 1592826"/>
              <a:gd name="connsiteX10" fmla="*/ 781664 w 1788857"/>
              <a:gd name="connsiteY10" fmla="*/ 678426 h 1592826"/>
              <a:gd name="connsiteX11" fmla="*/ 870154 w 1788857"/>
              <a:gd name="connsiteY11" fmla="*/ 707923 h 1592826"/>
              <a:gd name="connsiteX12" fmla="*/ 929148 w 1788857"/>
              <a:gd name="connsiteY12" fmla="*/ 781665 h 1592826"/>
              <a:gd name="connsiteX13" fmla="*/ 1017638 w 1788857"/>
              <a:gd name="connsiteY13" fmla="*/ 870155 h 1592826"/>
              <a:gd name="connsiteX14" fmla="*/ 1061883 w 1788857"/>
              <a:gd name="connsiteY14" fmla="*/ 914400 h 1592826"/>
              <a:gd name="connsiteX15" fmla="*/ 1120877 w 1788857"/>
              <a:gd name="connsiteY15" fmla="*/ 1002891 h 1592826"/>
              <a:gd name="connsiteX16" fmla="*/ 1150374 w 1788857"/>
              <a:gd name="connsiteY16" fmla="*/ 1047136 h 1592826"/>
              <a:gd name="connsiteX17" fmla="*/ 1194619 w 1788857"/>
              <a:gd name="connsiteY17" fmla="*/ 1061884 h 1592826"/>
              <a:gd name="connsiteX18" fmla="*/ 1268361 w 1788857"/>
              <a:gd name="connsiteY18" fmla="*/ 1120878 h 1592826"/>
              <a:gd name="connsiteX19" fmla="*/ 1297858 w 1788857"/>
              <a:gd name="connsiteY19" fmla="*/ 1165123 h 1592826"/>
              <a:gd name="connsiteX20" fmla="*/ 1342103 w 1788857"/>
              <a:gd name="connsiteY20" fmla="*/ 1194620 h 1592826"/>
              <a:gd name="connsiteX21" fmla="*/ 1401096 w 1788857"/>
              <a:gd name="connsiteY21" fmla="*/ 1283110 h 1592826"/>
              <a:gd name="connsiteX22" fmla="*/ 1430593 w 1788857"/>
              <a:gd name="connsiteY22" fmla="*/ 1386349 h 1592826"/>
              <a:gd name="connsiteX23" fmla="*/ 1445341 w 1788857"/>
              <a:gd name="connsiteY23" fmla="*/ 1474839 h 1592826"/>
              <a:gd name="connsiteX24" fmla="*/ 1474838 w 1788857"/>
              <a:gd name="connsiteY24" fmla="*/ 1563329 h 1592826"/>
              <a:gd name="connsiteX25" fmla="*/ 1563329 w 1788857"/>
              <a:gd name="connsiteY25" fmla="*/ 1592826 h 1592826"/>
              <a:gd name="connsiteX26" fmla="*/ 1622322 w 1788857"/>
              <a:gd name="connsiteY26" fmla="*/ 1578078 h 1592826"/>
              <a:gd name="connsiteX27" fmla="*/ 1666567 w 1788857"/>
              <a:gd name="connsiteY27" fmla="*/ 1548581 h 1592826"/>
              <a:gd name="connsiteX28" fmla="*/ 1710812 w 1788857"/>
              <a:gd name="connsiteY28" fmla="*/ 1533833 h 1592826"/>
              <a:gd name="connsiteX29" fmla="*/ 1740309 w 1788857"/>
              <a:gd name="connsiteY29" fmla="*/ 1489588 h 1592826"/>
              <a:gd name="connsiteX30" fmla="*/ 1784554 w 1788857"/>
              <a:gd name="connsiteY30" fmla="*/ 1460091 h 1592826"/>
              <a:gd name="connsiteX31" fmla="*/ 1784554 w 1788857"/>
              <a:gd name="connsiteY31" fmla="*/ 1386349 h 159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788857" h="1592826">
                <a:moveTo>
                  <a:pt x="0" y="0"/>
                </a:moveTo>
                <a:cubicBezTo>
                  <a:pt x="25294" y="31618"/>
                  <a:pt x="70478" y="70678"/>
                  <a:pt x="73741" y="117988"/>
                </a:cubicBezTo>
                <a:cubicBezTo>
                  <a:pt x="102709" y="538023"/>
                  <a:pt x="-41639" y="482857"/>
                  <a:pt x="191729" y="516194"/>
                </a:cubicBezTo>
                <a:cubicBezTo>
                  <a:pt x="206477" y="521110"/>
                  <a:pt x="220976" y="526852"/>
                  <a:pt x="235974" y="530942"/>
                </a:cubicBezTo>
                <a:cubicBezTo>
                  <a:pt x="275085" y="541609"/>
                  <a:pt x="315502" y="547619"/>
                  <a:pt x="353961" y="560439"/>
                </a:cubicBezTo>
                <a:lnTo>
                  <a:pt x="442451" y="589936"/>
                </a:lnTo>
                <a:cubicBezTo>
                  <a:pt x="457199" y="594852"/>
                  <a:pt x="471361" y="602128"/>
                  <a:pt x="486696" y="604684"/>
                </a:cubicBezTo>
                <a:cubicBezTo>
                  <a:pt x="646396" y="631302"/>
                  <a:pt x="517770" y="605135"/>
                  <a:pt x="619432" y="634181"/>
                </a:cubicBezTo>
                <a:cubicBezTo>
                  <a:pt x="638922" y="639749"/>
                  <a:pt x="658935" y="643361"/>
                  <a:pt x="678425" y="648929"/>
                </a:cubicBezTo>
                <a:cubicBezTo>
                  <a:pt x="693373" y="653200"/>
                  <a:pt x="707723" y="659407"/>
                  <a:pt x="722671" y="663678"/>
                </a:cubicBezTo>
                <a:cubicBezTo>
                  <a:pt x="742161" y="669246"/>
                  <a:pt x="762249" y="672602"/>
                  <a:pt x="781664" y="678426"/>
                </a:cubicBezTo>
                <a:cubicBezTo>
                  <a:pt x="811445" y="687360"/>
                  <a:pt x="870154" y="707923"/>
                  <a:pt x="870154" y="707923"/>
                </a:cubicBezTo>
                <a:cubicBezTo>
                  <a:pt x="991601" y="788887"/>
                  <a:pt x="852431" y="683029"/>
                  <a:pt x="929148" y="781665"/>
                </a:cubicBezTo>
                <a:cubicBezTo>
                  <a:pt x="954758" y="814593"/>
                  <a:pt x="988141" y="840658"/>
                  <a:pt x="1017638" y="870155"/>
                </a:cubicBezTo>
                <a:cubicBezTo>
                  <a:pt x="1032386" y="884903"/>
                  <a:pt x="1050313" y="897046"/>
                  <a:pt x="1061883" y="914400"/>
                </a:cubicBezTo>
                <a:lnTo>
                  <a:pt x="1120877" y="1002891"/>
                </a:lnTo>
                <a:cubicBezTo>
                  <a:pt x="1130709" y="1017639"/>
                  <a:pt x="1133558" y="1041531"/>
                  <a:pt x="1150374" y="1047136"/>
                </a:cubicBezTo>
                <a:lnTo>
                  <a:pt x="1194619" y="1061884"/>
                </a:lnTo>
                <a:cubicBezTo>
                  <a:pt x="1279153" y="1188684"/>
                  <a:pt x="1166593" y="1039463"/>
                  <a:pt x="1268361" y="1120878"/>
                </a:cubicBezTo>
                <a:cubicBezTo>
                  <a:pt x="1282202" y="1131951"/>
                  <a:pt x="1285324" y="1152589"/>
                  <a:pt x="1297858" y="1165123"/>
                </a:cubicBezTo>
                <a:cubicBezTo>
                  <a:pt x="1310392" y="1177657"/>
                  <a:pt x="1327355" y="1184788"/>
                  <a:pt x="1342103" y="1194620"/>
                </a:cubicBezTo>
                <a:cubicBezTo>
                  <a:pt x="1361767" y="1224117"/>
                  <a:pt x="1389885" y="1249479"/>
                  <a:pt x="1401096" y="1283110"/>
                </a:cubicBezTo>
                <a:cubicBezTo>
                  <a:pt x="1415155" y="1325284"/>
                  <a:pt x="1421333" y="1340046"/>
                  <a:pt x="1430593" y="1386349"/>
                </a:cubicBezTo>
                <a:cubicBezTo>
                  <a:pt x="1436457" y="1415672"/>
                  <a:pt x="1438088" y="1445828"/>
                  <a:pt x="1445341" y="1474839"/>
                </a:cubicBezTo>
                <a:cubicBezTo>
                  <a:pt x="1452882" y="1505003"/>
                  <a:pt x="1445341" y="1553497"/>
                  <a:pt x="1474838" y="1563329"/>
                </a:cubicBezTo>
                <a:lnTo>
                  <a:pt x="1563329" y="1592826"/>
                </a:lnTo>
                <a:cubicBezTo>
                  <a:pt x="1582993" y="1587910"/>
                  <a:pt x="1603691" y="1586063"/>
                  <a:pt x="1622322" y="1578078"/>
                </a:cubicBezTo>
                <a:cubicBezTo>
                  <a:pt x="1638614" y="1571096"/>
                  <a:pt x="1650713" y="1556508"/>
                  <a:pt x="1666567" y="1548581"/>
                </a:cubicBezTo>
                <a:cubicBezTo>
                  <a:pt x="1680472" y="1541629"/>
                  <a:pt x="1696064" y="1538749"/>
                  <a:pt x="1710812" y="1533833"/>
                </a:cubicBezTo>
                <a:cubicBezTo>
                  <a:pt x="1720644" y="1519085"/>
                  <a:pt x="1727775" y="1502122"/>
                  <a:pt x="1740309" y="1489588"/>
                </a:cubicBezTo>
                <a:cubicBezTo>
                  <a:pt x="1752843" y="1477054"/>
                  <a:pt x="1777572" y="1476383"/>
                  <a:pt x="1784554" y="1460091"/>
                </a:cubicBezTo>
                <a:cubicBezTo>
                  <a:pt x="1794237" y="1437498"/>
                  <a:pt x="1784554" y="1410930"/>
                  <a:pt x="1784554" y="1386349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6" name="Freeform 125"/>
          <p:cNvSpPr/>
          <p:nvPr/>
        </p:nvSpPr>
        <p:spPr>
          <a:xfrm>
            <a:off x="943897" y="2964426"/>
            <a:ext cx="2305964" cy="1725561"/>
          </a:xfrm>
          <a:custGeom>
            <a:avLst/>
            <a:gdLst>
              <a:gd name="connsiteX0" fmla="*/ 1873045 w 2305964"/>
              <a:gd name="connsiteY0" fmla="*/ 0 h 1725561"/>
              <a:gd name="connsiteX1" fmla="*/ 1946787 w 2305964"/>
              <a:gd name="connsiteY1" fmla="*/ 29497 h 1725561"/>
              <a:gd name="connsiteX2" fmla="*/ 1991032 w 2305964"/>
              <a:gd name="connsiteY2" fmla="*/ 44245 h 1725561"/>
              <a:gd name="connsiteX3" fmla="*/ 2079522 w 2305964"/>
              <a:gd name="connsiteY3" fmla="*/ 103239 h 1725561"/>
              <a:gd name="connsiteX4" fmla="*/ 2123768 w 2305964"/>
              <a:gd name="connsiteY4" fmla="*/ 132735 h 1725561"/>
              <a:gd name="connsiteX5" fmla="*/ 2168013 w 2305964"/>
              <a:gd name="connsiteY5" fmla="*/ 176980 h 1725561"/>
              <a:gd name="connsiteX6" fmla="*/ 2227006 w 2305964"/>
              <a:gd name="connsiteY6" fmla="*/ 265471 h 1725561"/>
              <a:gd name="connsiteX7" fmla="*/ 2271251 w 2305964"/>
              <a:gd name="connsiteY7" fmla="*/ 280219 h 1725561"/>
              <a:gd name="connsiteX8" fmla="*/ 2286000 w 2305964"/>
              <a:gd name="connsiteY8" fmla="*/ 575187 h 1725561"/>
              <a:gd name="connsiteX9" fmla="*/ 2271251 w 2305964"/>
              <a:gd name="connsiteY9" fmla="*/ 619432 h 1725561"/>
              <a:gd name="connsiteX10" fmla="*/ 2212258 w 2305964"/>
              <a:gd name="connsiteY10" fmla="*/ 707922 h 1725561"/>
              <a:gd name="connsiteX11" fmla="*/ 2182761 w 2305964"/>
              <a:gd name="connsiteY11" fmla="*/ 752168 h 1725561"/>
              <a:gd name="connsiteX12" fmla="*/ 2138516 w 2305964"/>
              <a:gd name="connsiteY12" fmla="*/ 1150374 h 1725561"/>
              <a:gd name="connsiteX13" fmla="*/ 2020529 w 2305964"/>
              <a:gd name="connsiteY13" fmla="*/ 1297858 h 1725561"/>
              <a:gd name="connsiteX14" fmla="*/ 1932038 w 2305964"/>
              <a:gd name="connsiteY14" fmla="*/ 1327355 h 1725561"/>
              <a:gd name="connsiteX15" fmla="*/ 1710813 w 2305964"/>
              <a:gd name="connsiteY15" fmla="*/ 1356851 h 1725561"/>
              <a:gd name="connsiteX16" fmla="*/ 1474838 w 2305964"/>
              <a:gd name="connsiteY16" fmla="*/ 1371600 h 1725561"/>
              <a:gd name="connsiteX17" fmla="*/ 1386348 w 2305964"/>
              <a:gd name="connsiteY17" fmla="*/ 1401097 h 1725561"/>
              <a:gd name="connsiteX18" fmla="*/ 1342103 w 2305964"/>
              <a:gd name="connsiteY18" fmla="*/ 1415845 h 1725561"/>
              <a:gd name="connsiteX19" fmla="*/ 1209368 w 2305964"/>
              <a:gd name="connsiteY19" fmla="*/ 1504335 h 1725561"/>
              <a:gd name="connsiteX20" fmla="*/ 1165122 w 2305964"/>
              <a:gd name="connsiteY20" fmla="*/ 1533832 h 1725561"/>
              <a:gd name="connsiteX21" fmla="*/ 1076632 w 2305964"/>
              <a:gd name="connsiteY21" fmla="*/ 1622322 h 1725561"/>
              <a:gd name="connsiteX22" fmla="*/ 1002890 w 2305964"/>
              <a:gd name="connsiteY22" fmla="*/ 1725561 h 1725561"/>
              <a:gd name="connsiteX23" fmla="*/ 811161 w 2305964"/>
              <a:gd name="connsiteY23" fmla="*/ 1710813 h 1725561"/>
              <a:gd name="connsiteX24" fmla="*/ 796413 w 2305964"/>
              <a:gd name="connsiteY24" fmla="*/ 1651819 h 1725561"/>
              <a:gd name="connsiteX25" fmla="*/ 766916 w 2305964"/>
              <a:gd name="connsiteY25" fmla="*/ 1563329 h 1725561"/>
              <a:gd name="connsiteX26" fmla="*/ 707922 w 2305964"/>
              <a:gd name="connsiteY26" fmla="*/ 1474839 h 1725561"/>
              <a:gd name="connsiteX27" fmla="*/ 619432 w 2305964"/>
              <a:gd name="connsiteY27" fmla="*/ 1445342 h 1725561"/>
              <a:gd name="connsiteX28" fmla="*/ 575187 w 2305964"/>
              <a:gd name="connsiteY28" fmla="*/ 1430593 h 1725561"/>
              <a:gd name="connsiteX29" fmla="*/ 530942 w 2305964"/>
              <a:gd name="connsiteY29" fmla="*/ 1401097 h 1725561"/>
              <a:gd name="connsiteX30" fmla="*/ 442451 w 2305964"/>
              <a:gd name="connsiteY30" fmla="*/ 1371600 h 1725561"/>
              <a:gd name="connsiteX31" fmla="*/ 339213 w 2305964"/>
              <a:gd name="connsiteY31" fmla="*/ 1401097 h 1725561"/>
              <a:gd name="connsiteX32" fmla="*/ 294968 w 2305964"/>
              <a:gd name="connsiteY32" fmla="*/ 1430593 h 1725561"/>
              <a:gd name="connsiteX33" fmla="*/ 88490 w 2305964"/>
              <a:gd name="connsiteY33" fmla="*/ 1371600 h 1725561"/>
              <a:gd name="connsiteX34" fmla="*/ 73742 w 2305964"/>
              <a:gd name="connsiteY34" fmla="*/ 1327355 h 1725561"/>
              <a:gd name="connsiteX35" fmla="*/ 14748 w 2305964"/>
              <a:gd name="connsiteY35" fmla="*/ 1238864 h 1725561"/>
              <a:gd name="connsiteX36" fmla="*/ 0 w 2305964"/>
              <a:gd name="connsiteY36" fmla="*/ 1179871 h 1725561"/>
              <a:gd name="connsiteX37" fmla="*/ 29497 w 2305964"/>
              <a:gd name="connsiteY37" fmla="*/ 1017639 h 1725561"/>
              <a:gd name="connsiteX38" fmla="*/ 58993 w 2305964"/>
              <a:gd name="connsiteY38" fmla="*/ 973393 h 1725561"/>
              <a:gd name="connsiteX39" fmla="*/ 88490 w 2305964"/>
              <a:gd name="connsiteY39" fmla="*/ 884903 h 1725561"/>
              <a:gd name="connsiteX40" fmla="*/ 103238 w 2305964"/>
              <a:gd name="connsiteY40" fmla="*/ 840658 h 1725561"/>
              <a:gd name="connsiteX41" fmla="*/ 88490 w 2305964"/>
              <a:gd name="connsiteY41" fmla="*/ 619432 h 1725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305964" h="1725561">
                <a:moveTo>
                  <a:pt x="1873045" y="0"/>
                </a:moveTo>
                <a:cubicBezTo>
                  <a:pt x="1897626" y="9832"/>
                  <a:pt x="1921998" y="20201"/>
                  <a:pt x="1946787" y="29497"/>
                </a:cubicBezTo>
                <a:cubicBezTo>
                  <a:pt x="1961343" y="34956"/>
                  <a:pt x="1977442" y="36695"/>
                  <a:pt x="1991032" y="44245"/>
                </a:cubicBezTo>
                <a:cubicBezTo>
                  <a:pt x="2022021" y="61461"/>
                  <a:pt x="2050025" y="83575"/>
                  <a:pt x="2079522" y="103239"/>
                </a:cubicBezTo>
                <a:cubicBezTo>
                  <a:pt x="2094270" y="113071"/>
                  <a:pt x="2111234" y="120201"/>
                  <a:pt x="2123768" y="132735"/>
                </a:cubicBezTo>
                <a:cubicBezTo>
                  <a:pt x="2138516" y="147483"/>
                  <a:pt x="2155208" y="160516"/>
                  <a:pt x="2168013" y="176980"/>
                </a:cubicBezTo>
                <a:cubicBezTo>
                  <a:pt x="2189778" y="204963"/>
                  <a:pt x="2193374" y="254261"/>
                  <a:pt x="2227006" y="265471"/>
                </a:cubicBezTo>
                <a:lnTo>
                  <a:pt x="2271251" y="280219"/>
                </a:lnTo>
                <a:cubicBezTo>
                  <a:pt x="2318912" y="423201"/>
                  <a:pt x="2311077" y="362036"/>
                  <a:pt x="2286000" y="575187"/>
                </a:cubicBezTo>
                <a:cubicBezTo>
                  <a:pt x="2284184" y="590627"/>
                  <a:pt x="2278801" y="605842"/>
                  <a:pt x="2271251" y="619432"/>
                </a:cubicBezTo>
                <a:cubicBezTo>
                  <a:pt x="2254035" y="650421"/>
                  <a:pt x="2231922" y="678425"/>
                  <a:pt x="2212258" y="707922"/>
                </a:cubicBezTo>
                <a:lnTo>
                  <a:pt x="2182761" y="752168"/>
                </a:lnTo>
                <a:cubicBezTo>
                  <a:pt x="2110816" y="967999"/>
                  <a:pt x="2187198" y="712238"/>
                  <a:pt x="2138516" y="1150374"/>
                </a:cubicBezTo>
                <a:cubicBezTo>
                  <a:pt x="2129849" y="1228381"/>
                  <a:pt x="2098358" y="1271915"/>
                  <a:pt x="2020529" y="1297858"/>
                </a:cubicBezTo>
                <a:lnTo>
                  <a:pt x="1932038" y="1327355"/>
                </a:lnTo>
                <a:cubicBezTo>
                  <a:pt x="1833932" y="1360057"/>
                  <a:pt x="1894531" y="1343728"/>
                  <a:pt x="1710813" y="1356851"/>
                </a:cubicBezTo>
                <a:lnTo>
                  <a:pt x="1474838" y="1371600"/>
                </a:lnTo>
                <a:lnTo>
                  <a:pt x="1386348" y="1401097"/>
                </a:lnTo>
                <a:lnTo>
                  <a:pt x="1342103" y="1415845"/>
                </a:lnTo>
                <a:lnTo>
                  <a:pt x="1209368" y="1504335"/>
                </a:lnTo>
                <a:cubicBezTo>
                  <a:pt x="1194619" y="1514167"/>
                  <a:pt x="1177656" y="1521298"/>
                  <a:pt x="1165122" y="1533832"/>
                </a:cubicBezTo>
                <a:lnTo>
                  <a:pt x="1076632" y="1622322"/>
                </a:lnTo>
                <a:cubicBezTo>
                  <a:pt x="1042219" y="1725561"/>
                  <a:pt x="1076632" y="1700981"/>
                  <a:pt x="1002890" y="1725561"/>
                </a:cubicBezTo>
                <a:cubicBezTo>
                  <a:pt x="938980" y="1720645"/>
                  <a:pt x="871525" y="1732372"/>
                  <a:pt x="811161" y="1710813"/>
                </a:cubicBezTo>
                <a:cubicBezTo>
                  <a:pt x="792072" y="1703995"/>
                  <a:pt x="802237" y="1671234"/>
                  <a:pt x="796413" y="1651819"/>
                </a:cubicBezTo>
                <a:cubicBezTo>
                  <a:pt x="787479" y="1622038"/>
                  <a:pt x="776748" y="1592826"/>
                  <a:pt x="766916" y="1563329"/>
                </a:cubicBezTo>
                <a:cubicBezTo>
                  <a:pt x="753057" y="1521753"/>
                  <a:pt x="753119" y="1499948"/>
                  <a:pt x="707922" y="1474839"/>
                </a:cubicBezTo>
                <a:cubicBezTo>
                  <a:pt x="680742" y="1459739"/>
                  <a:pt x="648929" y="1455174"/>
                  <a:pt x="619432" y="1445342"/>
                </a:cubicBezTo>
                <a:cubicBezTo>
                  <a:pt x="604684" y="1440426"/>
                  <a:pt x="588122" y="1439216"/>
                  <a:pt x="575187" y="1430593"/>
                </a:cubicBezTo>
                <a:cubicBezTo>
                  <a:pt x="560439" y="1420761"/>
                  <a:pt x="547139" y="1408296"/>
                  <a:pt x="530942" y="1401097"/>
                </a:cubicBezTo>
                <a:cubicBezTo>
                  <a:pt x="502529" y="1388469"/>
                  <a:pt x="442451" y="1371600"/>
                  <a:pt x="442451" y="1371600"/>
                </a:cubicBezTo>
                <a:cubicBezTo>
                  <a:pt x="423543" y="1376327"/>
                  <a:pt x="360376" y="1390516"/>
                  <a:pt x="339213" y="1401097"/>
                </a:cubicBezTo>
                <a:cubicBezTo>
                  <a:pt x="323359" y="1409024"/>
                  <a:pt x="309716" y="1420761"/>
                  <a:pt x="294968" y="1430593"/>
                </a:cubicBezTo>
                <a:cubicBezTo>
                  <a:pt x="188308" y="1420897"/>
                  <a:pt x="141807" y="1451576"/>
                  <a:pt x="88490" y="1371600"/>
                </a:cubicBezTo>
                <a:cubicBezTo>
                  <a:pt x="79867" y="1358665"/>
                  <a:pt x="81292" y="1340945"/>
                  <a:pt x="73742" y="1327355"/>
                </a:cubicBezTo>
                <a:cubicBezTo>
                  <a:pt x="56526" y="1296365"/>
                  <a:pt x="14748" y="1238864"/>
                  <a:pt x="14748" y="1238864"/>
                </a:cubicBezTo>
                <a:cubicBezTo>
                  <a:pt x="9832" y="1219200"/>
                  <a:pt x="0" y="1200141"/>
                  <a:pt x="0" y="1179871"/>
                </a:cubicBezTo>
                <a:cubicBezTo>
                  <a:pt x="0" y="1149358"/>
                  <a:pt x="8755" y="1059124"/>
                  <a:pt x="29497" y="1017639"/>
                </a:cubicBezTo>
                <a:cubicBezTo>
                  <a:pt x="37424" y="1001785"/>
                  <a:pt x="51794" y="989591"/>
                  <a:pt x="58993" y="973393"/>
                </a:cubicBezTo>
                <a:cubicBezTo>
                  <a:pt x="71621" y="944980"/>
                  <a:pt x="78658" y="914400"/>
                  <a:pt x="88490" y="884903"/>
                </a:cubicBezTo>
                <a:lnTo>
                  <a:pt x="103238" y="840658"/>
                </a:lnTo>
                <a:lnTo>
                  <a:pt x="88490" y="619432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7" name="Freeform 126"/>
          <p:cNvSpPr/>
          <p:nvPr/>
        </p:nvSpPr>
        <p:spPr>
          <a:xfrm>
            <a:off x="-280219" y="4689987"/>
            <a:ext cx="2064774" cy="988142"/>
          </a:xfrm>
          <a:custGeom>
            <a:avLst/>
            <a:gdLst>
              <a:gd name="connsiteX0" fmla="*/ 2064774 w 2064774"/>
              <a:gd name="connsiteY0" fmla="*/ 0 h 988142"/>
              <a:gd name="connsiteX1" fmla="*/ 2035277 w 2064774"/>
              <a:gd name="connsiteY1" fmla="*/ 117987 h 988142"/>
              <a:gd name="connsiteX2" fmla="*/ 1991032 w 2064774"/>
              <a:gd name="connsiteY2" fmla="*/ 162232 h 988142"/>
              <a:gd name="connsiteX3" fmla="*/ 1961535 w 2064774"/>
              <a:gd name="connsiteY3" fmla="*/ 206478 h 988142"/>
              <a:gd name="connsiteX4" fmla="*/ 1784554 w 2064774"/>
              <a:gd name="connsiteY4" fmla="*/ 294968 h 988142"/>
              <a:gd name="connsiteX5" fmla="*/ 1740309 w 2064774"/>
              <a:gd name="connsiteY5" fmla="*/ 309716 h 988142"/>
              <a:gd name="connsiteX6" fmla="*/ 1696064 w 2064774"/>
              <a:gd name="connsiteY6" fmla="*/ 324465 h 988142"/>
              <a:gd name="connsiteX7" fmla="*/ 1578077 w 2064774"/>
              <a:gd name="connsiteY7" fmla="*/ 353961 h 988142"/>
              <a:gd name="connsiteX8" fmla="*/ 1489587 w 2064774"/>
              <a:gd name="connsiteY8" fmla="*/ 383458 h 988142"/>
              <a:gd name="connsiteX9" fmla="*/ 1460090 w 2064774"/>
              <a:gd name="connsiteY9" fmla="*/ 471948 h 988142"/>
              <a:gd name="connsiteX10" fmla="*/ 1401096 w 2064774"/>
              <a:gd name="connsiteY10" fmla="*/ 560439 h 988142"/>
              <a:gd name="connsiteX11" fmla="*/ 1371600 w 2064774"/>
              <a:gd name="connsiteY11" fmla="*/ 648929 h 988142"/>
              <a:gd name="connsiteX12" fmla="*/ 1342103 w 2064774"/>
              <a:gd name="connsiteY12" fmla="*/ 796413 h 988142"/>
              <a:gd name="connsiteX13" fmla="*/ 1268361 w 2064774"/>
              <a:gd name="connsiteY13" fmla="*/ 884903 h 988142"/>
              <a:gd name="connsiteX14" fmla="*/ 1179871 w 2064774"/>
              <a:gd name="connsiteY14" fmla="*/ 943897 h 988142"/>
              <a:gd name="connsiteX15" fmla="*/ 1076632 w 2064774"/>
              <a:gd name="connsiteY15" fmla="*/ 973394 h 988142"/>
              <a:gd name="connsiteX16" fmla="*/ 988142 w 2064774"/>
              <a:gd name="connsiteY16" fmla="*/ 988142 h 988142"/>
              <a:gd name="connsiteX17" fmla="*/ 678425 w 2064774"/>
              <a:gd name="connsiteY17" fmla="*/ 973394 h 988142"/>
              <a:gd name="connsiteX18" fmla="*/ 634180 w 2064774"/>
              <a:gd name="connsiteY18" fmla="*/ 958645 h 988142"/>
              <a:gd name="connsiteX19" fmla="*/ 560438 w 2064774"/>
              <a:gd name="connsiteY19" fmla="*/ 943897 h 988142"/>
              <a:gd name="connsiteX20" fmla="*/ 516193 w 2064774"/>
              <a:gd name="connsiteY20" fmla="*/ 929148 h 988142"/>
              <a:gd name="connsiteX21" fmla="*/ 383458 w 2064774"/>
              <a:gd name="connsiteY21" fmla="*/ 899652 h 988142"/>
              <a:gd name="connsiteX22" fmla="*/ 339213 w 2064774"/>
              <a:gd name="connsiteY22" fmla="*/ 884903 h 988142"/>
              <a:gd name="connsiteX23" fmla="*/ 221225 w 2064774"/>
              <a:gd name="connsiteY23" fmla="*/ 855407 h 988142"/>
              <a:gd name="connsiteX24" fmla="*/ 176980 w 2064774"/>
              <a:gd name="connsiteY24" fmla="*/ 840658 h 988142"/>
              <a:gd name="connsiteX25" fmla="*/ 132735 w 2064774"/>
              <a:gd name="connsiteY25" fmla="*/ 811161 h 988142"/>
              <a:gd name="connsiteX26" fmla="*/ 0 w 2064774"/>
              <a:gd name="connsiteY26" fmla="*/ 781665 h 988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064774" h="988142">
                <a:moveTo>
                  <a:pt x="2064774" y="0"/>
                </a:moveTo>
                <a:cubicBezTo>
                  <a:pt x="2062647" y="10633"/>
                  <a:pt x="2048233" y="98553"/>
                  <a:pt x="2035277" y="117987"/>
                </a:cubicBezTo>
                <a:cubicBezTo>
                  <a:pt x="2023708" y="135341"/>
                  <a:pt x="2004384" y="146209"/>
                  <a:pt x="1991032" y="162232"/>
                </a:cubicBezTo>
                <a:cubicBezTo>
                  <a:pt x="1979684" y="175849"/>
                  <a:pt x="1974875" y="194806"/>
                  <a:pt x="1961535" y="206478"/>
                </a:cubicBezTo>
                <a:cubicBezTo>
                  <a:pt x="1891161" y="268056"/>
                  <a:pt x="1868097" y="267121"/>
                  <a:pt x="1784554" y="294968"/>
                </a:cubicBezTo>
                <a:lnTo>
                  <a:pt x="1740309" y="309716"/>
                </a:lnTo>
                <a:cubicBezTo>
                  <a:pt x="1725561" y="314632"/>
                  <a:pt x="1711146" y="320695"/>
                  <a:pt x="1696064" y="324465"/>
                </a:cubicBezTo>
                <a:cubicBezTo>
                  <a:pt x="1656735" y="334297"/>
                  <a:pt x="1616536" y="341141"/>
                  <a:pt x="1578077" y="353961"/>
                </a:cubicBezTo>
                <a:lnTo>
                  <a:pt x="1489587" y="383458"/>
                </a:lnTo>
                <a:cubicBezTo>
                  <a:pt x="1479755" y="412955"/>
                  <a:pt x="1477337" y="446078"/>
                  <a:pt x="1460090" y="471948"/>
                </a:cubicBezTo>
                <a:lnTo>
                  <a:pt x="1401096" y="560439"/>
                </a:lnTo>
                <a:cubicBezTo>
                  <a:pt x="1391264" y="589936"/>
                  <a:pt x="1375997" y="618149"/>
                  <a:pt x="1371600" y="648929"/>
                </a:cubicBezTo>
                <a:cubicBezTo>
                  <a:pt x="1366165" y="686969"/>
                  <a:pt x="1362695" y="755229"/>
                  <a:pt x="1342103" y="796413"/>
                </a:cubicBezTo>
                <a:cubicBezTo>
                  <a:pt x="1326610" y="827399"/>
                  <a:pt x="1295047" y="864147"/>
                  <a:pt x="1268361" y="884903"/>
                </a:cubicBezTo>
                <a:cubicBezTo>
                  <a:pt x="1240378" y="906668"/>
                  <a:pt x="1213503" y="932687"/>
                  <a:pt x="1179871" y="943897"/>
                </a:cubicBezTo>
                <a:cubicBezTo>
                  <a:pt x="1137708" y="957951"/>
                  <a:pt x="1122920" y="964136"/>
                  <a:pt x="1076632" y="973394"/>
                </a:cubicBezTo>
                <a:cubicBezTo>
                  <a:pt x="1047309" y="979259"/>
                  <a:pt x="1017639" y="983226"/>
                  <a:pt x="988142" y="988142"/>
                </a:cubicBezTo>
                <a:cubicBezTo>
                  <a:pt x="884903" y="983226"/>
                  <a:pt x="781424" y="981977"/>
                  <a:pt x="678425" y="973394"/>
                </a:cubicBezTo>
                <a:cubicBezTo>
                  <a:pt x="662933" y="972103"/>
                  <a:pt x="649262" y="962416"/>
                  <a:pt x="634180" y="958645"/>
                </a:cubicBezTo>
                <a:cubicBezTo>
                  <a:pt x="609861" y="952565"/>
                  <a:pt x="584757" y="949977"/>
                  <a:pt x="560438" y="943897"/>
                </a:cubicBezTo>
                <a:cubicBezTo>
                  <a:pt x="545356" y="940126"/>
                  <a:pt x="531275" y="932919"/>
                  <a:pt x="516193" y="929148"/>
                </a:cubicBezTo>
                <a:cubicBezTo>
                  <a:pt x="394549" y="898737"/>
                  <a:pt x="489432" y="929931"/>
                  <a:pt x="383458" y="899652"/>
                </a:cubicBezTo>
                <a:cubicBezTo>
                  <a:pt x="368510" y="895381"/>
                  <a:pt x="354211" y="888993"/>
                  <a:pt x="339213" y="884903"/>
                </a:cubicBezTo>
                <a:cubicBezTo>
                  <a:pt x="300102" y="874236"/>
                  <a:pt x="259684" y="868227"/>
                  <a:pt x="221225" y="855407"/>
                </a:cubicBezTo>
                <a:cubicBezTo>
                  <a:pt x="206477" y="850491"/>
                  <a:pt x="190885" y="847611"/>
                  <a:pt x="176980" y="840658"/>
                </a:cubicBezTo>
                <a:cubicBezTo>
                  <a:pt x="161126" y="832731"/>
                  <a:pt x="149393" y="817218"/>
                  <a:pt x="132735" y="811161"/>
                </a:cubicBezTo>
                <a:cubicBezTo>
                  <a:pt x="48342" y="780473"/>
                  <a:pt x="50635" y="781665"/>
                  <a:pt x="0" y="781665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8" name="Freeform 127"/>
          <p:cNvSpPr/>
          <p:nvPr/>
        </p:nvSpPr>
        <p:spPr>
          <a:xfrm>
            <a:off x="7478168" y="3894641"/>
            <a:ext cx="1724826" cy="2491412"/>
          </a:xfrm>
          <a:custGeom>
            <a:avLst/>
            <a:gdLst>
              <a:gd name="connsiteX0" fmla="*/ 29497 w 1740310"/>
              <a:gd name="connsiteY0" fmla="*/ 0 h 2374491"/>
              <a:gd name="connsiteX1" fmla="*/ 14748 w 1740310"/>
              <a:gd name="connsiteY1" fmla="*/ 191729 h 2374491"/>
              <a:gd name="connsiteX2" fmla="*/ 0 w 1740310"/>
              <a:gd name="connsiteY2" fmla="*/ 235974 h 2374491"/>
              <a:gd name="connsiteX3" fmla="*/ 14748 w 1740310"/>
              <a:gd name="connsiteY3" fmla="*/ 678426 h 2374491"/>
              <a:gd name="connsiteX4" fmla="*/ 29497 w 1740310"/>
              <a:gd name="connsiteY4" fmla="*/ 722671 h 2374491"/>
              <a:gd name="connsiteX5" fmla="*/ 73742 w 1740310"/>
              <a:gd name="connsiteY5" fmla="*/ 737420 h 2374491"/>
              <a:gd name="connsiteX6" fmla="*/ 162232 w 1740310"/>
              <a:gd name="connsiteY6" fmla="*/ 811162 h 2374491"/>
              <a:gd name="connsiteX7" fmla="*/ 206477 w 1740310"/>
              <a:gd name="connsiteY7" fmla="*/ 840658 h 2374491"/>
              <a:gd name="connsiteX8" fmla="*/ 235974 w 1740310"/>
              <a:gd name="connsiteY8" fmla="*/ 929149 h 2374491"/>
              <a:gd name="connsiteX9" fmla="*/ 206477 w 1740310"/>
              <a:gd name="connsiteY9" fmla="*/ 1047136 h 2374491"/>
              <a:gd name="connsiteX10" fmla="*/ 117987 w 1740310"/>
              <a:gd name="connsiteY10" fmla="*/ 1120878 h 2374491"/>
              <a:gd name="connsiteX11" fmla="*/ 58993 w 1740310"/>
              <a:gd name="connsiteY11" fmla="*/ 1209368 h 2374491"/>
              <a:gd name="connsiteX12" fmla="*/ 29497 w 1740310"/>
              <a:gd name="connsiteY12" fmla="*/ 1297858 h 2374491"/>
              <a:gd name="connsiteX13" fmla="*/ 58993 w 1740310"/>
              <a:gd name="connsiteY13" fmla="*/ 1401097 h 2374491"/>
              <a:gd name="connsiteX14" fmla="*/ 191729 w 1740310"/>
              <a:gd name="connsiteY14" fmla="*/ 1504336 h 2374491"/>
              <a:gd name="connsiteX15" fmla="*/ 235974 w 1740310"/>
              <a:gd name="connsiteY15" fmla="*/ 1533833 h 2374491"/>
              <a:gd name="connsiteX16" fmla="*/ 280219 w 1740310"/>
              <a:gd name="connsiteY16" fmla="*/ 1563329 h 2374491"/>
              <a:gd name="connsiteX17" fmla="*/ 324464 w 1740310"/>
              <a:gd name="connsiteY17" fmla="*/ 1607574 h 2374491"/>
              <a:gd name="connsiteX18" fmla="*/ 368710 w 1740310"/>
              <a:gd name="connsiteY18" fmla="*/ 1622323 h 2374491"/>
              <a:gd name="connsiteX19" fmla="*/ 501445 w 1740310"/>
              <a:gd name="connsiteY19" fmla="*/ 1696065 h 2374491"/>
              <a:gd name="connsiteX20" fmla="*/ 589935 w 1740310"/>
              <a:gd name="connsiteY20" fmla="*/ 1710813 h 2374491"/>
              <a:gd name="connsiteX21" fmla="*/ 678426 w 1740310"/>
              <a:gd name="connsiteY21" fmla="*/ 1740310 h 2374491"/>
              <a:gd name="connsiteX22" fmla="*/ 722671 w 1740310"/>
              <a:gd name="connsiteY22" fmla="*/ 1755058 h 2374491"/>
              <a:gd name="connsiteX23" fmla="*/ 825910 w 1740310"/>
              <a:gd name="connsiteY23" fmla="*/ 1799304 h 2374491"/>
              <a:gd name="connsiteX24" fmla="*/ 870155 w 1740310"/>
              <a:gd name="connsiteY24" fmla="*/ 1828800 h 2374491"/>
              <a:gd name="connsiteX25" fmla="*/ 914400 w 1740310"/>
              <a:gd name="connsiteY25" fmla="*/ 1843549 h 2374491"/>
              <a:gd name="connsiteX26" fmla="*/ 973393 w 1740310"/>
              <a:gd name="connsiteY26" fmla="*/ 1932039 h 2374491"/>
              <a:gd name="connsiteX27" fmla="*/ 1002890 w 1740310"/>
              <a:gd name="connsiteY27" fmla="*/ 2138516 h 2374491"/>
              <a:gd name="connsiteX28" fmla="*/ 1032387 w 1740310"/>
              <a:gd name="connsiteY28" fmla="*/ 2182762 h 2374491"/>
              <a:gd name="connsiteX29" fmla="*/ 1047135 w 1740310"/>
              <a:gd name="connsiteY29" fmla="*/ 2227007 h 2374491"/>
              <a:gd name="connsiteX30" fmla="*/ 1061884 w 1740310"/>
              <a:gd name="connsiteY30" fmla="*/ 2286000 h 2374491"/>
              <a:gd name="connsiteX31" fmla="*/ 1150374 w 1740310"/>
              <a:gd name="connsiteY31" fmla="*/ 2344994 h 2374491"/>
              <a:gd name="connsiteX32" fmla="*/ 1194619 w 1740310"/>
              <a:gd name="connsiteY32" fmla="*/ 2374491 h 2374491"/>
              <a:gd name="connsiteX33" fmla="*/ 1327355 w 1740310"/>
              <a:gd name="connsiteY33" fmla="*/ 2344994 h 2374491"/>
              <a:gd name="connsiteX34" fmla="*/ 1415845 w 1740310"/>
              <a:gd name="connsiteY34" fmla="*/ 2300749 h 2374491"/>
              <a:gd name="connsiteX35" fmla="*/ 1474839 w 1740310"/>
              <a:gd name="connsiteY35" fmla="*/ 2212258 h 2374491"/>
              <a:gd name="connsiteX36" fmla="*/ 1504335 w 1740310"/>
              <a:gd name="connsiteY36" fmla="*/ 2168013 h 2374491"/>
              <a:gd name="connsiteX37" fmla="*/ 1519084 w 1740310"/>
              <a:gd name="connsiteY37" fmla="*/ 2123768 h 2374491"/>
              <a:gd name="connsiteX38" fmla="*/ 1563329 w 1740310"/>
              <a:gd name="connsiteY38" fmla="*/ 2079523 h 2374491"/>
              <a:gd name="connsiteX39" fmla="*/ 1592826 w 1740310"/>
              <a:gd name="connsiteY39" fmla="*/ 2035278 h 2374491"/>
              <a:gd name="connsiteX40" fmla="*/ 1622322 w 1740310"/>
              <a:gd name="connsiteY40" fmla="*/ 1946787 h 2374491"/>
              <a:gd name="connsiteX41" fmla="*/ 1651819 w 1740310"/>
              <a:gd name="connsiteY41" fmla="*/ 1902542 h 2374491"/>
              <a:gd name="connsiteX42" fmla="*/ 1666568 w 1740310"/>
              <a:gd name="connsiteY42" fmla="*/ 1858297 h 2374491"/>
              <a:gd name="connsiteX43" fmla="*/ 1696064 w 1740310"/>
              <a:gd name="connsiteY43" fmla="*/ 1814052 h 2374491"/>
              <a:gd name="connsiteX44" fmla="*/ 1740310 w 1740310"/>
              <a:gd name="connsiteY44" fmla="*/ 1740310 h 2374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740310" h="2374491">
                <a:moveTo>
                  <a:pt x="29497" y="0"/>
                </a:moveTo>
                <a:cubicBezTo>
                  <a:pt x="24581" y="63910"/>
                  <a:pt x="22699" y="128125"/>
                  <a:pt x="14748" y="191729"/>
                </a:cubicBezTo>
                <a:cubicBezTo>
                  <a:pt x="12820" y="207155"/>
                  <a:pt x="0" y="220428"/>
                  <a:pt x="0" y="235974"/>
                </a:cubicBezTo>
                <a:cubicBezTo>
                  <a:pt x="0" y="383540"/>
                  <a:pt x="5821" y="531130"/>
                  <a:pt x="14748" y="678426"/>
                </a:cubicBezTo>
                <a:cubicBezTo>
                  <a:pt x="15688" y="693944"/>
                  <a:pt x="18504" y="711678"/>
                  <a:pt x="29497" y="722671"/>
                </a:cubicBezTo>
                <a:cubicBezTo>
                  <a:pt x="40490" y="733664"/>
                  <a:pt x="59837" y="730468"/>
                  <a:pt x="73742" y="737420"/>
                </a:cubicBezTo>
                <a:cubicBezTo>
                  <a:pt x="128673" y="764886"/>
                  <a:pt x="113300" y="770386"/>
                  <a:pt x="162232" y="811162"/>
                </a:cubicBezTo>
                <a:cubicBezTo>
                  <a:pt x="175849" y="822509"/>
                  <a:pt x="191729" y="830826"/>
                  <a:pt x="206477" y="840658"/>
                </a:cubicBezTo>
                <a:cubicBezTo>
                  <a:pt x="216309" y="870155"/>
                  <a:pt x="242072" y="898660"/>
                  <a:pt x="235974" y="929149"/>
                </a:cubicBezTo>
                <a:cubicBezTo>
                  <a:pt x="233846" y="939790"/>
                  <a:pt x="219436" y="1027698"/>
                  <a:pt x="206477" y="1047136"/>
                </a:cubicBezTo>
                <a:cubicBezTo>
                  <a:pt x="183765" y="1081203"/>
                  <a:pt x="150635" y="1099113"/>
                  <a:pt x="117987" y="1120878"/>
                </a:cubicBezTo>
                <a:cubicBezTo>
                  <a:pt x="98322" y="1150375"/>
                  <a:pt x="70203" y="1175736"/>
                  <a:pt x="58993" y="1209368"/>
                </a:cubicBezTo>
                <a:lnTo>
                  <a:pt x="29497" y="1297858"/>
                </a:lnTo>
                <a:cubicBezTo>
                  <a:pt x="31463" y="1305724"/>
                  <a:pt x="50530" y="1388402"/>
                  <a:pt x="58993" y="1401097"/>
                </a:cubicBezTo>
                <a:cubicBezTo>
                  <a:pt x="86717" y="1442682"/>
                  <a:pt x="156573" y="1480899"/>
                  <a:pt x="191729" y="1504336"/>
                </a:cubicBezTo>
                <a:lnTo>
                  <a:pt x="235974" y="1533833"/>
                </a:lnTo>
                <a:cubicBezTo>
                  <a:pt x="250722" y="1543665"/>
                  <a:pt x="267685" y="1550795"/>
                  <a:pt x="280219" y="1563329"/>
                </a:cubicBezTo>
                <a:cubicBezTo>
                  <a:pt x="294967" y="1578077"/>
                  <a:pt x="307110" y="1596004"/>
                  <a:pt x="324464" y="1607574"/>
                </a:cubicBezTo>
                <a:cubicBezTo>
                  <a:pt x="337399" y="1616198"/>
                  <a:pt x="355120" y="1614773"/>
                  <a:pt x="368710" y="1622323"/>
                </a:cubicBezTo>
                <a:cubicBezTo>
                  <a:pt x="444741" y="1664563"/>
                  <a:pt x="434705" y="1681234"/>
                  <a:pt x="501445" y="1696065"/>
                </a:cubicBezTo>
                <a:cubicBezTo>
                  <a:pt x="530636" y="1702552"/>
                  <a:pt x="560438" y="1705897"/>
                  <a:pt x="589935" y="1710813"/>
                </a:cubicBezTo>
                <a:lnTo>
                  <a:pt x="678426" y="1740310"/>
                </a:lnTo>
                <a:lnTo>
                  <a:pt x="722671" y="1755058"/>
                </a:lnTo>
                <a:cubicBezTo>
                  <a:pt x="833745" y="1829108"/>
                  <a:pt x="692583" y="1742164"/>
                  <a:pt x="825910" y="1799304"/>
                </a:cubicBezTo>
                <a:cubicBezTo>
                  <a:pt x="842202" y="1806286"/>
                  <a:pt x="854301" y="1820873"/>
                  <a:pt x="870155" y="1828800"/>
                </a:cubicBezTo>
                <a:cubicBezTo>
                  <a:pt x="884060" y="1835752"/>
                  <a:pt x="899652" y="1838633"/>
                  <a:pt x="914400" y="1843549"/>
                </a:cubicBezTo>
                <a:cubicBezTo>
                  <a:pt x="934064" y="1873046"/>
                  <a:pt x="970183" y="1896734"/>
                  <a:pt x="973393" y="1932039"/>
                </a:cubicBezTo>
                <a:cubicBezTo>
                  <a:pt x="977161" y="1973482"/>
                  <a:pt x="974518" y="2081771"/>
                  <a:pt x="1002890" y="2138516"/>
                </a:cubicBezTo>
                <a:cubicBezTo>
                  <a:pt x="1010817" y="2154370"/>
                  <a:pt x="1022555" y="2168013"/>
                  <a:pt x="1032387" y="2182762"/>
                </a:cubicBezTo>
                <a:cubicBezTo>
                  <a:pt x="1037303" y="2197510"/>
                  <a:pt x="1042864" y="2212059"/>
                  <a:pt x="1047135" y="2227007"/>
                </a:cubicBezTo>
                <a:cubicBezTo>
                  <a:pt x="1052704" y="2246497"/>
                  <a:pt x="1051827" y="2268401"/>
                  <a:pt x="1061884" y="2286000"/>
                </a:cubicBezTo>
                <a:cubicBezTo>
                  <a:pt x="1095434" y="2344711"/>
                  <a:pt x="1102508" y="2321060"/>
                  <a:pt x="1150374" y="2344994"/>
                </a:cubicBezTo>
                <a:cubicBezTo>
                  <a:pt x="1166228" y="2352921"/>
                  <a:pt x="1179871" y="2364659"/>
                  <a:pt x="1194619" y="2374491"/>
                </a:cubicBezTo>
                <a:cubicBezTo>
                  <a:pt x="1228601" y="2368827"/>
                  <a:pt x="1291050" y="2363146"/>
                  <a:pt x="1327355" y="2344994"/>
                </a:cubicBezTo>
                <a:cubicBezTo>
                  <a:pt x="1441715" y="2287814"/>
                  <a:pt x="1304634" y="2337818"/>
                  <a:pt x="1415845" y="2300749"/>
                </a:cubicBezTo>
                <a:lnTo>
                  <a:pt x="1474839" y="2212258"/>
                </a:lnTo>
                <a:cubicBezTo>
                  <a:pt x="1484671" y="2197510"/>
                  <a:pt x="1498730" y="2184828"/>
                  <a:pt x="1504335" y="2168013"/>
                </a:cubicBezTo>
                <a:cubicBezTo>
                  <a:pt x="1509251" y="2153265"/>
                  <a:pt x="1510460" y="2136703"/>
                  <a:pt x="1519084" y="2123768"/>
                </a:cubicBezTo>
                <a:cubicBezTo>
                  <a:pt x="1530654" y="2106414"/>
                  <a:pt x="1549976" y="2095546"/>
                  <a:pt x="1563329" y="2079523"/>
                </a:cubicBezTo>
                <a:cubicBezTo>
                  <a:pt x="1574677" y="2065906"/>
                  <a:pt x="1582994" y="2050026"/>
                  <a:pt x="1592826" y="2035278"/>
                </a:cubicBezTo>
                <a:cubicBezTo>
                  <a:pt x="1602658" y="2005781"/>
                  <a:pt x="1605075" y="1972657"/>
                  <a:pt x="1622322" y="1946787"/>
                </a:cubicBezTo>
                <a:cubicBezTo>
                  <a:pt x="1632154" y="1932039"/>
                  <a:pt x="1643892" y="1918396"/>
                  <a:pt x="1651819" y="1902542"/>
                </a:cubicBezTo>
                <a:cubicBezTo>
                  <a:pt x="1658772" y="1888637"/>
                  <a:pt x="1659616" y="1872202"/>
                  <a:pt x="1666568" y="1858297"/>
                </a:cubicBezTo>
                <a:cubicBezTo>
                  <a:pt x="1674495" y="1842443"/>
                  <a:pt x="1688137" y="1829906"/>
                  <a:pt x="1696064" y="1814052"/>
                </a:cubicBezTo>
                <a:cubicBezTo>
                  <a:pt x="1734354" y="1737472"/>
                  <a:pt x="1682697" y="1797923"/>
                  <a:pt x="1740310" y="174031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0" name="Freeform 129"/>
          <p:cNvSpPr/>
          <p:nvPr/>
        </p:nvSpPr>
        <p:spPr>
          <a:xfrm>
            <a:off x="6312310" y="5633884"/>
            <a:ext cx="1622322" cy="1342103"/>
          </a:xfrm>
          <a:custGeom>
            <a:avLst/>
            <a:gdLst>
              <a:gd name="connsiteX0" fmla="*/ 1622322 w 1622322"/>
              <a:gd name="connsiteY0" fmla="*/ 14748 h 1342103"/>
              <a:gd name="connsiteX1" fmla="*/ 1150374 w 1622322"/>
              <a:gd name="connsiteY1" fmla="*/ 29497 h 1342103"/>
              <a:gd name="connsiteX2" fmla="*/ 457200 w 1622322"/>
              <a:gd name="connsiteY2" fmla="*/ 0 h 1342103"/>
              <a:gd name="connsiteX3" fmla="*/ 235974 w 1622322"/>
              <a:gd name="connsiteY3" fmla="*/ 14748 h 1342103"/>
              <a:gd name="connsiteX4" fmla="*/ 191729 w 1622322"/>
              <a:gd name="connsiteY4" fmla="*/ 29497 h 1342103"/>
              <a:gd name="connsiteX5" fmla="*/ 132735 w 1622322"/>
              <a:gd name="connsiteY5" fmla="*/ 117987 h 1342103"/>
              <a:gd name="connsiteX6" fmla="*/ 103238 w 1622322"/>
              <a:gd name="connsiteY6" fmla="*/ 162232 h 1342103"/>
              <a:gd name="connsiteX7" fmla="*/ 73742 w 1622322"/>
              <a:gd name="connsiteY7" fmla="*/ 250722 h 1342103"/>
              <a:gd name="connsiteX8" fmla="*/ 44245 w 1622322"/>
              <a:gd name="connsiteY8" fmla="*/ 294968 h 1342103"/>
              <a:gd name="connsiteX9" fmla="*/ 14748 w 1622322"/>
              <a:gd name="connsiteY9" fmla="*/ 383458 h 1342103"/>
              <a:gd name="connsiteX10" fmla="*/ 0 w 1622322"/>
              <a:gd name="connsiteY10" fmla="*/ 427703 h 1342103"/>
              <a:gd name="connsiteX11" fmla="*/ 14748 w 1622322"/>
              <a:gd name="connsiteY11" fmla="*/ 575187 h 1342103"/>
              <a:gd name="connsiteX12" fmla="*/ 58993 w 1622322"/>
              <a:gd name="connsiteY12" fmla="*/ 663677 h 1342103"/>
              <a:gd name="connsiteX13" fmla="*/ 73742 w 1622322"/>
              <a:gd name="connsiteY13" fmla="*/ 707922 h 1342103"/>
              <a:gd name="connsiteX14" fmla="*/ 117987 w 1622322"/>
              <a:gd name="connsiteY14" fmla="*/ 752168 h 1342103"/>
              <a:gd name="connsiteX15" fmla="*/ 147484 w 1622322"/>
              <a:gd name="connsiteY15" fmla="*/ 796413 h 1342103"/>
              <a:gd name="connsiteX16" fmla="*/ 191729 w 1622322"/>
              <a:gd name="connsiteY16" fmla="*/ 840658 h 1342103"/>
              <a:gd name="connsiteX17" fmla="*/ 250722 w 1622322"/>
              <a:gd name="connsiteY17" fmla="*/ 929148 h 1342103"/>
              <a:gd name="connsiteX18" fmla="*/ 280219 w 1622322"/>
              <a:gd name="connsiteY18" fmla="*/ 973393 h 1342103"/>
              <a:gd name="connsiteX19" fmla="*/ 309716 w 1622322"/>
              <a:gd name="connsiteY19" fmla="*/ 1017639 h 1342103"/>
              <a:gd name="connsiteX20" fmla="*/ 383458 w 1622322"/>
              <a:gd name="connsiteY20" fmla="*/ 1150374 h 1342103"/>
              <a:gd name="connsiteX21" fmla="*/ 412955 w 1622322"/>
              <a:gd name="connsiteY21" fmla="*/ 1194619 h 1342103"/>
              <a:gd name="connsiteX22" fmla="*/ 457200 w 1622322"/>
              <a:gd name="connsiteY22" fmla="*/ 1209368 h 1342103"/>
              <a:gd name="connsiteX23" fmla="*/ 589935 w 1622322"/>
              <a:gd name="connsiteY23" fmla="*/ 1283110 h 1342103"/>
              <a:gd name="connsiteX24" fmla="*/ 619432 w 1622322"/>
              <a:gd name="connsiteY24" fmla="*/ 1342103 h 13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622322" h="1342103">
                <a:moveTo>
                  <a:pt x="1622322" y="14748"/>
                </a:moveTo>
                <a:cubicBezTo>
                  <a:pt x="1465006" y="19664"/>
                  <a:pt x="1307767" y="29497"/>
                  <a:pt x="1150374" y="29497"/>
                </a:cubicBezTo>
                <a:cubicBezTo>
                  <a:pt x="531211" y="29497"/>
                  <a:pt x="703452" y="82082"/>
                  <a:pt x="457200" y="0"/>
                </a:cubicBezTo>
                <a:cubicBezTo>
                  <a:pt x="383458" y="4916"/>
                  <a:pt x="309428" y="6586"/>
                  <a:pt x="235974" y="14748"/>
                </a:cubicBezTo>
                <a:cubicBezTo>
                  <a:pt x="220523" y="16465"/>
                  <a:pt x="202722" y="18504"/>
                  <a:pt x="191729" y="29497"/>
                </a:cubicBezTo>
                <a:cubicBezTo>
                  <a:pt x="166662" y="54564"/>
                  <a:pt x="152400" y="88490"/>
                  <a:pt x="132735" y="117987"/>
                </a:cubicBezTo>
                <a:lnTo>
                  <a:pt x="103238" y="162232"/>
                </a:lnTo>
                <a:cubicBezTo>
                  <a:pt x="93406" y="191729"/>
                  <a:pt x="90989" y="224852"/>
                  <a:pt x="73742" y="250722"/>
                </a:cubicBezTo>
                <a:cubicBezTo>
                  <a:pt x="63910" y="265471"/>
                  <a:pt x="51444" y="278770"/>
                  <a:pt x="44245" y="294968"/>
                </a:cubicBezTo>
                <a:cubicBezTo>
                  <a:pt x="31617" y="323380"/>
                  <a:pt x="24580" y="353961"/>
                  <a:pt x="14748" y="383458"/>
                </a:cubicBezTo>
                <a:lnTo>
                  <a:pt x="0" y="427703"/>
                </a:lnTo>
                <a:cubicBezTo>
                  <a:pt x="4916" y="476864"/>
                  <a:pt x="7236" y="526355"/>
                  <a:pt x="14748" y="575187"/>
                </a:cubicBezTo>
                <a:cubicBezTo>
                  <a:pt x="22986" y="628733"/>
                  <a:pt x="34686" y="615065"/>
                  <a:pt x="58993" y="663677"/>
                </a:cubicBezTo>
                <a:cubicBezTo>
                  <a:pt x="65946" y="677582"/>
                  <a:pt x="65119" y="694987"/>
                  <a:pt x="73742" y="707922"/>
                </a:cubicBezTo>
                <a:cubicBezTo>
                  <a:pt x="85312" y="725277"/>
                  <a:pt x="104634" y="736145"/>
                  <a:pt x="117987" y="752168"/>
                </a:cubicBezTo>
                <a:cubicBezTo>
                  <a:pt x="129334" y="765785"/>
                  <a:pt x="136136" y="782796"/>
                  <a:pt x="147484" y="796413"/>
                </a:cubicBezTo>
                <a:cubicBezTo>
                  <a:pt x="160837" y="812436"/>
                  <a:pt x="178924" y="824194"/>
                  <a:pt x="191729" y="840658"/>
                </a:cubicBezTo>
                <a:cubicBezTo>
                  <a:pt x="213493" y="868641"/>
                  <a:pt x="231058" y="899651"/>
                  <a:pt x="250722" y="929148"/>
                </a:cubicBezTo>
                <a:lnTo>
                  <a:pt x="280219" y="973393"/>
                </a:lnTo>
                <a:lnTo>
                  <a:pt x="309716" y="1017639"/>
                </a:lnTo>
                <a:cubicBezTo>
                  <a:pt x="335674" y="1095516"/>
                  <a:pt x="315841" y="1048949"/>
                  <a:pt x="383458" y="1150374"/>
                </a:cubicBezTo>
                <a:cubicBezTo>
                  <a:pt x="393290" y="1165122"/>
                  <a:pt x="396139" y="1189014"/>
                  <a:pt x="412955" y="1194619"/>
                </a:cubicBezTo>
                <a:cubicBezTo>
                  <a:pt x="427703" y="1199535"/>
                  <a:pt x="443610" y="1201818"/>
                  <a:pt x="457200" y="1209368"/>
                </a:cubicBezTo>
                <a:cubicBezTo>
                  <a:pt x="609338" y="1293889"/>
                  <a:pt x="489820" y="1249737"/>
                  <a:pt x="589935" y="1283110"/>
                </a:cubicBezTo>
                <a:cubicBezTo>
                  <a:pt x="606883" y="1333950"/>
                  <a:pt x="593691" y="1316362"/>
                  <a:pt x="619432" y="1342103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1" name="Freeform 130"/>
          <p:cNvSpPr/>
          <p:nvPr/>
        </p:nvSpPr>
        <p:spPr>
          <a:xfrm>
            <a:off x="5751871" y="2684206"/>
            <a:ext cx="1740310" cy="1801057"/>
          </a:xfrm>
          <a:custGeom>
            <a:avLst/>
            <a:gdLst>
              <a:gd name="connsiteX0" fmla="*/ 1740310 w 1740310"/>
              <a:gd name="connsiteY0" fmla="*/ 1799304 h 1801057"/>
              <a:gd name="connsiteX1" fmla="*/ 1489587 w 1740310"/>
              <a:gd name="connsiteY1" fmla="*/ 1799304 h 1801057"/>
              <a:gd name="connsiteX2" fmla="*/ 1224116 w 1740310"/>
              <a:gd name="connsiteY2" fmla="*/ 1769807 h 1801057"/>
              <a:gd name="connsiteX3" fmla="*/ 1165123 w 1740310"/>
              <a:gd name="connsiteY3" fmla="*/ 1710813 h 1801057"/>
              <a:gd name="connsiteX4" fmla="*/ 1120877 w 1740310"/>
              <a:gd name="connsiteY4" fmla="*/ 1681317 h 1801057"/>
              <a:gd name="connsiteX5" fmla="*/ 1091381 w 1740310"/>
              <a:gd name="connsiteY5" fmla="*/ 1637071 h 1801057"/>
              <a:gd name="connsiteX6" fmla="*/ 1047135 w 1740310"/>
              <a:gd name="connsiteY6" fmla="*/ 1622323 h 1801057"/>
              <a:gd name="connsiteX7" fmla="*/ 1032387 w 1740310"/>
              <a:gd name="connsiteY7" fmla="*/ 1578078 h 1801057"/>
              <a:gd name="connsiteX8" fmla="*/ 1002890 w 1740310"/>
              <a:gd name="connsiteY8" fmla="*/ 1533833 h 1801057"/>
              <a:gd name="connsiteX9" fmla="*/ 988142 w 1740310"/>
              <a:gd name="connsiteY9" fmla="*/ 1401097 h 1801057"/>
              <a:gd name="connsiteX10" fmla="*/ 914400 w 1740310"/>
              <a:gd name="connsiteY10" fmla="*/ 1327355 h 1801057"/>
              <a:gd name="connsiteX11" fmla="*/ 870155 w 1740310"/>
              <a:gd name="connsiteY11" fmla="*/ 1283110 h 1801057"/>
              <a:gd name="connsiteX12" fmla="*/ 781664 w 1740310"/>
              <a:gd name="connsiteY12" fmla="*/ 1238865 h 1801057"/>
              <a:gd name="connsiteX13" fmla="*/ 737419 w 1740310"/>
              <a:gd name="connsiteY13" fmla="*/ 1253613 h 1801057"/>
              <a:gd name="connsiteX14" fmla="*/ 604684 w 1740310"/>
              <a:gd name="connsiteY14" fmla="*/ 1283110 h 1801057"/>
              <a:gd name="connsiteX15" fmla="*/ 353961 w 1740310"/>
              <a:gd name="connsiteY15" fmla="*/ 1268362 h 1801057"/>
              <a:gd name="connsiteX16" fmla="*/ 265471 w 1740310"/>
              <a:gd name="connsiteY16" fmla="*/ 1224117 h 1801057"/>
              <a:gd name="connsiteX17" fmla="*/ 0 w 1740310"/>
              <a:gd name="connsiteY17" fmla="*/ 1209368 h 1801057"/>
              <a:gd name="connsiteX18" fmla="*/ 14748 w 1740310"/>
              <a:gd name="connsiteY18" fmla="*/ 958646 h 1801057"/>
              <a:gd name="connsiteX19" fmla="*/ 44245 w 1740310"/>
              <a:gd name="connsiteY19" fmla="*/ 796413 h 1801057"/>
              <a:gd name="connsiteX20" fmla="*/ 73742 w 1740310"/>
              <a:gd name="connsiteY20" fmla="*/ 663678 h 1801057"/>
              <a:gd name="connsiteX21" fmla="*/ 103239 w 1740310"/>
              <a:gd name="connsiteY21" fmla="*/ 398207 h 1801057"/>
              <a:gd name="connsiteX22" fmla="*/ 147484 w 1740310"/>
              <a:gd name="connsiteY22" fmla="*/ 103239 h 1801057"/>
              <a:gd name="connsiteX23" fmla="*/ 147484 w 1740310"/>
              <a:gd name="connsiteY23" fmla="*/ 0 h 1801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740310" h="1801057">
                <a:moveTo>
                  <a:pt x="1740310" y="1799304"/>
                </a:moveTo>
                <a:cubicBezTo>
                  <a:pt x="1548657" y="1760972"/>
                  <a:pt x="1832917" y="1810748"/>
                  <a:pt x="1489587" y="1799304"/>
                </a:cubicBezTo>
                <a:cubicBezTo>
                  <a:pt x="1400602" y="1796338"/>
                  <a:pt x="1312606" y="1779639"/>
                  <a:pt x="1224116" y="1769807"/>
                </a:cubicBezTo>
                <a:cubicBezTo>
                  <a:pt x="1127580" y="1737629"/>
                  <a:pt x="1222330" y="1782322"/>
                  <a:pt x="1165123" y="1710813"/>
                </a:cubicBezTo>
                <a:cubicBezTo>
                  <a:pt x="1154050" y="1696972"/>
                  <a:pt x="1135626" y="1691149"/>
                  <a:pt x="1120877" y="1681317"/>
                </a:cubicBezTo>
                <a:cubicBezTo>
                  <a:pt x="1111045" y="1666568"/>
                  <a:pt x="1105222" y="1648144"/>
                  <a:pt x="1091381" y="1637071"/>
                </a:cubicBezTo>
                <a:cubicBezTo>
                  <a:pt x="1079241" y="1627359"/>
                  <a:pt x="1058128" y="1633316"/>
                  <a:pt x="1047135" y="1622323"/>
                </a:cubicBezTo>
                <a:cubicBezTo>
                  <a:pt x="1036142" y="1611330"/>
                  <a:pt x="1039339" y="1591983"/>
                  <a:pt x="1032387" y="1578078"/>
                </a:cubicBezTo>
                <a:cubicBezTo>
                  <a:pt x="1024460" y="1562224"/>
                  <a:pt x="1012722" y="1548581"/>
                  <a:pt x="1002890" y="1533833"/>
                </a:cubicBezTo>
                <a:cubicBezTo>
                  <a:pt x="997974" y="1489588"/>
                  <a:pt x="998939" y="1444285"/>
                  <a:pt x="988142" y="1401097"/>
                </a:cubicBezTo>
                <a:cubicBezTo>
                  <a:pt x="976758" y="1355559"/>
                  <a:pt x="945448" y="1353229"/>
                  <a:pt x="914400" y="1327355"/>
                </a:cubicBezTo>
                <a:cubicBezTo>
                  <a:pt x="898377" y="1314002"/>
                  <a:pt x="886178" y="1296463"/>
                  <a:pt x="870155" y="1283110"/>
                </a:cubicBezTo>
                <a:cubicBezTo>
                  <a:pt x="832034" y="1251342"/>
                  <a:pt x="826010" y="1253646"/>
                  <a:pt x="781664" y="1238865"/>
                </a:cubicBezTo>
                <a:cubicBezTo>
                  <a:pt x="766916" y="1243781"/>
                  <a:pt x="752367" y="1249342"/>
                  <a:pt x="737419" y="1253613"/>
                </a:cubicBezTo>
                <a:cubicBezTo>
                  <a:pt x="688808" y="1267502"/>
                  <a:pt x="655387" y="1272970"/>
                  <a:pt x="604684" y="1283110"/>
                </a:cubicBezTo>
                <a:cubicBezTo>
                  <a:pt x="521110" y="1278194"/>
                  <a:pt x="436754" y="1280781"/>
                  <a:pt x="353961" y="1268362"/>
                </a:cubicBezTo>
                <a:cubicBezTo>
                  <a:pt x="59971" y="1224264"/>
                  <a:pt x="534226" y="1249713"/>
                  <a:pt x="265471" y="1224117"/>
                </a:cubicBezTo>
                <a:cubicBezTo>
                  <a:pt x="177243" y="1215714"/>
                  <a:pt x="88490" y="1214284"/>
                  <a:pt x="0" y="1209368"/>
                </a:cubicBezTo>
                <a:cubicBezTo>
                  <a:pt x="4916" y="1125794"/>
                  <a:pt x="7796" y="1042075"/>
                  <a:pt x="14748" y="958646"/>
                </a:cubicBezTo>
                <a:cubicBezTo>
                  <a:pt x="23269" y="856399"/>
                  <a:pt x="26369" y="876853"/>
                  <a:pt x="44245" y="796413"/>
                </a:cubicBezTo>
                <a:cubicBezTo>
                  <a:pt x="81690" y="627912"/>
                  <a:pt x="37777" y="807541"/>
                  <a:pt x="73742" y="663678"/>
                </a:cubicBezTo>
                <a:cubicBezTo>
                  <a:pt x="83574" y="575188"/>
                  <a:pt x="81646" y="484584"/>
                  <a:pt x="103239" y="398207"/>
                </a:cubicBezTo>
                <a:cubicBezTo>
                  <a:pt x="129027" y="295052"/>
                  <a:pt x="147484" y="231277"/>
                  <a:pt x="147484" y="103239"/>
                </a:cubicBezTo>
                <a:lnTo>
                  <a:pt x="147484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2" name="Freeform 201"/>
          <p:cNvSpPr/>
          <p:nvPr/>
        </p:nvSpPr>
        <p:spPr>
          <a:xfrm>
            <a:off x="3244645" y="1961535"/>
            <a:ext cx="1268361" cy="1769807"/>
          </a:xfrm>
          <a:custGeom>
            <a:avLst/>
            <a:gdLst>
              <a:gd name="connsiteX0" fmla="*/ 0 w 1268361"/>
              <a:gd name="connsiteY0" fmla="*/ 1548581 h 1769807"/>
              <a:gd name="connsiteX1" fmla="*/ 176981 w 1268361"/>
              <a:gd name="connsiteY1" fmla="*/ 1607575 h 1769807"/>
              <a:gd name="connsiteX2" fmla="*/ 221226 w 1268361"/>
              <a:gd name="connsiteY2" fmla="*/ 1622323 h 1769807"/>
              <a:gd name="connsiteX3" fmla="*/ 265471 w 1268361"/>
              <a:gd name="connsiteY3" fmla="*/ 1637071 h 1769807"/>
              <a:gd name="connsiteX4" fmla="*/ 398207 w 1268361"/>
              <a:gd name="connsiteY4" fmla="*/ 1696065 h 1769807"/>
              <a:gd name="connsiteX5" fmla="*/ 442452 w 1268361"/>
              <a:gd name="connsiteY5" fmla="*/ 1710813 h 1769807"/>
              <a:gd name="connsiteX6" fmla="*/ 486697 w 1268361"/>
              <a:gd name="connsiteY6" fmla="*/ 1725562 h 1769807"/>
              <a:gd name="connsiteX7" fmla="*/ 545690 w 1268361"/>
              <a:gd name="connsiteY7" fmla="*/ 1740310 h 1769807"/>
              <a:gd name="connsiteX8" fmla="*/ 678426 w 1268361"/>
              <a:gd name="connsiteY8" fmla="*/ 1769807 h 1769807"/>
              <a:gd name="connsiteX9" fmla="*/ 1061884 w 1268361"/>
              <a:gd name="connsiteY9" fmla="*/ 1755059 h 1769807"/>
              <a:gd name="connsiteX10" fmla="*/ 1179871 w 1268361"/>
              <a:gd name="connsiteY10" fmla="*/ 1740310 h 1769807"/>
              <a:gd name="connsiteX11" fmla="*/ 1238865 w 1268361"/>
              <a:gd name="connsiteY11" fmla="*/ 1651820 h 1769807"/>
              <a:gd name="connsiteX12" fmla="*/ 1268361 w 1268361"/>
              <a:gd name="connsiteY12" fmla="*/ 1607575 h 1769807"/>
              <a:gd name="connsiteX13" fmla="*/ 1253613 w 1268361"/>
              <a:gd name="connsiteY13" fmla="*/ 1474839 h 1769807"/>
              <a:gd name="connsiteX14" fmla="*/ 1238865 w 1268361"/>
              <a:gd name="connsiteY14" fmla="*/ 1430594 h 1769807"/>
              <a:gd name="connsiteX15" fmla="*/ 1150374 w 1268361"/>
              <a:gd name="connsiteY15" fmla="*/ 1371600 h 1769807"/>
              <a:gd name="connsiteX16" fmla="*/ 1120878 w 1268361"/>
              <a:gd name="connsiteY16" fmla="*/ 1327355 h 1769807"/>
              <a:gd name="connsiteX17" fmla="*/ 1076632 w 1268361"/>
              <a:gd name="connsiteY17" fmla="*/ 1297859 h 1769807"/>
              <a:gd name="connsiteX18" fmla="*/ 1032387 w 1268361"/>
              <a:gd name="connsiteY18" fmla="*/ 1253613 h 1769807"/>
              <a:gd name="connsiteX19" fmla="*/ 1017639 w 1268361"/>
              <a:gd name="connsiteY19" fmla="*/ 1209368 h 1769807"/>
              <a:gd name="connsiteX20" fmla="*/ 1002890 w 1268361"/>
              <a:gd name="connsiteY20" fmla="*/ 884904 h 1769807"/>
              <a:gd name="connsiteX21" fmla="*/ 988142 w 1268361"/>
              <a:gd name="connsiteY21" fmla="*/ 840659 h 1769807"/>
              <a:gd name="connsiteX22" fmla="*/ 884903 w 1268361"/>
              <a:gd name="connsiteY22" fmla="*/ 707923 h 1769807"/>
              <a:gd name="connsiteX23" fmla="*/ 825910 w 1268361"/>
              <a:gd name="connsiteY23" fmla="*/ 619433 h 1769807"/>
              <a:gd name="connsiteX24" fmla="*/ 811161 w 1268361"/>
              <a:gd name="connsiteY24" fmla="*/ 324465 h 1769807"/>
              <a:gd name="connsiteX25" fmla="*/ 796413 w 1268361"/>
              <a:gd name="connsiteY25" fmla="*/ 280220 h 1769807"/>
              <a:gd name="connsiteX26" fmla="*/ 737420 w 1268361"/>
              <a:gd name="connsiteY26" fmla="*/ 191730 h 1769807"/>
              <a:gd name="connsiteX27" fmla="*/ 663678 w 1268361"/>
              <a:gd name="connsiteY27" fmla="*/ 58994 h 1769807"/>
              <a:gd name="connsiteX28" fmla="*/ 634181 w 1268361"/>
              <a:gd name="connsiteY28" fmla="*/ 0 h 1769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68361" h="1769807">
                <a:moveTo>
                  <a:pt x="0" y="1548581"/>
                </a:moveTo>
                <a:lnTo>
                  <a:pt x="176981" y="1607575"/>
                </a:lnTo>
                <a:lnTo>
                  <a:pt x="221226" y="1622323"/>
                </a:lnTo>
                <a:lnTo>
                  <a:pt x="265471" y="1637071"/>
                </a:lnTo>
                <a:cubicBezTo>
                  <a:pt x="335586" y="1683815"/>
                  <a:pt x="292901" y="1660963"/>
                  <a:pt x="398207" y="1696065"/>
                </a:cubicBezTo>
                <a:lnTo>
                  <a:pt x="442452" y="1710813"/>
                </a:lnTo>
                <a:cubicBezTo>
                  <a:pt x="457200" y="1715729"/>
                  <a:pt x="471615" y="1721792"/>
                  <a:pt x="486697" y="1725562"/>
                </a:cubicBezTo>
                <a:cubicBezTo>
                  <a:pt x="506361" y="1730478"/>
                  <a:pt x="525903" y="1735913"/>
                  <a:pt x="545690" y="1740310"/>
                </a:cubicBezTo>
                <a:cubicBezTo>
                  <a:pt x="714213" y="1777760"/>
                  <a:pt x="534544" y="1733838"/>
                  <a:pt x="678426" y="1769807"/>
                </a:cubicBezTo>
                <a:cubicBezTo>
                  <a:pt x="806245" y="1764891"/>
                  <a:pt x="934191" y="1762570"/>
                  <a:pt x="1061884" y="1755059"/>
                </a:cubicBezTo>
                <a:cubicBezTo>
                  <a:pt x="1101451" y="1752732"/>
                  <a:pt x="1145635" y="1760281"/>
                  <a:pt x="1179871" y="1740310"/>
                </a:cubicBezTo>
                <a:cubicBezTo>
                  <a:pt x="1210493" y="1722447"/>
                  <a:pt x="1219200" y="1681317"/>
                  <a:pt x="1238865" y="1651820"/>
                </a:cubicBezTo>
                <a:lnTo>
                  <a:pt x="1268361" y="1607575"/>
                </a:lnTo>
                <a:cubicBezTo>
                  <a:pt x="1263445" y="1563330"/>
                  <a:pt x="1260931" y="1518751"/>
                  <a:pt x="1253613" y="1474839"/>
                </a:cubicBezTo>
                <a:cubicBezTo>
                  <a:pt x="1251057" y="1459504"/>
                  <a:pt x="1249858" y="1441587"/>
                  <a:pt x="1238865" y="1430594"/>
                </a:cubicBezTo>
                <a:cubicBezTo>
                  <a:pt x="1213797" y="1405526"/>
                  <a:pt x="1150374" y="1371600"/>
                  <a:pt x="1150374" y="1371600"/>
                </a:cubicBezTo>
                <a:cubicBezTo>
                  <a:pt x="1140542" y="1356852"/>
                  <a:pt x="1133412" y="1339889"/>
                  <a:pt x="1120878" y="1327355"/>
                </a:cubicBezTo>
                <a:cubicBezTo>
                  <a:pt x="1108344" y="1314821"/>
                  <a:pt x="1090249" y="1309207"/>
                  <a:pt x="1076632" y="1297859"/>
                </a:cubicBezTo>
                <a:cubicBezTo>
                  <a:pt x="1060609" y="1284506"/>
                  <a:pt x="1047135" y="1268362"/>
                  <a:pt x="1032387" y="1253613"/>
                </a:cubicBezTo>
                <a:cubicBezTo>
                  <a:pt x="1027471" y="1238865"/>
                  <a:pt x="1018879" y="1224865"/>
                  <a:pt x="1017639" y="1209368"/>
                </a:cubicBezTo>
                <a:cubicBezTo>
                  <a:pt x="1009005" y="1101446"/>
                  <a:pt x="1011524" y="992826"/>
                  <a:pt x="1002890" y="884904"/>
                </a:cubicBezTo>
                <a:cubicBezTo>
                  <a:pt x="1001650" y="869407"/>
                  <a:pt x="995692" y="854249"/>
                  <a:pt x="988142" y="840659"/>
                </a:cubicBezTo>
                <a:cubicBezTo>
                  <a:pt x="893290" y="669923"/>
                  <a:pt x="968508" y="815414"/>
                  <a:pt x="884903" y="707923"/>
                </a:cubicBezTo>
                <a:cubicBezTo>
                  <a:pt x="863138" y="679940"/>
                  <a:pt x="825910" y="619433"/>
                  <a:pt x="825910" y="619433"/>
                </a:cubicBezTo>
                <a:cubicBezTo>
                  <a:pt x="820994" y="521110"/>
                  <a:pt x="819689" y="422540"/>
                  <a:pt x="811161" y="324465"/>
                </a:cubicBezTo>
                <a:cubicBezTo>
                  <a:pt x="809814" y="308977"/>
                  <a:pt x="803963" y="293810"/>
                  <a:pt x="796413" y="280220"/>
                </a:cubicBezTo>
                <a:cubicBezTo>
                  <a:pt x="779197" y="249231"/>
                  <a:pt x="748631" y="225361"/>
                  <a:pt x="737420" y="191730"/>
                </a:cubicBezTo>
                <a:cubicBezTo>
                  <a:pt x="711461" y="113853"/>
                  <a:pt x="731294" y="160418"/>
                  <a:pt x="663678" y="58994"/>
                </a:cubicBezTo>
                <a:cubicBezTo>
                  <a:pt x="631454" y="10658"/>
                  <a:pt x="634181" y="32475"/>
                  <a:pt x="634181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0" name="Freeform 319"/>
          <p:cNvSpPr/>
          <p:nvPr/>
        </p:nvSpPr>
        <p:spPr>
          <a:xfrm>
            <a:off x="4423373" y="3377381"/>
            <a:ext cx="1593969" cy="1135625"/>
          </a:xfrm>
          <a:custGeom>
            <a:avLst/>
            <a:gdLst>
              <a:gd name="connsiteX0" fmla="*/ 1593969 w 1593969"/>
              <a:gd name="connsiteY0" fmla="*/ 545690 h 1135625"/>
              <a:gd name="connsiteX1" fmla="*/ 1579221 w 1593969"/>
              <a:gd name="connsiteY1" fmla="*/ 619432 h 1135625"/>
              <a:gd name="connsiteX2" fmla="*/ 1564472 w 1593969"/>
              <a:gd name="connsiteY2" fmla="*/ 707922 h 1135625"/>
              <a:gd name="connsiteX3" fmla="*/ 1549724 w 1593969"/>
              <a:gd name="connsiteY3" fmla="*/ 752167 h 1135625"/>
              <a:gd name="connsiteX4" fmla="*/ 1520227 w 1593969"/>
              <a:gd name="connsiteY4" fmla="*/ 929148 h 1135625"/>
              <a:gd name="connsiteX5" fmla="*/ 1505479 w 1593969"/>
              <a:gd name="connsiteY5" fmla="*/ 973393 h 1135625"/>
              <a:gd name="connsiteX6" fmla="*/ 1461233 w 1593969"/>
              <a:gd name="connsiteY6" fmla="*/ 1091380 h 1135625"/>
              <a:gd name="connsiteX7" fmla="*/ 1328498 w 1593969"/>
              <a:gd name="connsiteY7" fmla="*/ 1135625 h 1135625"/>
              <a:gd name="connsiteX8" fmla="*/ 1195762 w 1593969"/>
              <a:gd name="connsiteY8" fmla="*/ 1091380 h 1135625"/>
              <a:gd name="connsiteX9" fmla="*/ 1151517 w 1593969"/>
              <a:gd name="connsiteY9" fmla="*/ 1076632 h 1135625"/>
              <a:gd name="connsiteX10" fmla="*/ 1107272 w 1593969"/>
              <a:gd name="connsiteY10" fmla="*/ 1047135 h 1135625"/>
              <a:gd name="connsiteX11" fmla="*/ 1033530 w 1593969"/>
              <a:gd name="connsiteY11" fmla="*/ 1032387 h 1135625"/>
              <a:gd name="connsiteX12" fmla="*/ 930292 w 1593969"/>
              <a:gd name="connsiteY12" fmla="*/ 1002890 h 1135625"/>
              <a:gd name="connsiteX13" fmla="*/ 797556 w 1593969"/>
              <a:gd name="connsiteY13" fmla="*/ 943896 h 1135625"/>
              <a:gd name="connsiteX14" fmla="*/ 753311 w 1593969"/>
              <a:gd name="connsiteY14" fmla="*/ 929148 h 1135625"/>
              <a:gd name="connsiteX15" fmla="*/ 709066 w 1593969"/>
              <a:gd name="connsiteY15" fmla="*/ 914400 h 1135625"/>
              <a:gd name="connsiteX16" fmla="*/ 664821 w 1593969"/>
              <a:gd name="connsiteY16" fmla="*/ 884903 h 1135625"/>
              <a:gd name="connsiteX17" fmla="*/ 635324 w 1593969"/>
              <a:gd name="connsiteY17" fmla="*/ 840658 h 1135625"/>
              <a:gd name="connsiteX18" fmla="*/ 591079 w 1593969"/>
              <a:gd name="connsiteY18" fmla="*/ 796413 h 1135625"/>
              <a:gd name="connsiteX19" fmla="*/ 576330 w 1593969"/>
              <a:gd name="connsiteY19" fmla="*/ 737419 h 1135625"/>
              <a:gd name="connsiteX20" fmla="*/ 546833 w 1593969"/>
              <a:gd name="connsiteY20" fmla="*/ 648929 h 1135625"/>
              <a:gd name="connsiteX21" fmla="*/ 532085 w 1593969"/>
              <a:gd name="connsiteY21" fmla="*/ 604684 h 1135625"/>
              <a:gd name="connsiteX22" fmla="*/ 517337 w 1593969"/>
              <a:gd name="connsiteY22" fmla="*/ 560438 h 1135625"/>
              <a:gd name="connsiteX23" fmla="*/ 502588 w 1593969"/>
              <a:gd name="connsiteY23" fmla="*/ 516193 h 1135625"/>
              <a:gd name="connsiteX24" fmla="*/ 473092 w 1593969"/>
              <a:gd name="connsiteY24" fmla="*/ 398206 h 1135625"/>
              <a:gd name="connsiteX25" fmla="*/ 443595 w 1593969"/>
              <a:gd name="connsiteY25" fmla="*/ 353961 h 1135625"/>
              <a:gd name="connsiteX26" fmla="*/ 428846 w 1593969"/>
              <a:gd name="connsiteY26" fmla="*/ 309716 h 1135625"/>
              <a:gd name="connsiteX27" fmla="*/ 340356 w 1593969"/>
              <a:gd name="connsiteY27" fmla="*/ 221225 h 1135625"/>
              <a:gd name="connsiteX28" fmla="*/ 237117 w 1593969"/>
              <a:gd name="connsiteY28" fmla="*/ 88490 h 1135625"/>
              <a:gd name="connsiteX29" fmla="*/ 148627 w 1593969"/>
              <a:gd name="connsiteY29" fmla="*/ 29496 h 1135625"/>
              <a:gd name="connsiteX30" fmla="*/ 104382 w 1593969"/>
              <a:gd name="connsiteY30" fmla="*/ 0 h 1135625"/>
              <a:gd name="connsiteX31" fmla="*/ 1143 w 1593969"/>
              <a:gd name="connsiteY31" fmla="*/ 29496 h 1135625"/>
              <a:gd name="connsiteX32" fmla="*/ 30640 w 1593969"/>
              <a:gd name="connsiteY32" fmla="*/ 29496 h 113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593969" h="1135625">
                <a:moveTo>
                  <a:pt x="1593969" y="545690"/>
                </a:moveTo>
                <a:cubicBezTo>
                  <a:pt x="1589053" y="570271"/>
                  <a:pt x="1583705" y="594769"/>
                  <a:pt x="1579221" y="619432"/>
                </a:cubicBezTo>
                <a:cubicBezTo>
                  <a:pt x="1573872" y="648853"/>
                  <a:pt x="1570959" y="678731"/>
                  <a:pt x="1564472" y="707922"/>
                </a:cubicBezTo>
                <a:cubicBezTo>
                  <a:pt x="1561100" y="723098"/>
                  <a:pt x="1554640" y="737419"/>
                  <a:pt x="1549724" y="752167"/>
                </a:cubicBezTo>
                <a:cubicBezTo>
                  <a:pt x="1541400" y="810433"/>
                  <a:pt x="1534603" y="871644"/>
                  <a:pt x="1520227" y="929148"/>
                </a:cubicBezTo>
                <a:cubicBezTo>
                  <a:pt x="1516457" y="944230"/>
                  <a:pt x="1509250" y="958311"/>
                  <a:pt x="1505479" y="973393"/>
                </a:cubicBezTo>
                <a:cubicBezTo>
                  <a:pt x="1491409" y="1029672"/>
                  <a:pt x="1501697" y="1050916"/>
                  <a:pt x="1461233" y="1091380"/>
                </a:cubicBezTo>
                <a:cubicBezTo>
                  <a:pt x="1419757" y="1132856"/>
                  <a:pt x="1387826" y="1125737"/>
                  <a:pt x="1328498" y="1135625"/>
                </a:cubicBezTo>
                <a:lnTo>
                  <a:pt x="1195762" y="1091380"/>
                </a:lnTo>
                <a:lnTo>
                  <a:pt x="1151517" y="1076632"/>
                </a:lnTo>
                <a:cubicBezTo>
                  <a:pt x="1136769" y="1066800"/>
                  <a:pt x="1123869" y="1053359"/>
                  <a:pt x="1107272" y="1047135"/>
                </a:cubicBezTo>
                <a:cubicBezTo>
                  <a:pt x="1083801" y="1038333"/>
                  <a:pt x="1058000" y="1037825"/>
                  <a:pt x="1033530" y="1032387"/>
                </a:cubicBezTo>
                <a:cubicBezTo>
                  <a:pt x="977982" y="1020043"/>
                  <a:pt x="979557" y="1019311"/>
                  <a:pt x="930292" y="1002890"/>
                </a:cubicBezTo>
                <a:cubicBezTo>
                  <a:pt x="860176" y="956147"/>
                  <a:pt x="902861" y="978998"/>
                  <a:pt x="797556" y="943896"/>
                </a:cubicBezTo>
                <a:lnTo>
                  <a:pt x="753311" y="929148"/>
                </a:lnTo>
                <a:lnTo>
                  <a:pt x="709066" y="914400"/>
                </a:lnTo>
                <a:cubicBezTo>
                  <a:pt x="694318" y="904568"/>
                  <a:pt x="677355" y="897437"/>
                  <a:pt x="664821" y="884903"/>
                </a:cubicBezTo>
                <a:cubicBezTo>
                  <a:pt x="652287" y="872369"/>
                  <a:pt x="646672" y="854275"/>
                  <a:pt x="635324" y="840658"/>
                </a:cubicBezTo>
                <a:cubicBezTo>
                  <a:pt x="621971" y="824635"/>
                  <a:pt x="605827" y="811161"/>
                  <a:pt x="591079" y="796413"/>
                </a:cubicBezTo>
                <a:cubicBezTo>
                  <a:pt x="586163" y="776748"/>
                  <a:pt x="582155" y="756834"/>
                  <a:pt x="576330" y="737419"/>
                </a:cubicBezTo>
                <a:cubicBezTo>
                  <a:pt x="567396" y="707638"/>
                  <a:pt x="556665" y="678426"/>
                  <a:pt x="546833" y="648929"/>
                </a:cubicBezTo>
                <a:lnTo>
                  <a:pt x="532085" y="604684"/>
                </a:lnTo>
                <a:lnTo>
                  <a:pt x="517337" y="560438"/>
                </a:lnTo>
                <a:cubicBezTo>
                  <a:pt x="512421" y="545690"/>
                  <a:pt x="505637" y="531437"/>
                  <a:pt x="502588" y="516193"/>
                </a:cubicBezTo>
                <a:cubicBezTo>
                  <a:pt x="496979" y="488147"/>
                  <a:pt x="488208" y="428439"/>
                  <a:pt x="473092" y="398206"/>
                </a:cubicBezTo>
                <a:cubicBezTo>
                  <a:pt x="465165" y="382352"/>
                  <a:pt x="451522" y="369815"/>
                  <a:pt x="443595" y="353961"/>
                </a:cubicBezTo>
                <a:cubicBezTo>
                  <a:pt x="436642" y="340056"/>
                  <a:pt x="438390" y="321987"/>
                  <a:pt x="428846" y="309716"/>
                </a:cubicBezTo>
                <a:cubicBezTo>
                  <a:pt x="403236" y="276788"/>
                  <a:pt x="363495" y="255934"/>
                  <a:pt x="340356" y="221225"/>
                </a:cubicBezTo>
                <a:cubicBezTo>
                  <a:pt x="306042" y="169754"/>
                  <a:pt x="285102" y="125812"/>
                  <a:pt x="237117" y="88490"/>
                </a:cubicBezTo>
                <a:cubicBezTo>
                  <a:pt x="209134" y="66725"/>
                  <a:pt x="178124" y="49161"/>
                  <a:pt x="148627" y="29496"/>
                </a:cubicBezTo>
                <a:lnTo>
                  <a:pt x="104382" y="0"/>
                </a:lnTo>
                <a:cubicBezTo>
                  <a:pt x="103872" y="127"/>
                  <a:pt x="8196" y="22443"/>
                  <a:pt x="1143" y="29496"/>
                </a:cubicBezTo>
                <a:cubicBezTo>
                  <a:pt x="-5810" y="36449"/>
                  <a:pt x="20808" y="29496"/>
                  <a:pt x="30640" y="2949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1" name="Freeform 320"/>
          <p:cNvSpPr/>
          <p:nvPr/>
        </p:nvSpPr>
        <p:spPr>
          <a:xfrm>
            <a:off x="5810374" y="4468761"/>
            <a:ext cx="826400" cy="1224116"/>
          </a:xfrm>
          <a:custGeom>
            <a:avLst/>
            <a:gdLst>
              <a:gd name="connsiteX0" fmla="*/ 723161 w 826400"/>
              <a:gd name="connsiteY0" fmla="*/ 1224116 h 1224116"/>
              <a:gd name="connsiteX1" fmla="*/ 737910 w 826400"/>
              <a:gd name="connsiteY1" fmla="*/ 1150374 h 1224116"/>
              <a:gd name="connsiteX2" fmla="*/ 752658 w 826400"/>
              <a:gd name="connsiteY2" fmla="*/ 1017639 h 1224116"/>
              <a:gd name="connsiteX3" fmla="*/ 767407 w 826400"/>
              <a:gd name="connsiteY3" fmla="*/ 929149 h 1224116"/>
              <a:gd name="connsiteX4" fmla="*/ 782155 w 826400"/>
              <a:gd name="connsiteY4" fmla="*/ 693174 h 1224116"/>
              <a:gd name="connsiteX5" fmla="*/ 811652 w 826400"/>
              <a:gd name="connsiteY5" fmla="*/ 604684 h 1224116"/>
              <a:gd name="connsiteX6" fmla="*/ 826400 w 826400"/>
              <a:gd name="connsiteY6" fmla="*/ 530942 h 1224116"/>
              <a:gd name="connsiteX7" fmla="*/ 782155 w 826400"/>
              <a:gd name="connsiteY7" fmla="*/ 427704 h 1224116"/>
              <a:gd name="connsiteX8" fmla="*/ 737910 w 826400"/>
              <a:gd name="connsiteY8" fmla="*/ 412955 h 1224116"/>
              <a:gd name="connsiteX9" fmla="*/ 605174 w 826400"/>
              <a:gd name="connsiteY9" fmla="*/ 339213 h 1224116"/>
              <a:gd name="connsiteX10" fmla="*/ 546181 w 826400"/>
              <a:gd name="connsiteY10" fmla="*/ 324465 h 1224116"/>
              <a:gd name="connsiteX11" fmla="*/ 457691 w 826400"/>
              <a:gd name="connsiteY11" fmla="*/ 294968 h 1224116"/>
              <a:gd name="connsiteX12" fmla="*/ 369200 w 826400"/>
              <a:gd name="connsiteY12" fmla="*/ 235974 h 1224116"/>
              <a:gd name="connsiteX13" fmla="*/ 280710 w 826400"/>
              <a:gd name="connsiteY13" fmla="*/ 191729 h 1224116"/>
              <a:gd name="connsiteX14" fmla="*/ 192220 w 826400"/>
              <a:gd name="connsiteY14" fmla="*/ 176981 h 1224116"/>
              <a:gd name="connsiteX15" fmla="*/ 103729 w 826400"/>
              <a:gd name="connsiteY15" fmla="*/ 147484 h 1224116"/>
              <a:gd name="connsiteX16" fmla="*/ 15239 w 826400"/>
              <a:gd name="connsiteY16" fmla="*/ 88491 h 1224116"/>
              <a:gd name="connsiteX17" fmla="*/ 491 w 826400"/>
              <a:gd name="connsiteY17" fmla="*/ 0 h 1224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826400" h="1224116">
                <a:moveTo>
                  <a:pt x="723161" y="1224116"/>
                </a:moveTo>
                <a:cubicBezTo>
                  <a:pt x="728077" y="1199535"/>
                  <a:pt x="734365" y="1175190"/>
                  <a:pt x="737910" y="1150374"/>
                </a:cubicBezTo>
                <a:cubicBezTo>
                  <a:pt x="744206" y="1106304"/>
                  <a:pt x="746774" y="1061766"/>
                  <a:pt x="752658" y="1017639"/>
                </a:cubicBezTo>
                <a:cubicBezTo>
                  <a:pt x="756610" y="987998"/>
                  <a:pt x="762491" y="958646"/>
                  <a:pt x="767407" y="929149"/>
                </a:cubicBezTo>
                <a:cubicBezTo>
                  <a:pt x="772323" y="850491"/>
                  <a:pt x="771507" y="771263"/>
                  <a:pt x="782155" y="693174"/>
                </a:cubicBezTo>
                <a:cubicBezTo>
                  <a:pt x="786356" y="662367"/>
                  <a:pt x="805554" y="635172"/>
                  <a:pt x="811652" y="604684"/>
                </a:cubicBezTo>
                <a:lnTo>
                  <a:pt x="826400" y="530942"/>
                </a:lnTo>
                <a:cubicBezTo>
                  <a:pt x="817544" y="495516"/>
                  <a:pt x="813984" y="453167"/>
                  <a:pt x="782155" y="427704"/>
                </a:cubicBezTo>
                <a:cubicBezTo>
                  <a:pt x="770016" y="417992"/>
                  <a:pt x="751500" y="420505"/>
                  <a:pt x="737910" y="412955"/>
                </a:cubicBezTo>
                <a:cubicBezTo>
                  <a:pt x="626066" y="350819"/>
                  <a:pt x="687620" y="362769"/>
                  <a:pt x="605174" y="339213"/>
                </a:cubicBezTo>
                <a:cubicBezTo>
                  <a:pt x="585684" y="333645"/>
                  <a:pt x="565596" y="330289"/>
                  <a:pt x="546181" y="324465"/>
                </a:cubicBezTo>
                <a:cubicBezTo>
                  <a:pt x="516400" y="315531"/>
                  <a:pt x="457691" y="294968"/>
                  <a:pt x="457691" y="294968"/>
                </a:cubicBezTo>
                <a:lnTo>
                  <a:pt x="369200" y="235974"/>
                </a:lnTo>
                <a:cubicBezTo>
                  <a:pt x="329428" y="209460"/>
                  <a:pt x="326502" y="201905"/>
                  <a:pt x="280710" y="191729"/>
                </a:cubicBezTo>
                <a:cubicBezTo>
                  <a:pt x="251519" y="185242"/>
                  <a:pt x="221231" y="184234"/>
                  <a:pt x="192220" y="176981"/>
                </a:cubicBezTo>
                <a:cubicBezTo>
                  <a:pt x="162056" y="169440"/>
                  <a:pt x="129600" y="164731"/>
                  <a:pt x="103729" y="147484"/>
                </a:cubicBezTo>
                <a:lnTo>
                  <a:pt x="15239" y="88491"/>
                </a:lnTo>
                <a:cubicBezTo>
                  <a:pt x="-4173" y="30253"/>
                  <a:pt x="491" y="59791"/>
                  <a:pt x="491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2" name="Freeform 321"/>
          <p:cNvSpPr/>
          <p:nvPr/>
        </p:nvSpPr>
        <p:spPr>
          <a:xfrm>
            <a:off x="3023419" y="4218039"/>
            <a:ext cx="2743200" cy="1032387"/>
          </a:xfrm>
          <a:custGeom>
            <a:avLst/>
            <a:gdLst>
              <a:gd name="connsiteX0" fmla="*/ 2743200 w 2743200"/>
              <a:gd name="connsiteY0" fmla="*/ 324464 h 1032387"/>
              <a:gd name="connsiteX1" fmla="*/ 2713704 w 2743200"/>
              <a:gd name="connsiteY1" fmla="*/ 442451 h 1032387"/>
              <a:gd name="connsiteX2" fmla="*/ 2654710 w 2743200"/>
              <a:gd name="connsiteY2" fmla="*/ 530942 h 1032387"/>
              <a:gd name="connsiteX3" fmla="*/ 2625213 w 2743200"/>
              <a:gd name="connsiteY3" fmla="*/ 575187 h 1032387"/>
              <a:gd name="connsiteX4" fmla="*/ 2566220 w 2743200"/>
              <a:gd name="connsiteY4" fmla="*/ 648929 h 1032387"/>
              <a:gd name="connsiteX5" fmla="*/ 2492478 w 2743200"/>
              <a:gd name="connsiteY5" fmla="*/ 722671 h 1032387"/>
              <a:gd name="connsiteX6" fmla="*/ 2477729 w 2743200"/>
              <a:gd name="connsiteY6" fmla="*/ 766916 h 1032387"/>
              <a:gd name="connsiteX7" fmla="*/ 2389239 w 2743200"/>
              <a:gd name="connsiteY7" fmla="*/ 825909 h 1032387"/>
              <a:gd name="connsiteX8" fmla="*/ 2359742 w 2743200"/>
              <a:gd name="connsiteY8" fmla="*/ 870155 h 1032387"/>
              <a:gd name="connsiteX9" fmla="*/ 2315497 w 2743200"/>
              <a:gd name="connsiteY9" fmla="*/ 884903 h 1032387"/>
              <a:gd name="connsiteX10" fmla="*/ 2271252 w 2743200"/>
              <a:gd name="connsiteY10" fmla="*/ 914400 h 1032387"/>
              <a:gd name="connsiteX11" fmla="*/ 2168013 w 2743200"/>
              <a:gd name="connsiteY11" fmla="*/ 973393 h 1032387"/>
              <a:gd name="connsiteX12" fmla="*/ 2123768 w 2743200"/>
              <a:gd name="connsiteY12" fmla="*/ 1002890 h 1032387"/>
              <a:gd name="connsiteX13" fmla="*/ 2020529 w 2743200"/>
              <a:gd name="connsiteY13" fmla="*/ 1032387 h 1032387"/>
              <a:gd name="connsiteX14" fmla="*/ 1917291 w 2743200"/>
              <a:gd name="connsiteY14" fmla="*/ 1017638 h 1032387"/>
              <a:gd name="connsiteX15" fmla="*/ 1828800 w 2743200"/>
              <a:gd name="connsiteY15" fmla="*/ 988142 h 1032387"/>
              <a:gd name="connsiteX16" fmla="*/ 1740310 w 2743200"/>
              <a:gd name="connsiteY16" fmla="*/ 929148 h 1032387"/>
              <a:gd name="connsiteX17" fmla="*/ 1651820 w 2743200"/>
              <a:gd name="connsiteY17" fmla="*/ 899651 h 1032387"/>
              <a:gd name="connsiteX18" fmla="*/ 1592826 w 2743200"/>
              <a:gd name="connsiteY18" fmla="*/ 884903 h 1032387"/>
              <a:gd name="connsiteX19" fmla="*/ 1504336 w 2743200"/>
              <a:gd name="connsiteY19" fmla="*/ 855406 h 1032387"/>
              <a:gd name="connsiteX20" fmla="*/ 1460091 w 2743200"/>
              <a:gd name="connsiteY20" fmla="*/ 840658 h 1032387"/>
              <a:gd name="connsiteX21" fmla="*/ 1430594 w 2743200"/>
              <a:gd name="connsiteY21" fmla="*/ 486696 h 1032387"/>
              <a:gd name="connsiteX22" fmla="*/ 1401097 w 2743200"/>
              <a:gd name="connsiteY22" fmla="*/ 398206 h 1032387"/>
              <a:gd name="connsiteX23" fmla="*/ 1356852 w 2743200"/>
              <a:gd name="connsiteY23" fmla="*/ 309716 h 1032387"/>
              <a:gd name="connsiteX24" fmla="*/ 1312607 w 2743200"/>
              <a:gd name="connsiteY24" fmla="*/ 280219 h 1032387"/>
              <a:gd name="connsiteX25" fmla="*/ 1283110 w 2743200"/>
              <a:gd name="connsiteY25" fmla="*/ 235974 h 1032387"/>
              <a:gd name="connsiteX26" fmla="*/ 1150375 w 2743200"/>
              <a:gd name="connsiteY26" fmla="*/ 162232 h 1032387"/>
              <a:gd name="connsiteX27" fmla="*/ 1061884 w 2743200"/>
              <a:gd name="connsiteY27" fmla="*/ 147484 h 1032387"/>
              <a:gd name="connsiteX28" fmla="*/ 943897 w 2743200"/>
              <a:gd name="connsiteY28" fmla="*/ 117987 h 1032387"/>
              <a:gd name="connsiteX29" fmla="*/ 825910 w 2743200"/>
              <a:gd name="connsiteY29" fmla="*/ 88490 h 1032387"/>
              <a:gd name="connsiteX30" fmla="*/ 722671 w 2743200"/>
              <a:gd name="connsiteY30" fmla="*/ 44245 h 1032387"/>
              <a:gd name="connsiteX31" fmla="*/ 575187 w 2743200"/>
              <a:gd name="connsiteY31" fmla="*/ 0 h 1032387"/>
              <a:gd name="connsiteX32" fmla="*/ 324465 w 2743200"/>
              <a:gd name="connsiteY32" fmla="*/ 14748 h 1032387"/>
              <a:gd name="connsiteX33" fmla="*/ 250723 w 2743200"/>
              <a:gd name="connsiteY33" fmla="*/ 29496 h 1032387"/>
              <a:gd name="connsiteX34" fmla="*/ 0 w 2743200"/>
              <a:gd name="connsiteY34" fmla="*/ 14748 h 103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743200" h="1032387">
                <a:moveTo>
                  <a:pt x="2743200" y="324464"/>
                </a:moveTo>
                <a:cubicBezTo>
                  <a:pt x="2739114" y="344893"/>
                  <a:pt x="2727876" y="416942"/>
                  <a:pt x="2713704" y="442451"/>
                </a:cubicBezTo>
                <a:cubicBezTo>
                  <a:pt x="2696488" y="473441"/>
                  <a:pt x="2674375" y="501445"/>
                  <a:pt x="2654710" y="530942"/>
                </a:cubicBezTo>
                <a:lnTo>
                  <a:pt x="2625213" y="575187"/>
                </a:lnTo>
                <a:cubicBezTo>
                  <a:pt x="2596502" y="661322"/>
                  <a:pt x="2632930" y="582219"/>
                  <a:pt x="2566220" y="648929"/>
                </a:cubicBezTo>
                <a:cubicBezTo>
                  <a:pt x="2467897" y="747252"/>
                  <a:pt x="2610465" y="644012"/>
                  <a:pt x="2492478" y="722671"/>
                </a:cubicBezTo>
                <a:cubicBezTo>
                  <a:pt x="2487562" y="737419"/>
                  <a:pt x="2488722" y="755923"/>
                  <a:pt x="2477729" y="766916"/>
                </a:cubicBezTo>
                <a:cubicBezTo>
                  <a:pt x="2452662" y="791983"/>
                  <a:pt x="2389239" y="825909"/>
                  <a:pt x="2389239" y="825909"/>
                </a:cubicBezTo>
                <a:cubicBezTo>
                  <a:pt x="2379407" y="840658"/>
                  <a:pt x="2373583" y="859082"/>
                  <a:pt x="2359742" y="870155"/>
                </a:cubicBezTo>
                <a:cubicBezTo>
                  <a:pt x="2347603" y="879867"/>
                  <a:pt x="2329402" y="877951"/>
                  <a:pt x="2315497" y="884903"/>
                </a:cubicBezTo>
                <a:cubicBezTo>
                  <a:pt x="2299643" y="892830"/>
                  <a:pt x="2284869" y="903052"/>
                  <a:pt x="2271252" y="914400"/>
                </a:cubicBezTo>
                <a:cubicBezTo>
                  <a:pt x="2195938" y="977162"/>
                  <a:pt x="2263506" y="949521"/>
                  <a:pt x="2168013" y="973393"/>
                </a:cubicBezTo>
                <a:cubicBezTo>
                  <a:pt x="2153265" y="983225"/>
                  <a:pt x="2139622" y="994963"/>
                  <a:pt x="2123768" y="1002890"/>
                </a:cubicBezTo>
                <a:cubicBezTo>
                  <a:pt x="2102613" y="1013467"/>
                  <a:pt x="2039426" y="1027663"/>
                  <a:pt x="2020529" y="1032387"/>
                </a:cubicBezTo>
                <a:cubicBezTo>
                  <a:pt x="1986116" y="1027471"/>
                  <a:pt x="1951163" y="1025455"/>
                  <a:pt x="1917291" y="1017638"/>
                </a:cubicBezTo>
                <a:cubicBezTo>
                  <a:pt x="1886995" y="1010647"/>
                  <a:pt x="1828800" y="988142"/>
                  <a:pt x="1828800" y="988142"/>
                </a:cubicBezTo>
                <a:cubicBezTo>
                  <a:pt x="1799303" y="968477"/>
                  <a:pt x="1773941" y="940359"/>
                  <a:pt x="1740310" y="929148"/>
                </a:cubicBezTo>
                <a:lnTo>
                  <a:pt x="1651820" y="899651"/>
                </a:lnTo>
                <a:cubicBezTo>
                  <a:pt x="1632590" y="893241"/>
                  <a:pt x="1612241" y="890727"/>
                  <a:pt x="1592826" y="884903"/>
                </a:cubicBezTo>
                <a:cubicBezTo>
                  <a:pt x="1563045" y="875969"/>
                  <a:pt x="1533833" y="865238"/>
                  <a:pt x="1504336" y="855406"/>
                </a:cubicBezTo>
                <a:lnTo>
                  <a:pt x="1460091" y="840658"/>
                </a:lnTo>
                <a:cubicBezTo>
                  <a:pt x="1407998" y="684385"/>
                  <a:pt x="1477057" y="904864"/>
                  <a:pt x="1430594" y="486696"/>
                </a:cubicBezTo>
                <a:cubicBezTo>
                  <a:pt x="1427160" y="455794"/>
                  <a:pt x="1410929" y="427703"/>
                  <a:pt x="1401097" y="398206"/>
                </a:cubicBezTo>
                <a:cubicBezTo>
                  <a:pt x="1389101" y="362219"/>
                  <a:pt x="1385443" y="338307"/>
                  <a:pt x="1356852" y="309716"/>
                </a:cubicBezTo>
                <a:cubicBezTo>
                  <a:pt x="1344318" y="297182"/>
                  <a:pt x="1327355" y="290051"/>
                  <a:pt x="1312607" y="280219"/>
                </a:cubicBezTo>
                <a:cubicBezTo>
                  <a:pt x="1302775" y="265471"/>
                  <a:pt x="1296450" y="247646"/>
                  <a:pt x="1283110" y="235974"/>
                </a:cubicBezTo>
                <a:cubicBezTo>
                  <a:pt x="1244280" y="201998"/>
                  <a:pt x="1200802" y="173438"/>
                  <a:pt x="1150375" y="162232"/>
                </a:cubicBezTo>
                <a:cubicBezTo>
                  <a:pt x="1121183" y="155745"/>
                  <a:pt x="1091305" y="152833"/>
                  <a:pt x="1061884" y="147484"/>
                </a:cubicBezTo>
                <a:cubicBezTo>
                  <a:pt x="862590" y="111249"/>
                  <a:pt x="1080333" y="152096"/>
                  <a:pt x="943897" y="117987"/>
                </a:cubicBezTo>
                <a:lnTo>
                  <a:pt x="825910" y="88490"/>
                </a:lnTo>
                <a:cubicBezTo>
                  <a:pt x="755713" y="41692"/>
                  <a:pt x="809252" y="70219"/>
                  <a:pt x="722671" y="44245"/>
                </a:cubicBezTo>
                <a:cubicBezTo>
                  <a:pt x="543137" y="-9615"/>
                  <a:pt x="711162" y="33993"/>
                  <a:pt x="575187" y="0"/>
                </a:cubicBezTo>
                <a:cubicBezTo>
                  <a:pt x="491613" y="4916"/>
                  <a:pt x="407840" y="7169"/>
                  <a:pt x="324465" y="14748"/>
                </a:cubicBezTo>
                <a:cubicBezTo>
                  <a:pt x="299501" y="17017"/>
                  <a:pt x="275790" y="29496"/>
                  <a:pt x="250723" y="29496"/>
                </a:cubicBezTo>
                <a:cubicBezTo>
                  <a:pt x="167004" y="29496"/>
                  <a:pt x="0" y="14748"/>
                  <a:pt x="0" y="14748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3" name="Freeform 322"/>
          <p:cNvSpPr/>
          <p:nvPr/>
        </p:nvSpPr>
        <p:spPr>
          <a:xfrm>
            <a:off x="4719484" y="5191432"/>
            <a:ext cx="1651819" cy="958645"/>
          </a:xfrm>
          <a:custGeom>
            <a:avLst/>
            <a:gdLst>
              <a:gd name="connsiteX0" fmla="*/ 1651819 w 1651819"/>
              <a:gd name="connsiteY0" fmla="*/ 678426 h 958645"/>
              <a:gd name="connsiteX1" fmla="*/ 1415845 w 1651819"/>
              <a:gd name="connsiteY1" fmla="*/ 707923 h 958645"/>
              <a:gd name="connsiteX2" fmla="*/ 1371600 w 1651819"/>
              <a:gd name="connsiteY2" fmla="*/ 737420 h 958645"/>
              <a:gd name="connsiteX3" fmla="*/ 1327355 w 1651819"/>
              <a:gd name="connsiteY3" fmla="*/ 781665 h 958645"/>
              <a:gd name="connsiteX4" fmla="*/ 1032387 w 1651819"/>
              <a:gd name="connsiteY4" fmla="*/ 752168 h 958645"/>
              <a:gd name="connsiteX5" fmla="*/ 988142 w 1651819"/>
              <a:gd name="connsiteY5" fmla="*/ 737420 h 958645"/>
              <a:gd name="connsiteX6" fmla="*/ 943897 w 1651819"/>
              <a:gd name="connsiteY6" fmla="*/ 693174 h 958645"/>
              <a:gd name="connsiteX7" fmla="*/ 884903 w 1651819"/>
              <a:gd name="connsiteY7" fmla="*/ 604684 h 958645"/>
              <a:gd name="connsiteX8" fmla="*/ 737419 w 1651819"/>
              <a:gd name="connsiteY8" fmla="*/ 575187 h 958645"/>
              <a:gd name="connsiteX9" fmla="*/ 604684 w 1651819"/>
              <a:gd name="connsiteY9" fmla="*/ 619433 h 958645"/>
              <a:gd name="connsiteX10" fmla="*/ 560439 w 1651819"/>
              <a:gd name="connsiteY10" fmla="*/ 752168 h 958645"/>
              <a:gd name="connsiteX11" fmla="*/ 545690 w 1651819"/>
              <a:gd name="connsiteY11" fmla="*/ 796413 h 958645"/>
              <a:gd name="connsiteX12" fmla="*/ 486697 w 1651819"/>
              <a:gd name="connsiteY12" fmla="*/ 884903 h 958645"/>
              <a:gd name="connsiteX13" fmla="*/ 457200 w 1651819"/>
              <a:gd name="connsiteY13" fmla="*/ 929149 h 958645"/>
              <a:gd name="connsiteX14" fmla="*/ 412955 w 1651819"/>
              <a:gd name="connsiteY14" fmla="*/ 958645 h 958645"/>
              <a:gd name="connsiteX15" fmla="*/ 309716 w 1651819"/>
              <a:gd name="connsiteY15" fmla="*/ 943897 h 958645"/>
              <a:gd name="connsiteX16" fmla="*/ 250722 w 1651819"/>
              <a:gd name="connsiteY16" fmla="*/ 870155 h 958645"/>
              <a:gd name="connsiteX17" fmla="*/ 206477 w 1651819"/>
              <a:gd name="connsiteY17" fmla="*/ 855407 h 958645"/>
              <a:gd name="connsiteX18" fmla="*/ 147484 w 1651819"/>
              <a:gd name="connsiteY18" fmla="*/ 796413 h 958645"/>
              <a:gd name="connsiteX19" fmla="*/ 132735 w 1651819"/>
              <a:gd name="connsiteY19" fmla="*/ 752168 h 958645"/>
              <a:gd name="connsiteX20" fmla="*/ 88490 w 1651819"/>
              <a:gd name="connsiteY20" fmla="*/ 722671 h 958645"/>
              <a:gd name="connsiteX21" fmla="*/ 58993 w 1651819"/>
              <a:gd name="connsiteY21" fmla="*/ 663678 h 958645"/>
              <a:gd name="connsiteX22" fmla="*/ 29497 w 1651819"/>
              <a:gd name="connsiteY22" fmla="*/ 575187 h 958645"/>
              <a:gd name="connsiteX23" fmla="*/ 0 w 1651819"/>
              <a:gd name="connsiteY23" fmla="*/ 530942 h 958645"/>
              <a:gd name="connsiteX24" fmla="*/ 14748 w 1651819"/>
              <a:gd name="connsiteY24" fmla="*/ 117987 h 958645"/>
              <a:gd name="connsiteX25" fmla="*/ 44245 w 1651819"/>
              <a:gd name="connsiteY25" fmla="*/ 29497 h 958645"/>
              <a:gd name="connsiteX26" fmla="*/ 73742 w 1651819"/>
              <a:gd name="connsiteY26" fmla="*/ 0 h 958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651819" h="958645">
                <a:moveTo>
                  <a:pt x="1651819" y="678426"/>
                </a:moveTo>
                <a:cubicBezTo>
                  <a:pt x="1615214" y="681242"/>
                  <a:pt x="1479516" y="676087"/>
                  <a:pt x="1415845" y="707923"/>
                </a:cubicBezTo>
                <a:cubicBezTo>
                  <a:pt x="1399991" y="715850"/>
                  <a:pt x="1385217" y="726072"/>
                  <a:pt x="1371600" y="737420"/>
                </a:cubicBezTo>
                <a:cubicBezTo>
                  <a:pt x="1355577" y="750773"/>
                  <a:pt x="1342103" y="766917"/>
                  <a:pt x="1327355" y="781665"/>
                </a:cubicBezTo>
                <a:cubicBezTo>
                  <a:pt x="1229032" y="771833"/>
                  <a:pt x="1130370" y="764948"/>
                  <a:pt x="1032387" y="752168"/>
                </a:cubicBezTo>
                <a:cubicBezTo>
                  <a:pt x="1016972" y="750157"/>
                  <a:pt x="1001077" y="746043"/>
                  <a:pt x="988142" y="737420"/>
                </a:cubicBezTo>
                <a:cubicBezTo>
                  <a:pt x="970788" y="725850"/>
                  <a:pt x="956702" y="709638"/>
                  <a:pt x="943897" y="693174"/>
                </a:cubicBezTo>
                <a:cubicBezTo>
                  <a:pt x="922132" y="665191"/>
                  <a:pt x="918535" y="615894"/>
                  <a:pt x="884903" y="604684"/>
                </a:cubicBezTo>
                <a:cubicBezTo>
                  <a:pt x="807679" y="578943"/>
                  <a:pt x="856048" y="592135"/>
                  <a:pt x="737419" y="575187"/>
                </a:cubicBezTo>
                <a:cubicBezTo>
                  <a:pt x="707383" y="580193"/>
                  <a:pt x="628798" y="580851"/>
                  <a:pt x="604684" y="619433"/>
                </a:cubicBezTo>
                <a:cubicBezTo>
                  <a:pt x="604680" y="619439"/>
                  <a:pt x="567814" y="730042"/>
                  <a:pt x="560439" y="752168"/>
                </a:cubicBezTo>
                <a:cubicBezTo>
                  <a:pt x="555523" y="766916"/>
                  <a:pt x="554313" y="783478"/>
                  <a:pt x="545690" y="796413"/>
                </a:cubicBezTo>
                <a:lnTo>
                  <a:pt x="486697" y="884903"/>
                </a:lnTo>
                <a:cubicBezTo>
                  <a:pt x="476865" y="899652"/>
                  <a:pt x="471949" y="919317"/>
                  <a:pt x="457200" y="929149"/>
                </a:cubicBezTo>
                <a:lnTo>
                  <a:pt x="412955" y="958645"/>
                </a:lnTo>
                <a:cubicBezTo>
                  <a:pt x="378542" y="953729"/>
                  <a:pt x="343012" y="953886"/>
                  <a:pt x="309716" y="943897"/>
                </a:cubicBezTo>
                <a:cubicBezTo>
                  <a:pt x="216184" y="915837"/>
                  <a:pt x="302960" y="922392"/>
                  <a:pt x="250722" y="870155"/>
                </a:cubicBezTo>
                <a:cubicBezTo>
                  <a:pt x="239729" y="859162"/>
                  <a:pt x="221225" y="860323"/>
                  <a:pt x="206477" y="855407"/>
                </a:cubicBezTo>
                <a:cubicBezTo>
                  <a:pt x="167150" y="737423"/>
                  <a:pt x="226141" y="875070"/>
                  <a:pt x="147484" y="796413"/>
                </a:cubicBezTo>
                <a:cubicBezTo>
                  <a:pt x="136491" y="785420"/>
                  <a:pt x="142447" y="764307"/>
                  <a:pt x="132735" y="752168"/>
                </a:cubicBezTo>
                <a:cubicBezTo>
                  <a:pt x="121662" y="738327"/>
                  <a:pt x="103238" y="732503"/>
                  <a:pt x="88490" y="722671"/>
                </a:cubicBezTo>
                <a:cubicBezTo>
                  <a:pt x="78658" y="703007"/>
                  <a:pt x="67158" y="684091"/>
                  <a:pt x="58993" y="663678"/>
                </a:cubicBezTo>
                <a:cubicBezTo>
                  <a:pt x="47446" y="634809"/>
                  <a:pt x="46744" y="601057"/>
                  <a:pt x="29497" y="575187"/>
                </a:cubicBezTo>
                <a:lnTo>
                  <a:pt x="0" y="530942"/>
                </a:lnTo>
                <a:cubicBezTo>
                  <a:pt x="4916" y="393290"/>
                  <a:pt x="2642" y="255193"/>
                  <a:pt x="14748" y="117987"/>
                </a:cubicBezTo>
                <a:cubicBezTo>
                  <a:pt x="17481" y="87015"/>
                  <a:pt x="22259" y="51483"/>
                  <a:pt x="44245" y="29497"/>
                </a:cubicBezTo>
                <a:lnTo>
                  <a:pt x="73742" y="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4" name="Freeform 323"/>
          <p:cNvSpPr/>
          <p:nvPr/>
        </p:nvSpPr>
        <p:spPr>
          <a:xfrm>
            <a:off x="3848245" y="5619135"/>
            <a:ext cx="871239" cy="1269339"/>
          </a:xfrm>
          <a:custGeom>
            <a:avLst/>
            <a:gdLst>
              <a:gd name="connsiteX0" fmla="*/ 871239 w 871239"/>
              <a:gd name="connsiteY0" fmla="*/ 0 h 1269339"/>
              <a:gd name="connsiteX1" fmla="*/ 576271 w 871239"/>
              <a:gd name="connsiteY1" fmla="*/ 29497 h 1269339"/>
              <a:gd name="connsiteX2" fmla="*/ 532026 w 871239"/>
              <a:gd name="connsiteY2" fmla="*/ 44246 h 1269339"/>
              <a:gd name="connsiteX3" fmla="*/ 414039 w 871239"/>
              <a:gd name="connsiteY3" fmla="*/ 58994 h 1269339"/>
              <a:gd name="connsiteX4" fmla="*/ 251807 w 871239"/>
              <a:gd name="connsiteY4" fmla="*/ 103239 h 1269339"/>
              <a:gd name="connsiteX5" fmla="*/ 74826 w 871239"/>
              <a:gd name="connsiteY5" fmla="*/ 132736 h 1269339"/>
              <a:gd name="connsiteX6" fmla="*/ 30581 w 871239"/>
              <a:gd name="connsiteY6" fmla="*/ 162233 h 1269339"/>
              <a:gd name="connsiteX7" fmla="*/ 1084 w 871239"/>
              <a:gd name="connsiteY7" fmla="*/ 206478 h 1269339"/>
              <a:gd name="connsiteX8" fmla="*/ 15832 w 871239"/>
              <a:gd name="connsiteY8" fmla="*/ 781665 h 1269339"/>
              <a:gd name="connsiteX9" fmla="*/ 45329 w 871239"/>
              <a:gd name="connsiteY9" fmla="*/ 929149 h 1269339"/>
              <a:gd name="connsiteX10" fmla="*/ 74826 w 871239"/>
              <a:gd name="connsiteY10" fmla="*/ 1017639 h 1269339"/>
              <a:gd name="connsiteX11" fmla="*/ 89574 w 871239"/>
              <a:gd name="connsiteY11" fmla="*/ 1106130 h 1269339"/>
              <a:gd name="connsiteX12" fmla="*/ 60078 w 871239"/>
              <a:gd name="connsiteY12" fmla="*/ 1268362 h 1269339"/>
              <a:gd name="connsiteX13" fmla="*/ 45329 w 871239"/>
              <a:gd name="connsiteY13" fmla="*/ 1268362 h 1269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71239" h="1269339">
                <a:moveTo>
                  <a:pt x="871239" y="0"/>
                </a:moveTo>
                <a:cubicBezTo>
                  <a:pt x="807059" y="5349"/>
                  <a:pt x="651030" y="15904"/>
                  <a:pt x="576271" y="29497"/>
                </a:cubicBezTo>
                <a:cubicBezTo>
                  <a:pt x="560976" y="32278"/>
                  <a:pt x="547321" y="41465"/>
                  <a:pt x="532026" y="44246"/>
                </a:cubicBezTo>
                <a:cubicBezTo>
                  <a:pt x="493030" y="51336"/>
                  <a:pt x="452995" y="51690"/>
                  <a:pt x="414039" y="58994"/>
                </a:cubicBezTo>
                <a:cubicBezTo>
                  <a:pt x="126528" y="112902"/>
                  <a:pt x="393737" y="67756"/>
                  <a:pt x="251807" y="103239"/>
                </a:cubicBezTo>
                <a:cubicBezTo>
                  <a:pt x="194289" y="117619"/>
                  <a:pt x="133111" y="124410"/>
                  <a:pt x="74826" y="132736"/>
                </a:cubicBezTo>
                <a:cubicBezTo>
                  <a:pt x="60078" y="142568"/>
                  <a:pt x="43115" y="149699"/>
                  <a:pt x="30581" y="162233"/>
                </a:cubicBezTo>
                <a:cubicBezTo>
                  <a:pt x="18047" y="174767"/>
                  <a:pt x="1506" y="188758"/>
                  <a:pt x="1084" y="206478"/>
                </a:cubicBezTo>
                <a:cubicBezTo>
                  <a:pt x="-3481" y="398216"/>
                  <a:pt x="7316" y="590062"/>
                  <a:pt x="15832" y="781665"/>
                </a:cubicBezTo>
                <a:cubicBezTo>
                  <a:pt x="17218" y="812856"/>
                  <a:pt x="34645" y="893536"/>
                  <a:pt x="45329" y="929149"/>
                </a:cubicBezTo>
                <a:cubicBezTo>
                  <a:pt x="54263" y="958930"/>
                  <a:pt x="74826" y="1017639"/>
                  <a:pt x="74826" y="1017639"/>
                </a:cubicBezTo>
                <a:cubicBezTo>
                  <a:pt x="79742" y="1047136"/>
                  <a:pt x="85622" y="1076488"/>
                  <a:pt x="89574" y="1106130"/>
                </a:cubicBezTo>
                <a:cubicBezTo>
                  <a:pt x="105159" y="1223016"/>
                  <a:pt x="141810" y="1227496"/>
                  <a:pt x="60078" y="1268362"/>
                </a:cubicBezTo>
                <a:cubicBezTo>
                  <a:pt x="55681" y="1270561"/>
                  <a:pt x="50245" y="1268362"/>
                  <a:pt x="45329" y="1268362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5" name="Freeform 324"/>
          <p:cNvSpPr/>
          <p:nvPr/>
        </p:nvSpPr>
        <p:spPr>
          <a:xfrm>
            <a:off x="2079523" y="4542503"/>
            <a:ext cx="2507225" cy="1120878"/>
          </a:xfrm>
          <a:custGeom>
            <a:avLst/>
            <a:gdLst>
              <a:gd name="connsiteX0" fmla="*/ 0 w 2507225"/>
              <a:gd name="connsiteY0" fmla="*/ 0 h 1120878"/>
              <a:gd name="connsiteX1" fmla="*/ 29496 w 2507225"/>
              <a:gd name="connsiteY1" fmla="*/ 73742 h 1120878"/>
              <a:gd name="connsiteX2" fmla="*/ 44245 w 2507225"/>
              <a:gd name="connsiteY2" fmla="*/ 117987 h 1120878"/>
              <a:gd name="connsiteX3" fmla="*/ 73742 w 2507225"/>
              <a:gd name="connsiteY3" fmla="*/ 427703 h 1120878"/>
              <a:gd name="connsiteX4" fmla="*/ 103238 w 2507225"/>
              <a:gd name="connsiteY4" fmla="*/ 634181 h 1120878"/>
              <a:gd name="connsiteX5" fmla="*/ 117987 w 2507225"/>
              <a:gd name="connsiteY5" fmla="*/ 693174 h 1120878"/>
              <a:gd name="connsiteX6" fmla="*/ 132735 w 2507225"/>
              <a:gd name="connsiteY6" fmla="*/ 796413 h 1120878"/>
              <a:gd name="connsiteX7" fmla="*/ 162232 w 2507225"/>
              <a:gd name="connsiteY7" fmla="*/ 929149 h 1120878"/>
              <a:gd name="connsiteX8" fmla="*/ 206477 w 2507225"/>
              <a:gd name="connsiteY8" fmla="*/ 958645 h 1120878"/>
              <a:gd name="connsiteX9" fmla="*/ 294967 w 2507225"/>
              <a:gd name="connsiteY9" fmla="*/ 943897 h 1120878"/>
              <a:gd name="connsiteX10" fmla="*/ 353961 w 2507225"/>
              <a:gd name="connsiteY10" fmla="*/ 929149 h 1120878"/>
              <a:gd name="connsiteX11" fmla="*/ 589935 w 2507225"/>
              <a:gd name="connsiteY11" fmla="*/ 943897 h 1120878"/>
              <a:gd name="connsiteX12" fmla="*/ 678425 w 2507225"/>
              <a:gd name="connsiteY12" fmla="*/ 973394 h 1120878"/>
              <a:gd name="connsiteX13" fmla="*/ 796412 w 2507225"/>
              <a:gd name="connsiteY13" fmla="*/ 1002891 h 1120878"/>
              <a:gd name="connsiteX14" fmla="*/ 884903 w 2507225"/>
              <a:gd name="connsiteY14" fmla="*/ 1032387 h 1120878"/>
              <a:gd name="connsiteX15" fmla="*/ 988142 w 2507225"/>
              <a:gd name="connsiteY15" fmla="*/ 1061884 h 1120878"/>
              <a:gd name="connsiteX16" fmla="*/ 1135625 w 2507225"/>
              <a:gd name="connsiteY16" fmla="*/ 1091381 h 1120878"/>
              <a:gd name="connsiteX17" fmla="*/ 1401096 w 2507225"/>
              <a:gd name="connsiteY17" fmla="*/ 1106129 h 1120878"/>
              <a:gd name="connsiteX18" fmla="*/ 1592825 w 2507225"/>
              <a:gd name="connsiteY18" fmla="*/ 1091381 h 1120878"/>
              <a:gd name="connsiteX19" fmla="*/ 1681316 w 2507225"/>
              <a:gd name="connsiteY19" fmla="*/ 1061884 h 1120878"/>
              <a:gd name="connsiteX20" fmla="*/ 1725561 w 2507225"/>
              <a:gd name="connsiteY20" fmla="*/ 1032387 h 1120878"/>
              <a:gd name="connsiteX21" fmla="*/ 1814051 w 2507225"/>
              <a:gd name="connsiteY21" fmla="*/ 958645 h 1120878"/>
              <a:gd name="connsiteX22" fmla="*/ 1843548 w 2507225"/>
              <a:gd name="connsiteY22" fmla="*/ 914400 h 1120878"/>
              <a:gd name="connsiteX23" fmla="*/ 1887793 w 2507225"/>
              <a:gd name="connsiteY23" fmla="*/ 884903 h 1120878"/>
              <a:gd name="connsiteX24" fmla="*/ 1946787 w 2507225"/>
              <a:gd name="connsiteY24" fmla="*/ 752168 h 1120878"/>
              <a:gd name="connsiteX25" fmla="*/ 2035277 w 2507225"/>
              <a:gd name="connsiteY25" fmla="*/ 722671 h 1120878"/>
              <a:gd name="connsiteX26" fmla="*/ 2182761 w 2507225"/>
              <a:gd name="connsiteY26" fmla="*/ 752168 h 1120878"/>
              <a:gd name="connsiteX27" fmla="*/ 2227006 w 2507225"/>
              <a:gd name="connsiteY27" fmla="*/ 796413 h 1120878"/>
              <a:gd name="connsiteX28" fmla="*/ 2271251 w 2507225"/>
              <a:gd name="connsiteY28" fmla="*/ 811162 h 1120878"/>
              <a:gd name="connsiteX29" fmla="*/ 2315496 w 2507225"/>
              <a:gd name="connsiteY29" fmla="*/ 840658 h 1120878"/>
              <a:gd name="connsiteX30" fmla="*/ 2403987 w 2507225"/>
              <a:gd name="connsiteY30" fmla="*/ 988142 h 1120878"/>
              <a:gd name="connsiteX31" fmla="*/ 2418735 w 2507225"/>
              <a:gd name="connsiteY31" fmla="*/ 1032387 h 1120878"/>
              <a:gd name="connsiteX32" fmla="*/ 2477729 w 2507225"/>
              <a:gd name="connsiteY32" fmla="*/ 1120878 h 1120878"/>
              <a:gd name="connsiteX33" fmla="*/ 2507225 w 2507225"/>
              <a:gd name="connsiteY33" fmla="*/ 1076632 h 1120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507225" h="1120878">
                <a:moveTo>
                  <a:pt x="0" y="0"/>
                </a:moveTo>
                <a:cubicBezTo>
                  <a:pt x="9832" y="24581"/>
                  <a:pt x="20200" y="48954"/>
                  <a:pt x="29496" y="73742"/>
                </a:cubicBezTo>
                <a:cubicBezTo>
                  <a:pt x="34955" y="88298"/>
                  <a:pt x="42771" y="102511"/>
                  <a:pt x="44245" y="117987"/>
                </a:cubicBezTo>
                <a:cubicBezTo>
                  <a:pt x="75467" y="445812"/>
                  <a:pt x="28227" y="291165"/>
                  <a:pt x="73742" y="427703"/>
                </a:cubicBezTo>
                <a:cubicBezTo>
                  <a:pt x="82803" y="500197"/>
                  <a:pt x="89063" y="563306"/>
                  <a:pt x="103238" y="634181"/>
                </a:cubicBezTo>
                <a:cubicBezTo>
                  <a:pt x="107213" y="654057"/>
                  <a:pt x="114361" y="673231"/>
                  <a:pt x="117987" y="693174"/>
                </a:cubicBezTo>
                <a:cubicBezTo>
                  <a:pt x="124206" y="727376"/>
                  <a:pt x="127449" y="762055"/>
                  <a:pt x="132735" y="796413"/>
                </a:cubicBezTo>
                <a:cubicBezTo>
                  <a:pt x="132872" y="797304"/>
                  <a:pt x="146951" y="910048"/>
                  <a:pt x="162232" y="929149"/>
                </a:cubicBezTo>
                <a:cubicBezTo>
                  <a:pt x="173305" y="942990"/>
                  <a:pt x="191729" y="948813"/>
                  <a:pt x="206477" y="958645"/>
                </a:cubicBezTo>
                <a:cubicBezTo>
                  <a:pt x="235974" y="953729"/>
                  <a:pt x="265644" y="949761"/>
                  <a:pt x="294967" y="943897"/>
                </a:cubicBezTo>
                <a:cubicBezTo>
                  <a:pt x="314843" y="939922"/>
                  <a:pt x="333691" y="929149"/>
                  <a:pt x="353961" y="929149"/>
                </a:cubicBezTo>
                <a:cubicBezTo>
                  <a:pt x="432772" y="929149"/>
                  <a:pt x="511277" y="938981"/>
                  <a:pt x="589935" y="943897"/>
                </a:cubicBezTo>
                <a:cubicBezTo>
                  <a:pt x="619432" y="953729"/>
                  <a:pt x="648261" y="965853"/>
                  <a:pt x="678425" y="973394"/>
                </a:cubicBezTo>
                <a:cubicBezTo>
                  <a:pt x="717754" y="983226"/>
                  <a:pt x="757953" y="990072"/>
                  <a:pt x="796412" y="1002891"/>
                </a:cubicBezTo>
                <a:lnTo>
                  <a:pt x="884903" y="1032387"/>
                </a:lnTo>
                <a:cubicBezTo>
                  <a:pt x="931346" y="1047868"/>
                  <a:pt x="936272" y="1050769"/>
                  <a:pt x="988142" y="1061884"/>
                </a:cubicBezTo>
                <a:cubicBezTo>
                  <a:pt x="1037164" y="1072389"/>
                  <a:pt x="1085568" y="1088600"/>
                  <a:pt x="1135625" y="1091381"/>
                </a:cubicBezTo>
                <a:lnTo>
                  <a:pt x="1401096" y="1106129"/>
                </a:lnTo>
                <a:cubicBezTo>
                  <a:pt x="1465006" y="1101213"/>
                  <a:pt x="1529511" y="1101378"/>
                  <a:pt x="1592825" y="1091381"/>
                </a:cubicBezTo>
                <a:cubicBezTo>
                  <a:pt x="1623537" y="1086532"/>
                  <a:pt x="1681316" y="1061884"/>
                  <a:pt x="1681316" y="1061884"/>
                </a:cubicBezTo>
                <a:cubicBezTo>
                  <a:pt x="1696064" y="1052052"/>
                  <a:pt x="1711944" y="1043735"/>
                  <a:pt x="1725561" y="1032387"/>
                </a:cubicBezTo>
                <a:cubicBezTo>
                  <a:pt x="1839118" y="937755"/>
                  <a:pt x="1704199" y="1031881"/>
                  <a:pt x="1814051" y="958645"/>
                </a:cubicBezTo>
                <a:cubicBezTo>
                  <a:pt x="1823883" y="943897"/>
                  <a:pt x="1831014" y="926934"/>
                  <a:pt x="1843548" y="914400"/>
                </a:cubicBezTo>
                <a:cubicBezTo>
                  <a:pt x="1856082" y="901866"/>
                  <a:pt x="1878399" y="899934"/>
                  <a:pt x="1887793" y="884903"/>
                </a:cubicBezTo>
                <a:cubicBezTo>
                  <a:pt x="1899714" y="865829"/>
                  <a:pt x="1913258" y="773124"/>
                  <a:pt x="1946787" y="752168"/>
                </a:cubicBezTo>
                <a:cubicBezTo>
                  <a:pt x="1973153" y="735689"/>
                  <a:pt x="2035277" y="722671"/>
                  <a:pt x="2035277" y="722671"/>
                </a:cubicBezTo>
                <a:cubicBezTo>
                  <a:pt x="2044016" y="723919"/>
                  <a:pt x="2154681" y="733448"/>
                  <a:pt x="2182761" y="752168"/>
                </a:cubicBezTo>
                <a:cubicBezTo>
                  <a:pt x="2200115" y="763737"/>
                  <a:pt x="2209652" y="784843"/>
                  <a:pt x="2227006" y="796413"/>
                </a:cubicBezTo>
                <a:cubicBezTo>
                  <a:pt x="2239941" y="805037"/>
                  <a:pt x="2257346" y="804210"/>
                  <a:pt x="2271251" y="811162"/>
                </a:cubicBezTo>
                <a:cubicBezTo>
                  <a:pt x="2287105" y="819089"/>
                  <a:pt x="2300748" y="830826"/>
                  <a:pt x="2315496" y="840658"/>
                </a:cubicBezTo>
                <a:cubicBezTo>
                  <a:pt x="2357432" y="903561"/>
                  <a:pt x="2376778" y="924654"/>
                  <a:pt x="2403987" y="988142"/>
                </a:cubicBezTo>
                <a:cubicBezTo>
                  <a:pt x="2410111" y="1002431"/>
                  <a:pt x="2411185" y="1018797"/>
                  <a:pt x="2418735" y="1032387"/>
                </a:cubicBezTo>
                <a:cubicBezTo>
                  <a:pt x="2435951" y="1063377"/>
                  <a:pt x="2477729" y="1120878"/>
                  <a:pt x="2477729" y="1120878"/>
                </a:cubicBezTo>
                <a:lnTo>
                  <a:pt x="2507225" y="1076632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6" name="Freeform 325"/>
          <p:cNvSpPr/>
          <p:nvPr/>
        </p:nvSpPr>
        <p:spPr>
          <a:xfrm>
            <a:off x="2014822" y="5501148"/>
            <a:ext cx="399984" cy="1356852"/>
          </a:xfrm>
          <a:custGeom>
            <a:avLst/>
            <a:gdLst>
              <a:gd name="connsiteX0" fmla="*/ 250734 w 305797"/>
              <a:gd name="connsiteY0" fmla="*/ 0 h 1274741"/>
              <a:gd name="connsiteX1" fmla="*/ 280231 w 305797"/>
              <a:gd name="connsiteY1" fmla="*/ 235975 h 1274741"/>
              <a:gd name="connsiteX2" fmla="*/ 235986 w 305797"/>
              <a:gd name="connsiteY2" fmla="*/ 265471 h 1274741"/>
              <a:gd name="connsiteX3" fmla="*/ 221237 w 305797"/>
              <a:gd name="connsiteY3" fmla="*/ 309717 h 1274741"/>
              <a:gd name="connsiteX4" fmla="*/ 132747 w 305797"/>
              <a:gd name="connsiteY4" fmla="*/ 368710 h 1274741"/>
              <a:gd name="connsiteX5" fmla="*/ 103250 w 305797"/>
              <a:gd name="connsiteY5" fmla="*/ 412955 h 1274741"/>
              <a:gd name="connsiteX6" fmla="*/ 59005 w 305797"/>
              <a:gd name="connsiteY6" fmla="*/ 442452 h 1274741"/>
              <a:gd name="connsiteX7" fmla="*/ 44257 w 305797"/>
              <a:gd name="connsiteY7" fmla="*/ 486697 h 1274741"/>
              <a:gd name="connsiteX8" fmla="*/ 29508 w 305797"/>
              <a:gd name="connsiteY8" fmla="*/ 1032387 h 1274741"/>
              <a:gd name="connsiteX9" fmla="*/ 14760 w 305797"/>
              <a:gd name="connsiteY9" fmla="*/ 1120878 h 1274741"/>
              <a:gd name="connsiteX10" fmla="*/ 11 w 305797"/>
              <a:gd name="connsiteY10" fmla="*/ 1238865 h 1274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5797" h="1274741">
                <a:moveTo>
                  <a:pt x="250734" y="0"/>
                </a:moveTo>
                <a:cubicBezTo>
                  <a:pt x="308484" y="96251"/>
                  <a:pt x="324913" y="90758"/>
                  <a:pt x="280231" y="235975"/>
                </a:cubicBezTo>
                <a:cubicBezTo>
                  <a:pt x="275018" y="252916"/>
                  <a:pt x="250734" y="255639"/>
                  <a:pt x="235986" y="265471"/>
                </a:cubicBezTo>
                <a:cubicBezTo>
                  <a:pt x="231070" y="280220"/>
                  <a:pt x="232230" y="298724"/>
                  <a:pt x="221237" y="309717"/>
                </a:cubicBezTo>
                <a:cubicBezTo>
                  <a:pt x="196170" y="334784"/>
                  <a:pt x="132747" y="368710"/>
                  <a:pt x="132747" y="368710"/>
                </a:cubicBezTo>
                <a:cubicBezTo>
                  <a:pt x="122915" y="383458"/>
                  <a:pt x="115784" y="400421"/>
                  <a:pt x="103250" y="412955"/>
                </a:cubicBezTo>
                <a:cubicBezTo>
                  <a:pt x="90716" y="425489"/>
                  <a:pt x="70078" y="428611"/>
                  <a:pt x="59005" y="442452"/>
                </a:cubicBezTo>
                <a:cubicBezTo>
                  <a:pt x="49294" y="454591"/>
                  <a:pt x="49173" y="471949"/>
                  <a:pt x="44257" y="486697"/>
                </a:cubicBezTo>
                <a:cubicBezTo>
                  <a:pt x="39341" y="668594"/>
                  <a:pt x="37962" y="850620"/>
                  <a:pt x="29508" y="1032387"/>
                </a:cubicBezTo>
                <a:cubicBezTo>
                  <a:pt x="28119" y="1062259"/>
                  <a:pt x="18469" y="1091205"/>
                  <a:pt x="14760" y="1120878"/>
                </a:cubicBezTo>
                <a:cubicBezTo>
                  <a:pt x="-967" y="1246697"/>
                  <a:pt x="11" y="1324027"/>
                  <a:pt x="11" y="1238865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7" name="Freeform 326"/>
          <p:cNvSpPr/>
          <p:nvPr/>
        </p:nvSpPr>
        <p:spPr>
          <a:xfrm>
            <a:off x="-14748" y="6135329"/>
            <a:ext cx="1784554" cy="788837"/>
          </a:xfrm>
          <a:custGeom>
            <a:avLst/>
            <a:gdLst>
              <a:gd name="connsiteX0" fmla="*/ 0 w 1784554"/>
              <a:gd name="connsiteY0" fmla="*/ 0 h 788837"/>
              <a:gd name="connsiteX1" fmla="*/ 73742 w 1784554"/>
              <a:gd name="connsiteY1" fmla="*/ 14748 h 788837"/>
              <a:gd name="connsiteX2" fmla="*/ 206477 w 1784554"/>
              <a:gd name="connsiteY2" fmla="*/ 58994 h 788837"/>
              <a:gd name="connsiteX3" fmla="*/ 250722 w 1784554"/>
              <a:gd name="connsiteY3" fmla="*/ 73742 h 788837"/>
              <a:gd name="connsiteX4" fmla="*/ 294967 w 1784554"/>
              <a:gd name="connsiteY4" fmla="*/ 88490 h 788837"/>
              <a:gd name="connsiteX5" fmla="*/ 353961 w 1784554"/>
              <a:gd name="connsiteY5" fmla="*/ 117987 h 788837"/>
              <a:gd name="connsiteX6" fmla="*/ 398206 w 1784554"/>
              <a:gd name="connsiteY6" fmla="*/ 147484 h 788837"/>
              <a:gd name="connsiteX7" fmla="*/ 442451 w 1784554"/>
              <a:gd name="connsiteY7" fmla="*/ 162232 h 788837"/>
              <a:gd name="connsiteX8" fmla="*/ 486696 w 1784554"/>
              <a:gd name="connsiteY8" fmla="*/ 191729 h 788837"/>
              <a:gd name="connsiteX9" fmla="*/ 634180 w 1784554"/>
              <a:gd name="connsiteY9" fmla="*/ 235974 h 788837"/>
              <a:gd name="connsiteX10" fmla="*/ 855406 w 1784554"/>
              <a:gd name="connsiteY10" fmla="*/ 221226 h 788837"/>
              <a:gd name="connsiteX11" fmla="*/ 943896 w 1784554"/>
              <a:gd name="connsiteY11" fmla="*/ 191729 h 788837"/>
              <a:gd name="connsiteX12" fmla="*/ 988142 w 1784554"/>
              <a:gd name="connsiteY12" fmla="*/ 176981 h 788837"/>
              <a:gd name="connsiteX13" fmla="*/ 1032387 w 1784554"/>
              <a:gd name="connsiteY13" fmla="*/ 147484 h 788837"/>
              <a:gd name="connsiteX14" fmla="*/ 1224116 w 1784554"/>
              <a:gd name="connsiteY14" fmla="*/ 103239 h 788837"/>
              <a:gd name="connsiteX15" fmla="*/ 1401096 w 1784554"/>
              <a:gd name="connsiteY15" fmla="*/ 88490 h 788837"/>
              <a:gd name="connsiteX16" fmla="*/ 1533832 w 1784554"/>
              <a:gd name="connsiteY16" fmla="*/ 88490 h 788837"/>
              <a:gd name="connsiteX17" fmla="*/ 1563329 w 1784554"/>
              <a:gd name="connsiteY17" fmla="*/ 132736 h 788837"/>
              <a:gd name="connsiteX18" fmla="*/ 1578077 w 1784554"/>
              <a:gd name="connsiteY18" fmla="*/ 176981 h 788837"/>
              <a:gd name="connsiteX19" fmla="*/ 1607574 w 1784554"/>
              <a:gd name="connsiteY19" fmla="*/ 221226 h 788837"/>
              <a:gd name="connsiteX20" fmla="*/ 1637071 w 1784554"/>
              <a:gd name="connsiteY20" fmla="*/ 309716 h 788837"/>
              <a:gd name="connsiteX21" fmla="*/ 1651819 w 1784554"/>
              <a:gd name="connsiteY21" fmla="*/ 353961 h 788837"/>
              <a:gd name="connsiteX22" fmla="*/ 1666567 w 1784554"/>
              <a:gd name="connsiteY22" fmla="*/ 781665 h 788837"/>
              <a:gd name="connsiteX23" fmla="*/ 1740309 w 1784554"/>
              <a:gd name="connsiteY23" fmla="*/ 752168 h 788837"/>
              <a:gd name="connsiteX24" fmla="*/ 1784554 w 1784554"/>
              <a:gd name="connsiteY24" fmla="*/ 766916 h 78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84554" h="788837">
                <a:moveTo>
                  <a:pt x="0" y="0"/>
                </a:moveTo>
                <a:cubicBezTo>
                  <a:pt x="24581" y="4916"/>
                  <a:pt x="49558" y="8152"/>
                  <a:pt x="73742" y="14748"/>
                </a:cubicBezTo>
                <a:cubicBezTo>
                  <a:pt x="73769" y="14755"/>
                  <a:pt x="184341" y="51615"/>
                  <a:pt x="206477" y="58994"/>
                </a:cubicBezTo>
                <a:lnTo>
                  <a:pt x="250722" y="73742"/>
                </a:lnTo>
                <a:cubicBezTo>
                  <a:pt x="265470" y="78658"/>
                  <a:pt x="281062" y="81538"/>
                  <a:pt x="294967" y="88490"/>
                </a:cubicBezTo>
                <a:cubicBezTo>
                  <a:pt x="314632" y="98322"/>
                  <a:pt x="334872" y="107079"/>
                  <a:pt x="353961" y="117987"/>
                </a:cubicBezTo>
                <a:cubicBezTo>
                  <a:pt x="369351" y="126781"/>
                  <a:pt x="382352" y="139557"/>
                  <a:pt x="398206" y="147484"/>
                </a:cubicBezTo>
                <a:cubicBezTo>
                  <a:pt x="412111" y="154436"/>
                  <a:pt x="427703" y="157316"/>
                  <a:pt x="442451" y="162232"/>
                </a:cubicBezTo>
                <a:cubicBezTo>
                  <a:pt x="457199" y="172064"/>
                  <a:pt x="470498" y="184530"/>
                  <a:pt x="486696" y="191729"/>
                </a:cubicBezTo>
                <a:cubicBezTo>
                  <a:pt x="532863" y="212248"/>
                  <a:pt x="585150" y="223717"/>
                  <a:pt x="634180" y="235974"/>
                </a:cubicBezTo>
                <a:cubicBezTo>
                  <a:pt x="707922" y="231058"/>
                  <a:pt x="782243" y="231678"/>
                  <a:pt x="855406" y="221226"/>
                </a:cubicBezTo>
                <a:cubicBezTo>
                  <a:pt x="886186" y="216829"/>
                  <a:pt x="914399" y="201561"/>
                  <a:pt x="943896" y="191729"/>
                </a:cubicBezTo>
                <a:lnTo>
                  <a:pt x="988142" y="176981"/>
                </a:lnTo>
                <a:cubicBezTo>
                  <a:pt x="1002890" y="167149"/>
                  <a:pt x="1016189" y="154683"/>
                  <a:pt x="1032387" y="147484"/>
                </a:cubicBezTo>
                <a:cubicBezTo>
                  <a:pt x="1100780" y="117087"/>
                  <a:pt x="1149438" y="111100"/>
                  <a:pt x="1224116" y="103239"/>
                </a:cubicBezTo>
                <a:cubicBezTo>
                  <a:pt x="1282989" y="97042"/>
                  <a:pt x="1342103" y="93406"/>
                  <a:pt x="1401096" y="88490"/>
                </a:cubicBezTo>
                <a:cubicBezTo>
                  <a:pt x="1452120" y="71483"/>
                  <a:pt x="1471539" y="57343"/>
                  <a:pt x="1533832" y="88490"/>
                </a:cubicBezTo>
                <a:cubicBezTo>
                  <a:pt x="1549686" y="96417"/>
                  <a:pt x="1553497" y="117987"/>
                  <a:pt x="1563329" y="132736"/>
                </a:cubicBezTo>
                <a:cubicBezTo>
                  <a:pt x="1568245" y="147484"/>
                  <a:pt x="1571125" y="163076"/>
                  <a:pt x="1578077" y="176981"/>
                </a:cubicBezTo>
                <a:cubicBezTo>
                  <a:pt x="1586004" y="192835"/>
                  <a:pt x="1600375" y="205028"/>
                  <a:pt x="1607574" y="221226"/>
                </a:cubicBezTo>
                <a:cubicBezTo>
                  <a:pt x="1620202" y="249638"/>
                  <a:pt x="1627239" y="280219"/>
                  <a:pt x="1637071" y="309716"/>
                </a:cubicBezTo>
                <a:lnTo>
                  <a:pt x="1651819" y="353961"/>
                </a:lnTo>
                <a:cubicBezTo>
                  <a:pt x="1656735" y="496529"/>
                  <a:pt x="1635621" y="642409"/>
                  <a:pt x="1666567" y="781665"/>
                </a:cubicBezTo>
                <a:cubicBezTo>
                  <a:pt x="1672310" y="807509"/>
                  <a:pt x="1714039" y="755452"/>
                  <a:pt x="1740309" y="752168"/>
                </a:cubicBezTo>
                <a:cubicBezTo>
                  <a:pt x="1755735" y="750240"/>
                  <a:pt x="1784554" y="766916"/>
                  <a:pt x="1784554" y="766916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302" name="Group 301"/>
          <p:cNvGrpSpPr/>
          <p:nvPr/>
        </p:nvGrpSpPr>
        <p:grpSpPr>
          <a:xfrm>
            <a:off x="3682261" y="3628588"/>
            <a:ext cx="1425516" cy="1036311"/>
            <a:chOff x="7526755" y="58994"/>
            <a:chExt cx="1425516" cy="1036311"/>
          </a:xfrm>
        </p:grpSpPr>
        <p:sp>
          <p:nvSpPr>
            <p:cNvPr id="301" name="Freeform 300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28" name="Freeform 327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29" name="Group 328"/>
          <p:cNvGrpSpPr/>
          <p:nvPr/>
        </p:nvGrpSpPr>
        <p:grpSpPr>
          <a:xfrm>
            <a:off x="5447379" y="-54076"/>
            <a:ext cx="1425516" cy="1036311"/>
            <a:chOff x="7526755" y="58994"/>
            <a:chExt cx="1425516" cy="1036311"/>
          </a:xfrm>
        </p:grpSpPr>
        <p:sp>
          <p:nvSpPr>
            <p:cNvPr id="330" name="Freeform 329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1" name="Freeform 330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32" name="Group 331"/>
          <p:cNvGrpSpPr/>
          <p:nvPr/>
        </p:nvGrpSpPr>
        <p:grpSpPr>
          <a:xfrm>
            <a:off x="3873990" y="179991"/>
            <a:ext cx="1425516" cy="1036311"/>
            <a:chOff x="7526755" y="58994"/>
            <a:chExt cx="1425516" cy="1036311"/>
          </a:xfrm>
        </p:grpSpPr>
        <p:sp>
          <p:nvSpPr>
            <p:cNvPr id="333" name="Freeform 332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4" name="Freeform 333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35" name="Group 334"/>
          <p:cNvGrpSpPr/>
          <p:nvPr/>
        </p:nvGrpSpPr>
        <p:grpSpPr>
          <a:xfrm>
            <a:off x="1584484" y="-152496"/>
            <a:ext cx="1425516" cy="1036311"/>
            <a:chOff x="7526755" y="58994"/>
            <a:chExt cx="1425516" cy="1036311"/>
          </a:xfrm>
        </p:grpSpPr>
        <p:sp>
          <p:nvSpPr>
            <p:cNvPr id="336" name="Freeform 335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37" name="Freeform 336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-167377" y="520792"/>
            <a:ext cx="1425516" cy="1036311"/>
            <a:chOff x="7526755" y="58994"/>
            <a:chExt cx="1425516" cy="1036311"/>
          </a:xfrm>
        </p:grpSpPr>
        <p:sp>
          <p:nvSpPr>
            <p:cNvPr id="339" name="Freeform 338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0" name="Freeform 339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41" name="Group 340"/>
          <p:cNvGrpSpPr/>
          <p:nvPr/>
        </p:nvGrpSpPr>
        <p:grpSpPr>
          <a:xfrm>
            <a:off x="1750061" y="609476"/>
            <a:ext cx="1425516" cy="1036311"/>
            <a:chOff x="7526755" y="58994"/>
            <a:chExt cx="1425516" cy="1036311"/>
          </a:xfrm>
        </p:grpSpPr>
        <p:sp>
          <p:nvSpPr>
            <p:cNvPr id="342" name="Freeform 341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3" name="Freeform 342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4242618" y="1317737"/>
            <a:ext cx="1425516" cy="1036311"/>
            <a:chOff x="7526755" y="58994"/>
            <a:chExt cx="1425516" cy="1036311"/>
          </a:xfrm>
        </p:grpSpPr>
        <p:sp>
          <p:nvSpPr>
            <p:cNvPr id="345" name="Freeform 344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6" name="Freeform 345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5779863" y="772105"/>
            <a:ext cx="1425516" cy="1036311"/>
            <a:chOff x="7526755" y="58994"/>
            <a:chExt cx="1425516" cy="1036311"/>
          </a:xfrm>
        </p:grpSpPr>
        <p:sp>
          <p:nvSpPr>
            <p:cNvPr id="348" name="Freeform 347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49" name="Freeform 348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50" name="Group 349"/>
          <p:cNvGrpSpPr/>
          <p:nvPr/>
        </p:nvGrpSpPr>
        <p:grpSpPr>
          <a:xfrm>
            <a:off x="7723812" y="1259593"/>
            <a:ext cx="1425516" cy="1036311"/>
            <a:chOff x="7526755" y="58994"/>
            <a:chExt cx="1425516" cy="1036311"/>
          </a:xfrm>
        </p:grpSpPr>
        <p:sp>
          <p:nvSpPr>
            <p:cNvPr id="351" name="Freeform 350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2" name="Freeform 351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53" name="Group 352"/>
          <p:cNvGrpSpPr/>
          <p:nvPr/>
        </p:nvGrpSpPr>
        <p:grpSpPr>
          <a:xfrm>
            <a:off x="5951478" y="1582598"/>
            <a:ext cx="1425516" cy="1036311"/>
            <a:chOff x="7526755" y="58994"/>
            <a:chExt cx="1425516" cy="1036311"/>
          </a:xfrm>
        </p:grpSpPr>
        <p:sp>
          <p:nvSpPr>
            <p:cNvPr id="354" name="Freeform 353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5" name="Freeform 354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56" name="Group 355"/>
          <p:cNvGrpSpPr/>
          <p:nvPr/>
        </p:nvGrpSpPr>
        <p:grpSpPr>
          <a:xfrm>
            <a:off x="-167377" y="2084472"/>
            <a:ext cx="1425516" cy="1036311"/>
            <a:chOff x="7526755" y="58994"/>
            <a:chExt cx="1425516" cy="1036311"/>
          </a:xfrm>
        </p:grpSpPr>
        <p:sp>
          <p:nvSpPr>
            <p:cNvPr id="357" name="Freeform 356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8" name="Freeform 357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59" name="Group 358"/>
          <p:cNvGrpSpPr/>
          <p:nvPr/>
        </p:nvGrpSpPr>
        <p:grpSpPr>
          <a:xfrm>
            <a:off x="1633884" y="1848462"/>
            <a:ext cx="1425516" cy="1036311"/>
            <a:chOff x="7526755" y="58994"/>
            <a:chExt cx="1425516" cy="1036311"/>
          </a:xfrm>
        </p:grpSpPr>
        <p:sp>
          <p:nvSpPr>
            <p:cNvPr id="360" name="Freeform 359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1" name="Freeform 360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62" name="Group 361"/>
          <p:cNvGrpSpPr/>
          <p:nvPr/>
        </p:nvGrpSpPr>
        <p:grpSpPr>
          <a:xfrm>
            <a:off x="2871667" y="2098781"/>
            <a:ext cx="1425516" cy="1036311"/>
            <a:chOff x="7526755" y="58994"/>
            <a:chExt cx="1425516" cy="1036311"/>
          </a:xfrm>
        </p:grpSpPr>
        <p:sp>
          <p:nvSpPr>
            <p:cNvPr id="363" name="Freeform 362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4" name="Freeform 363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65" name="Group 364"/>
          <p:cNvGrpSpPr/>
          <p:nvPr/>
        </p:nvGrpSpPr>
        <p:grpSpPr>
          <a:xfrm>
            <a:off x="4332095" y="2689253"/>
            <a:ext cx="1425516" cy="1036311"/>
            <a:chOff x="7526755" y="58994"/>
            <a:chExt cx="1425516" cy="1036311"/>
          </a:xfrm>
        </p:grpSpPr>
        <p:sp>
          <p:nvSpPr>
            <p:cNvPr id="366" name="Freeform 365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7" name="Freeform 366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68" name="Group 367"/>
          <p:cNvGrpSpPr/>
          <p:nvPr/>
        </p:nvGrpSpPr>
        <p:grpSpPr>
          <a:xfrm>
            <a:off x="5761549" y="2704099"/>
            <a:ext cx="1425516" cy="1036311"/>
            <a:chOff x="7526755" y="58994"/>
            <a:chExt cx="1425516" cy="1036311"/>
          </a:xfrm>
        </p:grpSpPr>
        <p:sp>
          <p:nvSpPr>
            <p:cNvPr id="369" name="Freeform 368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0" name="Freeform 369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7576168" y="3044254"/>
            <a:ext cx="1425516" cy="1036311"/>
            <a:chOff x="7526755" y="58994"/>
            <a:chExt cx="1425516" cy="1036311"/>
          </a:xfrm>
        </p:grpSpPr>
        <p:sp>
          <p:nvSpPr>
            <p:cNvPr id="372" name="Freeform 371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3" name="Freeform 372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-183014" y="3706891"/>
            <a:ext cx="1425516" cy="1036311"/>
            <a:chOff x="7526755" y="58994"/>
            <a:chExt cx="1425516" cy="1036311"/>
          </a:xfrm>
        </p:grpSpPr>
        <p:sp>
          <p:nvSpPr>
            <p:cNvPr id="375" name="Freeform 374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6" name="Freeform 375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77" name="Group 376"/>
          <p:cNvGrpSpPr/>
          <p:nvPr/>
        </p:nvGrpSpPr>
        <p:grpSpPr>
          <a:xfrm>
            <a:off x="1484306" y="3277690"/>
            <a:ext cx="1425516" cy="1036311"/>
            <a:chOff x="7526755" y="58994"/>
            <a:chExt cx="1425516" cy="1036311"/>
          </a:xfrm>
        </p:grpSpPr>
        <p:sp>
          <p:nvSpPr>
            <p:cNvPr id="378" name="Freeform 377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9" name="Freeform 378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80" name="Group 379"/>
          <p:cNvGrpSpPr/>
          <p:nvPr/>
        </p:nvGrpSpPr>
        <p:grpSpPr>
          <a:xfrm>
            <a:off x="2207469" y="5729305"/>
            <a:ext cx="1425516" cy="1036311"/>
            <a:chOff x="7526755" y="58994"/>
            <a:chExt cx="1425516" cy="1036311"/>
          </a:xfrm>
        </p:grpSpPr>
        <p:sp>
          <p:nvSpPr>
            <p:cNvPr id="381" name="Freeform 380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2" name="Freeform 381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83" name="Group 382"/>
          <p:cNvGrpSpPr/>
          <p:nvPr/>
        </p:nvGrpSpPr>
        <p:grpSpPr>
          <a:xfrm>
            <a:off x="6025203" y="4085279"/>
            <a:ext cx="1425516" cy="1036311"/>
            <a:chOff x="7526755" y="58994"/>
            <a:chExt cx="1425516" cy="1036311"/>
          </a:xfrm>
        </p:grpSpPr>
        <p:sp>
          <p:nvSpPr>
            <p:cNvPr id="384" name="Freeform 383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5" name="Freeform 384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7425365" y="4308860"/>
            <a:ext cx="1425516" cy="1036311"/>
            <a:chOff x="7526755" y="58994"/>
            <a:chExt cx="1425516" cy="1036311"/>
          </a:xfrm>
        </p:grpSpPr>
        <p:sp>
          <p:nvSpPr>
            <p:cNvPr id="387" name="Freeform 386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88" name="Freeform 387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89" name="Group 388"/>
          <p:cNvGrpSpPr/>
          <p:nvPr/>
        </p:nvGrpSpPr>
        <p:grpSpPr>
          <a:xfrm>
            <a:off x="713438" y="5089047"/>
            <a:ext cx="1425516" cy="1036311"/>
            <a:chOff x="7526755" y="58994"/>
            <a:chExt cx="1425516" cy="1036311"/>
          </a:xfrm>
        </p:grpSpPr>
        <p:sp>
          <p:nvSpPr>
            <p:cNvPr id="390" name="Freeform 389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1" name="Freeform 390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92" name="Group 391"/>
          <p:cNvGrpSpPr/>
          <p:nvPr/>
        </p:nvGrpSpPr>
        <p:grpSpPr>
          <a:xfrm>
            <a:off x="2653187" y="4395416"/>
            <a:ext cx="1425516" cy="1036311"/>
            <a:chOff x="7526755" y="58994"/>
            <a:chExt cx="1425516" cy="1036311"/>
          </a:xfrm>
        </p:grpSpPr>
        <p:sp>
          <p:nvSpPr>
            <p:cNvPr id="393" name="Freeform 392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4" name="Freeform 393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95" name="Group 394"/>
          <p:cNvGrpSpPr/>
          <p:nvPr/>
        </p:nvGrpSpPr>
        <p:grpSpPr>
          <a:xfrm>
            <a:off x="4945787" y="4808342"/>
            <a:ext cx="1425516" cy="1036311"/>
            <a:chOff x="7526755" y="58994"/>
            <a:chExt cx="1425516" cy="1036311"/>
          </a:xfrm>
        </p:grpSpPr>
        <p:sp>
          <p:nvSpPr>
            <p:cNvPr id="396" name="Freeform 395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97" name="Freeform 396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98" name="Group 397"/>
          <p:cNvGrpSpPr/>
          <p:nvPr/>
        </p:nvGrpSpPr>
        <p:grpSpPr>
          <a:xfrm>
            <a:off x="6952370" y="5753612"/>
            <a:ext cx="1425516" cy="1036311"/>
            <a:chOff x="7526755" y="58994"/>
            <a:chExt cx="1425516" cy="1036311"/>
          </a:xfrm>
        </p:grpSpPr>
        <p:sp>
          <p:nvSpPr>
            <p:cNvPr id="399" name="Freeform 398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0" name="Freeform 399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01" name="Group 400"/>
          <p:cNvGrpSpPr/>
          <p:nvPr/>
        </p:nvGrpSpPr>
        <p:grpSpPr>
          <a:xfrm>
            <a:off x="4459938" y="5853017"/>
            <a:ext cx="1425516" cy="1036311"/>
            <a:chOff x="7526755" y="58994"/>
            <a:chExt cx="1425516" cy="1036311"/>
          </a:xfrm>
        </p:grpSpPr>
        <p:sp>
          <p:nvSpPr>
            <p:cNvPr id="402" name="Freeform 401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3" name="Freeform 402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04" name="Group 403"/>
          <p:cNvGrpSpPr/>
          <p:nvPr/>
        </p:nvGrpSpPr>
        <p:grpSpPr>
          <a:xfrm>
            <a:off x="7526755" y="58994"/>
            <a:ext cx="1425516" cy="1036311"/>
            <a:chOff x="7526755" y="58994"/>
            <a:chExt cx="1425516" cy="1036311"/>
          </a:xfrm>
        </p:grpSpPr>
        <p:sp>
          <p:nvSpPr>
            <p:cNvPr id="405" name="Freeform 404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6" name="Freeform 405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07" name="Group 406"/>
          <p:cNvGrpSpPr/>
          <p:nvPr/>
        </p:nvGrpSpPr>
        <p:grpSpPr>
          <a:xfrm>
            <a:off x="7399256" y="2188311"/>
            <a:ext cx="1425516" cy="1036311"/>
            <a:chOff x="7526755" y="58994"/>
            <a:chExt cx="1425516" cy="1036311"/>
          </a:xfrm>
        </p:grpSpPr>
        <p:sp>
          <p:nvSpPr>
            <p:cNvPr id="408" name="Freeform 407"/>
            <p:cNvSpPr/>
            <p:nvPr/>
          </p:nvSpPr>
          <p:spPr>
            <a:xfrm>
              <a:off x="7610168" y="58994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9" name="Freeform 408"/>
            <p:cNvSpPr/>
            <p:nvPr/>
          </p:nvSpPr>
          <p:spPr>
            <a:xfrm flipH="1">
              <a:off x="7526755" y="77667"/>
              <a:ext cx="1342103" cy="1017638"/>
            </a:xfrm>
            <a:custGeom>
              <a:avLst/>
              <a:gdLst>
                <a:gd name="connsiteX0" fmla="*/ 0 w 1342103"/>
                <a:gd name="connsiteY0" fmla="*/ 1017638 h 1017638"/>
                <a:gd name="connsiteX1" fmla="*/ 73742 w 1342103"/>
                <a:gd name="connsiteY1" fmla="*/ 973393 h 1017638"/>
                <a:gd name="connsiteX2" fmla="*/ 117987 w 1342103"/>
                <a:gd name="connsiteY2" fmla="*/ 943896 h 1017638"/>
                <a:gd name="connsiteX3" fmla="*/ 162232 w 1342103"/>
                <a:gd name="connsiteY3" fmla="*/ 929148 h 1017638"/>
                <a:gd name="connsiteX4" fmla="*/ 265471 w 1342103"/>
                <a:gd name="connsiteY4" fmla="*/ 825909 h 1017638"/>
                <a:gd name="connsiteX5" fmla="*/ 294967 w 1342103"/>
                <a:gd name="connsiteY5" fmla="*/ 781664 h 1017638"/>
                <a:gd name="connsiteX6" fmla="*/ 383458 w 1342103"/>
                <a:gd name="connsiteY6" fmla="*/ 707922 h 1017638"/>
                <a:gd name="connsiteX7" fmla="*/ 412955 w 1342103"/>
                <a:gd name="connsiteY7" fmla="*/ 663677 h 1017638"/>
                <a:gd name="connsiteX8" fmla="*/ 501445 w 1342103"/>
                <a:gd name="connsiteY8" fmla="*/ 619432 h 1017638"/>
                <a:gd name="connsiteX9" fmla="*/ 589935 w 1342103"/>
                <a:gd name="connsiteY9" fmla="*/ 545690 h 1017638"/>
                <a:gd name="connsiteX10" fmla="*/ 634180 w 1342103"/>
                <a:gd name="connsiteY10" fmla="*/ 501445 h 1017638"/>
                <a:gd name="connsiteX11" fmla="*/ 693174 w 1342103"/>
                <a:gd name="connsiteY11" fmla="*/ 486696 h 1017638"/>
                <a:gd name="connsiteX12" fmla="*/ 781664 w 1342103"/>
                <a:gd name="connsiteY12" fmla="*/ 412954 h 1017638"/>
                <a:gd name="connsiteX13" fmla="*/ 825909 w 1342103"/>
                <a:gd name="connsiteY13" fmla="*/ 368709 h 1017638"/>
                <a:gd name="connsiteX14" fmla="*/ 855406 w 1342103"/>
                <a:gd name="connsiteY14" fmla="*/ 324464 h 1017638"/>
                <a:gd name="connsiteX15" fmla="*/ 943897 w 1342103"/>
                <a:gd name="connsiteY15" fmla="*/ 265471 h 1017638"/>
                <a:gd name="connsiteX16" fmla="*/ 988142 w 1342103"/>
                <a:gd name="connsiteY16" fmla="*/ 221225 h 1017638"/>
                <a:gd name="connsiteX17" fmla="*/ 1076632 w 1342103"/>
                <a:gd name="connsiteY17" fmla="*/ 176980 h 1017638"/>
                <a:gd name="connsiteX18" fmla="*/ 1165122 w 1342103"/>
                <a:gd name="connsiteY18" fmla="*/ 117987 h 1017638"/>
                <a:gd name="connsiteX19" fmla="*/ 1209367 w 1342103"/>
                <a:gd name="connsiteY19" fmla="*/ 73741 h 1017638"/>
                <a:gd name="connsiteX20" fmla="*/ 1268361 w 1342103"/>
                <a:gd name="connsiteY20" fmla="*/ 44245 h 1017638"/>
                <a:gd name="connsiteX21" fmla="*/ 1342103 w 1342103"/>
                <a:gd name="connsiteY21" fmla="*/ 0 h 1017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342103" h="1017638">
                  <a:moveTo>
                    <a:pt x="0" y="1017638"/>
                  </a:moveTo>
                  <a:cubicBezTo>
                    <a:pt x="24581" y="1002890"/>
                    <a:pt x="49434" y="988586"/>
                    <a:pt x="73742" y="973393"/>
                  </a:cubicBezTo>
                  <a:cubicBezTo>
                    <a:pt x="88773" y="963999"/>
                    <a:pt x="102133" y="951823"/>
                    <a:pt x="117987" y="943896"/>
                  </a:cubicBezTo>
                  <a:cubicBezTo>
                    <a:pt x="131892" y="936944"/>
                    <a:pt x="147484" y="934064"/>
                    <a:pt x="162232" y="929148"/>
                  </a:cubicBezTo>
                  <a:cubicBezTo>
                    <a:pt x="280219" y="771831"/>
                    <a:pt x="127819" y="963561"/>
                    <a:pt x="265471" y="825909"/>
                  </a:cubicBezTo>
                  <a:cubicBezTo>
                    <a:pt x="278005" y="813375"/>
                    <a:pt x="283620" y="795281"/>
                    <a:pt x="294967" y="781664"/>
                  </a:cubicBezTo>
                  <a:cubicBezTo>
                    <a:pt x="330452" y="739082"/>
                    <a:pt x="339955" y="736924"/>
                    <a:pt x="383458" y="707922"/>
                  </a:cubicBezTo>
                  <a:cubicBezTo>
                    <a:pt x="393290" y="693174"/>
                    <a:pt x="400421" y="676211"/>
                    <a:pt x="412955" y="663677"/>
                  </a:cubicBezTo>
                  <a:cubicBezTo>
                    <a:pt x="441546" y="635086"/>
                    <a:pt x="465458" y="631427"/>
                    <a:pt x="501445" y="619432"/>
                  </a:cubicBezTo>
                  <a:cubicBezTo>
                    <a:pt x="630707" y="490170"/>
                    <a:pt x="466736" y="648356"/>
                    <a:pt x="589935" y="545690"/>
                  </a:cubicBezTo>
                  <a:cubicBezTo>
                    <a:pt x="605958" y="532337"/>
                    <a:pt x="616071" y="511793"/>
                    <a:pt x="634180" y="501445"/>
                  </a:cubicBezTo>
                  <a:cubicBezTo>
                    <a:pt x="651779" y="491388"/>
                    <a:pt x="673509" y="491612"/>
                    <a:pt x="693174" y="486696"/>
                  </a:cubicBezTo>
                  <a:cubicBezTo>
                    <a:pt x="822436" y="357434"/>
                    <a:pt x="658465" y="515620"/>
                    <a:pt x="781664" y="412954"/>
                  </a:cubicBezTo>
                  <a:cubicBezTo>
                    <a:pt x="797687" y="399601"/>
                    <a:pt x="812556" y="384732"/>
                    <a:pt x="825909" y="368709"/>
                  </a:cubicBezTo>
                  <a:cubicBezTo>
                    <a:pt x="837257" y="355092"/>
                    <a:pt x="842066" y="336136"/>
                    <a:pt x="855406" y="324464"/>
                  </a:cubicBezTo>
                  <a:cubicBezTo>
                    <a:pt x="882086" y="301120"/>
                    <a:pt x="918830" y="290539"/>
                    <a:pt x="943897" y="265471"/>
                  </a:cubicBezTo>
                  <a:cubicBezTo>
                    <a:pt x="958645" y="250722"/>
                    <a:pt x="972119" y="234578"/>
                    <a:pt x="988142" y="221225"/>
                  </a:cubicBezTo>
                  <a:cubicBezTo>
                    <a:pt x="1066702" y="155758"/>
                    <a:pt x="996820" y="221320"/>
                    <a:pt x="1076632" y="176980"/>
                  </a:cubicBezTo>
                  <a:cubicBezTo>
                    <a:pt x="1107621" y="159764"/>
                    <a:pt x="1140055" y="143055"/>
                    <a:pt x="1165122" y="117987"/>
                  </a:cubicBezTo>
                  <a:cubicBezTo>
                    <a:pt x="1179870" y="103238"/>
                    <a:pt x="1192395" y="85864"/>
                    <a:pt x="1209367" y="73741"/>
                  </a:cubicBezTo>
                  <a:cubicBezTo>
                    <a:pt x="1227257" y="60962"/>
                    <a:pt x="1249272" y="55153"/>
                    <a:pt x="1268361" y="44245"/>
                  </a:cubicBezTo>
                  <a:cubicBezTo>
                    <a:pt x="1392942" y="-26943"/>
                    <a:pt x="1252602" y="44749"/>
                    <a:pt x="1342103" y="0"/>
                  </a:cubicBezTo>
                </a:path>
              </a:pathLst>
            </a:cu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56739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5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000"/>
                            </p:stCondLst>
                            <p:childTnLst>
                              <p:par>
                                <p:cTn id="7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1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0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2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29434" y="328593"/>
            <a:ext cx="185015" cy="24630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9273" y="4452211"/>
            <a:ext cx="232478" cy="309488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51176" y="5571222"/>
            <a:ext cx="232478" cy="30948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9617" y="4604714"/>
            <a:ext cx="232478" cy="309488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99292" y="2976552"/>
            <a:ext cx="232478" cy="309488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22673" y="237401"/>
            <a:ext cx="232478" cy="309488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27492" y="4783384"/>
            <a:ext cx="232478" cy="309488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70249" y="2754289"/>
            <a:ext cx="232478" cy="309488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87246" y="4202902"/>
            <a:ext cx="232478" cy="309488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5162" y="4310315"/>
            <a:ext cx="232478" cy="309488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56342" y="5533219"/>
            <a:ext cx="232478" cy="309488"/>
          </a:xfrm>
          <a:prstGeom prst="rect">
            <a:avLst/>
          </a:prstGeom>
        </p:spPr>
      </p:pic>
      <p:pic>
        <p:nvPicPr>
          <p:cNvPr id="15" name="Picture 1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1661" y="4743022"/>
            <a:ext cx="232478" cy="309488"/>
          </a:xfrm>
          <a:prstGeom prst="rect">
            <a:avLst/>
          </a:prstGeom>
        </p:spPr>
      </p:pic>
      <p:pic>
        <p:nvPicPr>
          <p:cNvPr id="16" name="Picture 1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79484" y="317006"/>
            <a:ext cx="232478" cy="309488"/>
          </a:xfrm>
          <a:prstGeom prst="rect">
            <a:avLst/>
          </a:prstGeom>
        </p:spPr>
      </p:pic>
      <p:pic>
        <p:nvPicPr>
          <p:cNvPr id="17" name="Picture 1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64259" y="2107511"/>
            <a:ext cx="232478" cy="309488"/>
          </a:xfrm>
          <a:prstGeom prst="rect">
            <a:avLst/>
          </a:prstGeom>
        </p:spPr>
      </p:pic>
      <p:pic>
        <p:nvPicPr>
          <p:cNvPr id="18" name="Picture 1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6194" y="286753"/>
            <a:ext cx="232478" cy="309488"/>
          </a:xfrm>
          <a:prstGeom prst="rect">
            <a:avLst/>
          </a:prstGeom>
        </p:spPr>
      </p:pic>
      <p:pic>
        <p:nvPicPr>
          <p:cNvPr id="19" name="Picture 1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00052" y="4257183"/>
            <a:ext cx="232478" cy="309488"/>
          </a:xfrm>
          <a:prstGeom prst="rect">
            <a:avLst/>
          </a:prstGeom>
        </p:spPr>
      </p:pic>
      <p:pic>
        <p:nvPicPr>
          <p:cNvPr id="20" name="Picture 1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5811" y="1543892"/>
            <a:ext cx="232478" cy="309488"/>
          </a:xfrm>
          <a:prstGeom prst="rect">
            <a:avLst/>
          </a:prstGeom>
        </p:spPr>
      </p:pic>
      <p:pic>
        <p:nvPicPr>
          <p:cNvPr id="21" name="Picture 2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40609" y="4604714"/>
            <a:ext cx="232478" cy="309488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068" y="1795953"/>
            <a:ext cx="232478" cy="309488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73334" y="4098746"/>
            <a:ext cx="232478" cy="309488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48907" y="5047687"/>
            <a:ext cx="232478" cy="309488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0967" y="2639984"/>
            <a:ext cx="232478" cy="309488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69381" y="907337"/>
            <a:ext cx="232478" cy="309488"/>
          </a:xfrm>
          <a:prstGeom prst="rect">
            <a:avLst/>
          </a:prstGeom>
        </p:spPr>
      </p:pic>
      <p:pic>
        <p:nvPicPr>
          <p:cNvPr id="27" name="Picture 2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3892" y="5657377"/>
            <a:ext cx="232478" cy="309488"/>
          </a:xfrm>
          <a:prstGeom prst="rect">
            <a:avLst/>
          </a:prstGeom>
        </p:spPr>
      </p:pic>
      <p:pic>
        <p:nvPicPr>
          <p:cNvPr id="28" name="Picture 2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71889" y="4298416"/>
            <a:ext cx="232478" cy="309488"/>
          </a:xfrm>
          <a:prstGeom prst="rect">
            <a:avLst/>
          </a:prstGeom>
        </p:spPr>
      </p:pic>
      <p:pic>
        <p:nvPicPr>
          <p:cNvPr id="29" name="Picture 2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67791" y="964797"/>
            <a:ext cx="232478" cy="309488"/>
          </a:xfrm>
          <a:prstGeom prst="rect">
            <a:avLst/>
          </a:prstGeom>
        </p:spPr>
      </p:pic>
      <p:pic>
        <p:nvPicPr>
          <p:cNvPr id="30" name="Picture 2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04793" y="5406875"/>
            <a:ext cx="232478" cy="309488"/>
          </a:xfrm>
          <a:prstGeom prst="rect">
            <a:avLst/>
          </a:prstGeom>
        </p:spPr>
      </p:pic>
      <p:pic>
        <p:nvPicPr>
          <p:cNvPr id="31" name="Picture 3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10099" y="2185324"/>
            <a:ext cx="232478" cy="309488"/>
          </a:xfrm>
          <a:prstGeom prst="rect">
            <a:avLst/>
          </a:prstGeom>
        </p:spPr>
      </p:pic>
      <p:pic>
        <p:nvPicPr>
          <p:cNvPr id="32" name="Picture 3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0317" y="5047687"/>
            <a:ext cx="232478" cy="309488"/>
          </a:xfrm>
          <a:prstGeom prst="rect">
            <a:avLst/>
          </a:prstGeom>
        </p:spPr>
      </p:pic>
      <p:pic>
        <p:nvPicPr>
          <p:cNvPr id="33" name="Picture 32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91236" y="3488646"/>
            <a:ext cx="397072" cy="528606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745" y="4142722"/>
            <a:ext cx="232478" cy="309488"/>
          </a:xfrm>
          <a:prstGeom prst="rect">
            <a:avLst/>
          </a:prstGeom>
        </p:spPr>
      </p:pic>
      <p:pic>
        <p:nvPicPr>
          <p:cNvPr id="35" name="Picture 3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5811" y="629620"/>
            <a:ext cx="232478" cy="309488"/>
          </a:xfrm>
          <a:prstGeom prst="rect">
            <a:avLst/>
          </a:prstGeom>
        </p:spPr>
      </p:pic>
      <p:pic>
        <p:nvPicPr>
          <p:cNvPr id="36" name="Picture 3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48020" y="4706063"/>
            <a:ext cx="232478" cy="309488"/>
          </a:xfrm>
          <a:prstGeom prst="rect">
            <a:avLst/>
          </a:prstGeom>
        </p:spPr>
      </p:pic>
      <p:pic>
        <p:nvPicPr>
          <p:cNvPr id="37" name="Picture 3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53491" y="5287512"/>
            <a:ext cx="232478" cy="309488"/>
          </a:xfrm>
          <a:prstGeom prst="rect">
            <a:avLst/>
          </a:prstGeom>
        </p:spPr>
      </p:pic>
      <p:pic>
        <p:nvPicPr>
          <p:cNvPr id="38" name="Picture 3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6664" y="5217063"/>
            <a:ext cx="232478" cy="309488"/>
          </a:xfrm>
          <a:prstGeom prst="rect">
            <a:avLst/>
          </a:prstGeom>
        </p:spPr>
      </p:pic>
      <p:pic>
        <p:nvPicPr>
          <p:cNvPr id="39" name="Picture 3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18906" y="5765335"/>
            <a:ext cx="232478" cy="309488"/>
          </a:xfrm>
          <a:prstGeom prst="rect">
            <a:avLst/>
          </a:prstGeom>
        </p:spPr>
      </p:pic>
      <p:pic>
        <p:nvPicPr>
          <p:cNvPr id="40" name="Picture 3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06795" y="2532587"/>
            <a:ext cx="232478" cy="309488"/>
          </a:xfrm>
          <a:prstGeom prst="rect">
            <a:avLst/>
          </a:prstGeom>
        </p:spPr>
      </p:pic>
      <p:pic>
        <p:nvPicPr>
          <p:cNvPr id="41" name="Picture 4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75770" y="4701390"/>
            <a:ext cx="232478" cy="309488"/>
          </a:xfrm>
          <a:prstGeom prst="rect">
            <a:avLst/>
          </a:prstGeom>
        </p:spPr>
      </p:pic>
      <p:pic>
        <p:nvPicPr>
          <p:cNvPr id="42" name="Picture 41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71664" y="3919538"/>
            <a:ext cx="397072" cy="528606"/>
          </a:xfrm>
          <a:prstGeom prst="rect">
            <a:avLst/>
          </a:prstGeom>
        </p:spPr>
      </p:pic>
      <p:pic>
        <p:nvPicPr>
          <p:cNvPr id="43" name="Picture 42"/>
          <p:cNvPicPr/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7431" y="754295"/>
            <a:ext cx="320047" cy="426065"/>
          </a:xfrm>
          <a:prstGeom prst="rect">
            <a:avLst/>
          </a:prstGeom>
        </p:spPr>
      </p:pic>
      <p:pic>
        <p:nvPicPr>
          <p:cNvPr id="44" name="Picture 4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5128" y="825574"/>
            <a:ext cx="232478" cy="309488"/>
          </a:xfrm>
          <a:prstGeom prst="rect">
            <a:avLst/>
          </a:prstGeom>
        </p:spPr>
      </p:pic>
      <p:pic>
        <p:nvPicPr>
          <p:cNvPr id="45" name="Picture 4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50343" y="5167099"/>
            <a:ext cx="232478" cy="309488"/>
          </a:xfrm>
          <a:prstGeom prst="rect">
            <a:avLst/>
          </a:prstGeom>
        </p:spPr>
      </p:pic>
      <p:pic>
        <p:nvPicPr>
          <p:cNvPr id="46" name="Picture 4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2663" y="4730710"/>
            <a:ext cx="232478" cy="309488"/>
          </a:xfrm>
          <a:prstGeom prst="rect">
            <a:avLst/>
          </a:prstGeom>
        </p:spPr>
      </p:pic>
      <p:pic>
        <p:nvPicPr>
          <p:cNvPr id="47" name="Picture 4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1590" y="3189090"/>
            <a:ext cx="232478" cy="309488"/>
          </a:xfrm>
          <a:prstGeom prst="rect">
            <a:avLst/>
          </a:prstGeom>
        </p:spPr>
      </p:pic>
      <p:pic>
        <p:nvPicPr>
          <p:cNvPr id="48" name="Picture 4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1833" y="5621478"/>
            <a:ext cx="232478" cy="309488"/>
          </a:xfrm>
          <a:prstGeom prst="rect">
            <a:avLst/>
          </a:prstGeom>
        </p:spPr>
      </p:pic>
      <p:pic>
        <p:nvPicPr>
          <p:cNvPr id="49" name="Picture 4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15506" y="2135174"/>
            <a:ext cx="232478" cy="309488"/>
          </a:xfrm>
          <a:prstGeom prst="rect">
            <a:avLst/>
          </a:prstGeom>
        </p:spPr>
      </p:pic>
      <p:pic>
        <p:nvPicPr>
          <p:cNvPr id="50" name="Picture 4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09949" y="3924555"/>
            <a:ext cx="232478" cy="309488"/>
          </a:xfrm>
          <a:prstGeom prst="rect">
            <a:avLst/>
          </a:prstGeom>
        </p:spPr>
      </p:pic>
      <p:pic>
        <p:nvPicPr>
          <p:cNvPr id="51" name="Picture 50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94164" y="5092872"/>
            <a:ext cx="397072" cy="528606"/>
          </a:xfrm>
          <a:prstGeom prst="rect">
            <a:avLst/>
          </a:prstGeom>
        </p:spPr>
      </p:pic>
      <p:pic>
        <p:nvPicPr>
          <p:cNvPr id="52" name="Picture 51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68879" y="1552087"/>
            <a:ext cx="397072" cy="528606"/>
          </a:xfrm>
          <a:prstGeom prst="rect">
            <a:avLst/>
          </a:prstGeom>
        </p:spPr>
      </p:pic>
      <p:pic>
        <p:nvPicPr>
          <p:cNvPr id="53" name="Picture 52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7092" y="4929924"/>
            <a:ext cx="316005" cy="420686"/>
          </a:xfrm>
          <a:prstGeom prst="rect">
            <a:avLst/>
          </a:prstGeom>
        </p:spPr>
      </p:pic>
      <p:pic>
        <p:nvPicPr>
          <p:cNvPr id="54" name="Picture 5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7479" y="5616480"/>
            <a:ext cx="232478" cy="309488"/>
          </a:xfrm>
          <a:prstGeom prst="rect">
            <a:avLst/>
          </a:prstGeom>
        </p:spPr>
      </p:pic>
      <p:pic>
        <p:nvPicPr>
          <p:cNvPr id="55" name="Picture 5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1834" y="1282867"/>
            <a:ext cx="232478" cy="309488"/>
          </a:xfrm>
          <a:prstGeom prst="rect">
            <a:avLst/>
          </a:prstGeom>
        </p:spPr>
      </p:pic>
      <p:pic>
        <p:nvPicPr>
          <p:cNvPr id="56" name="Picture 5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06" y="3435288"/>
            <a:ext cx="232478" cy="309488"/>
          </a:xfrm>
          <a:prstGeom prst="rect">
            <a:avLst/>
          </a:prstGeom>
        </p:spPr>
      </p:pic>
      <p:pic>
        <p:nvPicPr>
          <p:cNvPr id="57" name="Picture 5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5298" y="5610591"/>
            <a:ext cx="232478" cy="309488"/>
          </a:xfrm>
          <a:prstGeom prst="rect">
            <a:avLst/>
          </a:prstGeom>
        </p:spPr>
      </p:pic>
      <p:pic>
        <p:nvPicPr>
          <p:cNvPr id="58" name="Picture 5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72705" y="5347889"/>
            <a:ext cx="232478" cy="309488"/>
          </a:xfrm>
          <a:prstGeom prst="rect">
            <a:avLst/>
          </a:prstGeom>
        </p:spPr>
      </p:pic>
      <p:pic>
        <p:nvPicPr>
          <p:cNvPr id="59" name="Picture 5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10543" y="5610591"/>
            <a:ext cx="232478" cy="309488"/>
          </a:xfrm>
          <a:prstGeom prst="rect">
            <a:avLst/>
          </a:prstGeom>
        </p:spPr>
      </p:pic>
      <p:pic>
        <p:nvPicPr>
          <p:cNvPr id="60" name="Picture 59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5312" y="3738250"/>
            <a:ext cx="397072" cy="528606"/>
          </a:xfrm>
          <a:prstGeom prst="rect">
            <a:avLst/>
          </a:prstGeom>
        </p:spPr>
      </p:pic>
      <p:pic>
        <p:nvPicPr>
          <p:cNvPr id="61" name="Picture 60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60285" y="265408"/>
            <a:ext cx="397072" cy="528606"/>
          </a:xfrm>
          <a:prstGeom prst="rect">
            <a:avLst/>
          </a:prstGeom>
        </p:spPr>
      </p:pic>
      <p:pic>
        <p:nvPicPr>
          <p:cNvPr id="62" name="Picture 61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60550" y="4356328"/>
            <a:ext cx="316005" cy="420686"/>
          </a:xfrm>
          <a:prstGeom prst="rect">
            <a:avLst/>
          </a:prstGeom>
        </p:spPr>
      </p:pic>
      <p:pic>
        <p:nvPicPr>
          <p:cNvPr id="63" name="Picture 62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71819" y="3276959"/>
            <a:ext cx="316005" cy="420686"/>
          </a:xfrm>
          <a:prstGeom prst="rect">
            <a:avLst/>
          </a:prstGeom>
        </p:spPr>
      </p:pic>
      <p:pic>
        <p:nvPicPr>
          <p:cNvPr id="64" name="Picture 6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02314" y="1592356"/>
            <a:ext cx="232478" cy="309488"/>
          </a:xfrm>
          <a:prstGeom prst="rect">
            <a:avLst/>
          </a:prstGeom>
        </p:spPr>
      </p:pic>
      <p:pic>
        <p:nvPicPr>
          <p:cNvPr id="65" name="Picture 6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0307" y="4376097"/>
            <a:ext cx="232478" cy="309488"/>
          </a:xfrm>
          <a:prstGeom prst="rect">
            <a:avLst/>
          </a:prstGeom>
        </p:spPr>
      </p:pic>
      <p:pic>
        <p:nvPicPr>
          <p:cNvPr id="66" name="Picture 6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24519" y="2417000"/>
            <a:ext cx="232478" cy="309488"/>
          </a:xfrm>
          <a:prstGeom prst="rect">
            <a:avLst/>
          </a:prstGeom>
        </p:spPr>
      </p:pic>
      <p:pic>
        <p:nvPicPr>
          <p:cNvPr id="67" name="Picture 6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74593" y="3395523"/>
            <a:ext cx="232478" cy="309488"/>
          </a:xfrm>
          <a:prstGeom prst="rect">
            <a:avLst/>
          </a:prstGeom>
        </p:spPr>
      </p:pic>
      <p:pic>
        <p:nvPicPr>
          <p:cNvPr id="68" name="Picture 6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60411" y="3542900"/>
            <a:ext cx="232478" cy="309488"/>
          </a:xfrm>
          <a:prstGeom prst="rect">
            <a:avLst/>
          </a:prstGeom>
        </p:spPr>
      </p:pic>
      <p:pic>
        <p:nvPicPr>
          <p:cNvPr id="69" name="Picture 68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80249" y="1279589"/>
            <a:ext cx="397072" cy="528606"/>
          </a:xfrm>
          <a:prstGeom prst="rect">
            <a:avLst/>
          </a:prstGeom>
        </p:spPr>
      </p:pic>
      <p:pic>
        <p:nvPicPr>
          <p:cNvPr id="70" name="Picture 69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10805" y="2933645"/>
            <a:ext cx="397072" cy="528606"/>
          </a:xfrm>
          <a:prstGeom prst="rect">
            <a:avLst/>
          </a:prstGeom>
        </p:spPr>
      </p:pic>
      <p:pic>
        <p:nvPicPr>
          <p:cNvPr id="71" name="Picture 70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07628" y="4566671"/>
            <a:ext cx="316005" cy="420686"/>
          </a:xfrm>
          <a:prstGeom prst="rect">
            <a:avLst/>
          </a:prstGeom>
        </p:spPr>
      </p:pic>
      <p:pic>
        <p:nvPicPr>
          <p:cNvPr id="72" name="Picture 71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99936" y="5112448"/>
            <a:ext cx="316005" cy="420686"/>
          </a:xfrm>
          <a:prstGeom prst="rect">
            <a:avLst/>
          </a:prstGeom>
        </p:spPr>
      </p:pic>
      <p:pic>
        <p:nvPicPr>
          <p:cNvPr id="73" name="Picture 72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7787" y="5028005"/>
            <a:ext cx="316005" cy="420686"/>
          </a:xfrm>
          <a:prstGeom prst="rect">
            <a:avLst/>
          </a:prstGeom>
        </p:spPr>
      </p:pic>
      <p:pic>
        <p:nvPicPr>
          <p:cNvPr id="74" name="Picture 7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74829" y="2016097"/>
            <a:ext cx="232478" cy="309488"/>
          </a:xfrm>
          <a:prstGeom prst="rect">
            <a:avLst/>
          </a:prstGeom>
        </p:spPr>
      </p:pic>
      <p:pic>
        <p:nvPicPr>
          <p:cNvPr id="75" name="Picture 7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4043" y="1652971"/>
            <a:ext cx="232478" cy="309488"/>
          </a:xfrm>
          <a:prstGeom prst="rect">
            <a:avLst/>
          </a:prstGeom>
        </p:spPr>
      </p:pic>
      <p:pic>
        <p:nvPicPr>
          <p:cNvPr id="76" name="Picture 7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30670" y="3198312"/>
            <a:ext cx="232478" cy="309488"/>
          </a:xfrm>
          <a:prstGeom prst="rect">
            <a:avLst/>
          </a:prstGeom>
        </p:spPr>
      </p:pic>
      <p:pic>
        <p:nvPicPr>
          <p:cNvPr id="77" name="Picture 7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01674" y="903108"/>
            <a:ext cx="232478" cy="309488"/>
          </a:xfrm>
          <a:prstGeom prst="rect">
            <a:avLst/>
          </a:prstGeom>
        </p:spPr>
      </p:pic>
      <p:pic>
        <p:nvPicPr>
          <p:cNvPr id="78" name="Picture 77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04367" y="3924555"/>
            <a:ext cx="397072" cy="528606"/>
          </a:xfrm>
          <a:prstGeom prst="rect">
            <a:avLst/>
          </a:prstGeom>
        </p:spPr>
      </p:pic>
      <p:pic>
        <p:nvPicPr>
          <p:cNvPr id="79" name="Picture 78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41884" y="388023"/>
            <a:ext cx="397072" cy="528606"/>
          </a:xfrm>
          <a:prstGeom prst="rect">
            <a:avLst/>
          </a:prstGeom>
        </p:spPr>
      </p:pic>
      <p:pic>
        <p:nvPicPr>
          <p:cNvPr id="80" name="Picture 79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2938" y="4480472"/>
            <a:ext cx="316005" cy="420686"/>
          </a:xfrm>
          <a:prstGeom prst="rect">
            <a:avLst/>
          </a:prstGeom>
        </p:spPr>
      </p:pic>
      <p:pic>
        <p:nvPicPr>
          <p:cNvPr id="81" name="Picture 80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65618" y="3488646"/>
            <a:ext cx="316005" cy="420686"/>
          </a:xfrm>
          <a:prstGeom prst="rect">
            <a:avLst/>
          </a:prstGeom>
        </p:spPr>
      </p:pic>
      <p:pic>
        <p:nvPicPr>
          <p:cNvPr id="82" name="Picture 81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4827" y="4254716"/>
            <a:ext cx="316005" cy="420686"/>
          </a:xfrm>
          <a:prstGeom prst="rect">
            <a:avLst/>
          </a:prstGeom>
        </p:spPr>
      </p:pic>
      <p:pic>
        <p:nvPicPr>
          <p:cNvPr id="83" name="Picture 82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91007" y="5554992"/>
            <a:ext cx="316005" cy="420686"/>
          </a:xfrm>
          <a:prstGeom prst="rect">
            <a:avLst/>
          </a:prstGeom>
        </p:spPr>
      </p:pic>
      <p:pic>
        <p:nvPicPr>
          <p:cNvPr id="84" name="Picture 8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5668" y="5562863"/>
            <a:ext cx="232478" cy="309488"/>
          </a:xfrm>
          <a:prstGeom prst="rect">
            <a:avLst/>
          </a:prstGeom>
        </p:spPr>
      </p:pic>
      <p:pic>
        <p:nvPicPr>
          <p:cNvPr id="85" name="Picture 8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51702" y="3233411"/>
            <a:ext cx="232478" cy="309488"/>
          </a:xfrm>
          <a:prstGeom prst="rect">
            <a:avLst/>
          </a:prstGeom>
        </p:spPr>
      </p:pic>
      <p:pic>
        <p:nvPicPr>
          <p:cNvPr id="86" name="Picture 8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77832" y="1686078"/>
            <a:ext cx="232478" cy="309488"/>
          </a:xfrm>
          <a:prstGeom prst="rect">
            <a:avLst/>
          </a:prstGeom>
        </p:spPr>
      </p:pic>
      <p:pic>
        <p:nvPicPr>
          <p:cNvPr id="87" name="Picture 86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1385" y="2978939"/>
            <a:ext cx="397072" cy="528606"/>
          </a:xfrm>
          <a:prstGeom prst="rect">
            <a:avLst/>
          </a:prstGeom>
        </p:spPr>
      </p:pic>
      <p:pic>
        <p:nvPicPr>
          <p:cNvPr id="88" name="Picture 87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79578" y="4092025"/>
            <a:ext cx="397072" cy="528606"/>
          </a:xfrm>
          <a:prstGeom prst="rect">
            <a:avLst/>
          </a:prstGeom>
        </p:spPr>
      </p:pic>
      <p:pic>
        <p:nvPicPr>
          <p:cNvPr id="89" name="Picture 88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61316" y="3397061"/>
            <a:ext cx="316005" cy="420686"/>
          </a:xfrm>
          <a:prstGeom prst="rect">
            <a:avLst/>
          </a:prstGeom>
        </p:spPr>
      </p:pic>
      <p:pic>
        <p:nvPicPr>
          <p:cNvPr id="90" name="Picture 89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02903" y="596241"/>
            <a:ext cx="316005" cy="420686"/>
          </a:xfrm>
          <a:prstGeom prst="rect">
            <a:avLst/>
          </a:prstGeom>
        </p:spPr>
      </p:pic>
      <p:pic>
        <p:nvPicPr>
          <p:cNvPr id="91" name="Picture 90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43964" y="2514165"/>
            <a:ext cx="316005" cy="420686"/>
          </a:xfrm>
          <a:prstGeom prst="rect">
            <a:avLst/>
          </a:prstGeom>
        </p:spPr>
      </p:pic>
      <p:pic>
        <p:nvPicPr>
          <p:cNvPr id="92" name="Picture 91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11230" y="5200792"/>
            <a:ext cx="316005" cy="420686"/>
          </a:xfrm>
          <a:prstGeom prst="rect">
            <a:avLst/>
          </a:prstGeom>
        </p:spPr>
      </p:pic>
      <p:pic>
        <p:nvPicPr>
          <p:cNvPr id="93" name="Picture 92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50365" y="5134307"/>
            <a:ext cx="316005" cy="420686"/>
          </a:xfrm>
          <a:prstGeom prst="rect">
            <a:avLst/>
          </a:prstGeom>
        </p:spPr>
      </p:pic>
      <p:pic>
        <p:nvPicPr>
          <p:cNvPr id="94" name="Picture 93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11167" y="2933645"/>
            <a:ext cx="323590" cy="430782"/>
          </a:xfrm>
          <a:prstGeom prst="rect">
            <a:avLst/>
          </a:prstGeom>
        </p:spPr>
      </p:pic>
      <p:pic>
        <p:nvPicPr>
          <p:cNvPr id="95" name="Picture 94"/>
          <p:cNvPicPr/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068" y="2241072"/>
            <a:ext cx="335214" cy="446257"/>
          </a:xfrm>
          <a:prstGeom prst="rect">
            <a:avLst/>
          </a:prstGeom>
        </p:spPr>
      </p:pic>
      <p:pic>
        <p:nvPicPr>
          <p:cNvPr id="96" name="Picture 95"/>
          <p:cNvPicPr/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53491" y="3033263"/>
            <a:ext cx="415889" cy="553656"/>
          </a:xfrm>
          <a:prstGeom prst="rect">
            <a:avLst/>
          </a:prstGeom>
        </p:spPr>
      </p:pic>
      <p:pic>
        <p:nvPicPr>
          <p:cNvPr id="97" name="Picture 96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49770" y="2255223"/>
            <a:ext cx="323590" cy="430782"/>
          </a:xfrm>
          <a:prstGeom prst="rect">
            <a:avLst/>
          </a:prstGeom>
        </p:spPr>
      </p:pic>
      <p:pic>
        <p:nvPicPr>
          <p:cNvPr id="98" name="Picture 97"/>
          <p:cNvPicPr/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5126" y="1608565"/>
            <a:ext cx="335214" cy="446257"/>
          </a:xfrm>
          <a:prstGeom prst="rect">
            <a:avLst/>
          </a:prstGeom>
        </p:spPr>
      </p:pic>
      <p:pic>
        <p:nvPicPr>
          <p:cNvPr id="99" name="Picture 98"/>
          <p:cNvPicPr/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2433" y="2501379"/>
            <a:ext cx="335214" cy="446257"/>
          </a:xfrm>
          <a:prstGeom prst="rect">
            <a:avLst/>
          </a:prstGeom>
        </p:spPr>
      </p:pic>
      <p:pic>
        <p:nvPicPr>
          <p:cNvPr id="100" name="Picture 99"/>
          <p:cNvPicPr/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2012" y="3022377"/>
            <a:ext cx="415889" cy="553656"/>
          </a:xfrm>
          <a:prstGeom prst="rect">
            <a:avLst/>
          </a:prstGeom>
        </p:spPr>
      </p:pic>
      <p:pic>
        <p:nvPicPr>
          <p:cNvPr id="101" name="Picture 100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00052" y="3330575"/>
            <a:ext cx="323590" cy="430782"/>
          </a:xfrm>
          <a:prstGeom prst="rect">
            <a:avLst/>
          </a:prstGeom>
        </p:spPr>
      </p:pic>
      <p:pic>
        <p:nvPicPr>
          <p:cNvPr id="102" name="Picture 101"/>
          <p:cNvPicPr/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3187" y="5322791"/>
            <a:ext cx="415889" cy="553656"/>
          </a:xfrm>
          <a:prstGeom prst="rect">
            <a:avLst/>
          </a:prstGeom>
        </p:spPr>
      </p:pic>
      <p:pic>
        <p:nvPicPr>
          <p:cNvPr id="103" name="Picture 102"/>
          <p:cNvPicPr/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3715" y="5127047"/>
            <a:ext cx="415889" cy="553656"/>
          </a:xfrm>
          <a:prstGeom prst="rect">
            <a:avLst/>
          </a:prstGeom>
        </p:spPr>
      </p:pic>
      <p:pic>
        <p:nvPicPr>
          <p:cNvPr id="104" name="Picture 103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5021" y="4600621"/>
            <a:ext cx="272773" cy="459086"/>
          </a:xfrm>
          <a:prstGeom prst="rect">
            <a:avLst/>
          </a:prstGeom>
        </p:spPr>
      </p:pic>
      <p:pic>
        <p:nvPicPr>
          <p:cNvPr id="105" name="Picture 104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12927" y="3849754"/>
            <a:ext cx="272773" cy="459086"/>
          </a:xfrm>
          <a:prstGeom prst="rect">
            <a:avLst/>
          </a:prstGeom>
        </p:spPr>
      </p:pic>
      <p:pic>
        <p:nvPicPr>
          <p:cNvPr id="106" name="Picture 105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41251" y="5471880"/>
            <a:ext cx="272773" cy="459086"/>
          </a:xfrm>
          <a:prstGeom prst="rect">
            <a:avLst/>
          </a:prstGeom>
        </p:spPr>
      </p:pic>
      <p:pic>
        <p:nvPicPr>
          <p:cNvPr id="107" name="Picture 106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08458" y="5024324"/>
            <a:ext cx="272773" cy="459086"/>
          </a:xfrm>
          <a:prstGeom prst="rect">
            <a:avLst/>
          </a:prstGeom>
        </p:spPr>
      </p:pic>
      <p:pic>
        <p:nvPicPr>
          <p:cNvPr id="108" name="Picture 107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68272" y="1082286"/>
            <a:ext cx="272773" cy="459086"/>
          </a:xfrm>
          <a:prstGeom prst="rect">
            <a:avLst/>
          </a:prstGeom>
        </p:spPr>
      </p:pic>
      <p:pic>
        <p:nvPicPr>
          <p:cNvPr id="109" name="Picture 108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54682" y="3593823"/>
            <a:ext cx="272773" cy="459086"/>
          </a:xfrm>
          <a:prstGeom prst="rect">
            <a:avLst/>
          </a:prstGeom>
        </p:spPr>
      </p:pic>
      <p:pic>
        <p:nvPicPr>
          <p:cNvPr id="110" name="Picture 109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73185" y="4253486"/>
            <a:ext cx="272773" cy="459086"/>
          </a:xfrm>
          <a:prstGeom prst="rect">
            <a:avLst/>
          </a:prstGeom>
        </p:spPr>
      </p:pic>
      <p:pic>
        <p:nvPicPr>
          <p:cNvPr id="111" name="Picture 110"/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1413" y="2111400"/>
            <a:ext cx="290157" cy="488345"/>
          </a:xfrm>
          <a:prstGeom prst="rect">
            <a:avLst/>
          </a:prstGeom>
        </p:spPr>
      </p:pic>
      <p:pic>
        <p:nvPicPr>
          <p:cNvPr id="112" name="Picture 111"/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2855" y="154131"/>
            <a:ext cx="290157" cy="488345"/>
          </a:xfrm>
          <a:prstGeom prst="rect">
            <a:avLst/>
          </a:prstGeom>
        </p:spPr>
      </p:pic>
      <p:pic>
        <p:nvPicPr>
          <p:cNvPr id="113" name="Picture 112"/>
          <p:cNvPicPr/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02301" y="3967025"/>
            <a:ext cx="280095" cy="471410"/>
          </a:xfrm>
          <a:prstGeom prst="rect">
            <a:avLst/>
          </a:prstGeom>
        </p:spPr>
      </p:pic>
      <p:pic>
        <p:nvPicPr>
          <p:cNvPr id="114" name="Picture 113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19039" y="3967025"/>
            <a:ext cx="272773" cy="459086"/>
          </a:xfrm>
          <a:prstGeom prst="rect">
            <a:avLst/>
          </a:prstGeom>
        </p:spPr>
      </p:pic>
      <p:pic>
        <p:nvPicPr>
          <p:cNvPr id="115" name="Picture 114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88132" y="1470459"/>
            <a:ext cx="272773" cy="459086"/>
          </a:xfrm>
          <a:prstGeom prst="rect">
            <a:avLst/>
          </a:prstGeom>
        </p:spPr>
      </p:pic>
      <p:pic>
        <p:nvPicPr>
          <p:cNvPr id="116" name="Picture 115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43890" y="2241072"/>
            <a:ext cx="272773" cy="459086"/>
          </a:xfrm>
          <a:prstGeom prst="rect">
            <a:avLst/>
          </a:prstGeom>
        </p:spPr>
      </p:pic>
      <p:pic>
        <p:nvPicPr>
          <p:cNvPr id="117" name="Picture 116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06711" y="5381047"/>
            <a:ext cx="272773" cy="459086"/>
          </a:xfrm>
          <a:prstGeom prst="rect">
            <a:avLst/>
          </a:prstGeom>
        </p:spPr>
      </p:pic>
      <p:pic>
        <p:nvPicPr>
          <p:cNvPr id="118" name="Picture 117"/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70133" y="1063782"/>
            <a:ext cx="359989" cy="605873"/>
          </a:xfrm>
          <a:prstGeom prst="rect">
            <a:avLst/>
          </a:prstGeom>
        </p:spPr>
      </p:pic>
      <p:pic>
        <p:nvPicPr>
          <p:cNvPr id="119" name="Picture 118"/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5359" y="3692543"/>
            <a:ext cx="359989" cy="605873"/>
          </a:xfrm>
          <a:prstGeom prst="rect">
            <a:avLst/>
          </a:prstGeom>
        </p:spPr>
      </p:pic>
      <p:pic>
        <p:nvPicPr>
          <p:cNvPr id="120" name="Picture 119"/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1016" y="3737728"/>
            <a:ext cx="359989" cy="605873"/>
          </a:xfrm>
          <a:prstGeom prst="rect">
            <a:avLst/>
          </a:prstGeom>
        </p:spPr>
      </p:pic>
      <p:pic>
        <p:nvPicPr>
          <p:cNvPr id="121" name="Picture 120"/>
          <p:cNvPicPr/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91714" y="5019854"/>
            <a:ext cx="359989" cy="605873"/>
          </a:xfrm>
          <a:prstGeom prst="rect">
            <a:avLst/>
          </a:prstGeom>
        </p:spPr>
      </p:pic>
      <p:pic>
        <p:nvPicPr>
          <p:cNvPr id="122" name="Picture 121"/>
          <p:cNvPicPr/>
          <p:nvPr/>
        </p:nvPicPr>
        <p:blipFill>
          <a:blip r:embed="rId1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67154" y="4505132"/>
            <a:ext cx="283529" cy="432996"/>
          </a:xfrm>
          <a:prstGeom prst="rect">
            <a:avLst/>
          </a:prstGeom>
        </p:spPr>
      </p:pic>
      <p:pic>
        <p:nvPicPr>
          <p:cNvPr id="132" name="Picture 131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6194" y="3677125"/>
            <a:ext cx="183314" cy="344610"/>
          </a:xfrm>
          <a:prstGeom prst="rect">
            <a:avLst/>
          </a:prstGeom>
        </p:spPr>
      </p:pic>
      <p:pic>
        <p:nvPicPr>
          <p:cNvPr id="133" name="Picture 132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02385" y="5260720"/>
            <a:ext cx="183314" cy="344610"/>
          </a:xfrm>
          <a:prstGeom prst="rect">
            <a:avLst/>
          </a:prstGeom>
        </p:spPr>
      </p:pic>
      <p:pic>
        <p:nvPicPr>
          <p:cNvPr id="134" name="Picture 133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27454" y="4660916"/>
            <a:ext cx="183314" cy="344610"/>
          </a:xfrm>
          <a:prstGeom prst="rect">
            <a:avLst/>
          </a:prstGeom>
        </p:spPr>
      </p:pic>
      <p:pic>
        <p:nvPicPr>
          <p:cNvPr id="135" name="Picture 134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67084" y="771231"/>
            <a:ext cx="183314" cy="344610"/>
          </a:xfrm>
          <a:prstGeom prst="rect">
            <a:avLst/>
          </a:prstGeom>
        </p:spPr>
      </p:pic>
      <p:pic>
        <p:nvPicPr>
          <p:cNvPr id="136" name="Picture 135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09647" y="269191"/>
            <a:ext cx="183314" cy="344610"/>
          </a:xfrm>
          <a:prstGeom prst="rect">
            <a:avLst/>
          </a:prstGeom>
        </p:spPr>
      </p:pic>
      <p:pic>
        <p:nvPicPr>
          <p:cNvPr id="137" name="Picture 136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83172" y="510913"/>
            <a:ext cx="183314" cy="344610"/>
          </a:xfrm>
          <a:prstGeom prst="rect">
            <a:avLst/>
          </a:prstGeom>
        </p:spPr>
      </p:pic>
      <p:pic>
        <p:nvPicPr>
          <p:cNvPr id="138" name="Picture 137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148" y="634278"/>
            <a:ext cx="183314" cy="344610"/>
          </a:xfrm>
          <a:prstGeom prst="rect">
            <a:avLst/>
          </a:prstGeom>
        </p:spPr>
      </p:pic>
      <p:pic>
        <p:nvPicPr>
          <p:cNvPr id="139" name="Picture 138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41205" y="702735"/>
            <a:ext cx="183314" cy="344610"/>
          </a:xfrm>
          <a:prstGeom prst="rect">
            <a:avLst/>
          </a:prstGeom>
        </p:spPr>
      </p:pic>
      <p:pic>
        <p:nvPicPr>
          <p:cNvPr id="140" name="Picture 139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53491" y="3906991"/>
            <a:ext cx="183314" cy="344610"/>
          </a:xfrm>
          <a:prstGeom prst="rect">
            <a:avLst/>
          </a:prstGeom>
        </p:spPr>
      </p:pic>
      <p:pic>
        <p:nvPicPr>
          <p:cNvPr id="141" name="Picture 140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07997" y="4630654"/>
            <a:ext cx="183314" cy="344610"/>
          </a:xfrm>
          <a:prstGeom prst="rect">
            <a:avLst/>
          </a:prstGeom>
        </p:spPr>
      </p:pic>
      <p:pic>
        <p:nvPicPr>
          <p:cNvPr id="142" name="Picture 141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66840" y="2901752"/>
            <a:ext cx="150087" cy="252600"/>
          </a:xfrm>
          <a:prstGeom prst="rect">
            <a:avLst/>
          </a:prstGeom>
        </p:spPr>
      </p:pic>
      <p:pic>
        <p:nvPicPr>
          <p:cNvPr id="143" name="Picture 142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5576" y="2096280"/>
            <a:ext cx="150087" cy="252600"/>
          </a:xfrm>
          <a:prstGeom prst="rect">
            <a:avLst/>
          </a:prstGeom>
        </p:spPr>
      </p:pic>
      <p:pic>
        <p:nvPicPr>
          <p:cNvPr id="144" name="Picture 143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6089" y="541414"/>
            <a:ext cx="150087" cy="252600"/>
          </a:xfrm>
          <a:prstGeom prst="rect">
            <a:avLst/>
          </a:prstGeom>
        </p:spPr>
      </p:pic>
      <p:pic>
        <p:nvPicPr>
          <p:cNvPr id="145" name="Picture 144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6665" y="1025952"/>
            <a:ext cx="150087" cy="252600"/>
          </a:xfrm>
          <a:prstGeom prst="rect">
            <a:avLst/>
          </a:prstGeom>
        </p:spPr>
      </p:pic>
      <p:pic>
        <p:nvPicPr>
          <p:cNvPr id="146" name="Picture 145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38289" y="1251688"/>
            <a:ext cx="150087" cy="252600"/>
          </a:xfrm>
          <a:prstGeom prst="rect">
            <a:avLst/>
          </a:prstGeom>
        </p:spPr>
      </p:pic>
      <p:pic>
        <p:nvPicPr>
          <p:cNvPr id="147" name="Picture 146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06864" y="1795953"/>
            <a:ext cx="150087" cy="252600"/>
          </a:xfrm>
          <a:prstGeom prst="rect">
            <a:avLst/>
          </a:prstGeom>
        </p:spPr>
      </p:pic>
      <p:pic>
        <p:nvPicPr>
          <p:cNvPr id="148" name="Picture 147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76659" y="315196"/>
            <a:ext cx="150087" cy="252600"/>
          </a:xfrm>
          <a:prstGeom prst="rect">
            <a:avLst/>
          </a:prstGeom>
        </p:spPr>
      </p:pic>
      <p:pic>
        <p:nvPicPr>
          <p:cNvPr id="149" name="Picture 148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07307" y="1052736"/>
            <a:ext cx="150087" cy="252600"/>
          </a:xfrm>
          <a:prstGeom prst="rect">
            <a:avLst/>
          </a:prstGeom>
        </p:spPr>
      </p:pic>
      <p:pic>
        <p:nvPicPr>
          <p:cNvPr id="150" name="Picture 149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44844" y="1494702"/>
            <a:ext cx="150087" cy="252600"/>
          </a:xfrm>
          <a:prstGeom prst="rect">
            <a:avLst/>
          </a:prstGeom>
        </p:spPr>
      </p:pic>
      <p:pic>
        <p:nvPicPr>
          <p:cNvPr id="151" name="Picture 150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29086" y="2901752"/>
            <a:ext cx="272773" cy="459086"/>
          </a:xfrm>
          <a:prstGeom prst="rect">
            <a:avLst/>
          </a:prstGeom>
        </p:spPr>
      </p:pic>
      <p:pic>
        <p:nvPicPr>
          <p:cNvPr id="152" name="Picture 151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659" y="319197"/>
            <a:ext cx="163835" cy="275739"/>
          </a:xfrm>
          <a:prstGeom prst="rect">
            <a:avLst/>
          </a:prstGeom>
        </p:spPr>
      </p:pic>
      <p:pic>
        <p:nvPicPr>
          <p:cNvPr id="153" name="Picture 152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0330" y="1439695"/>
            <a:ext cx="163835" cy="275739"/>
          </a:xfrm>
          <a:prstGeom prst="rect">
            <a:avLst/>
          </a:prstGeom>
        </p:spPr>
      </p:pic>
      <p:pic>
        <p:nvPicPr>
          <p:cNvPr id="154" name="Picture 153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88128" y="1592807"/>
            <a:ext cx="163835" cy="275739"/>
          </a:xfrm>
          <a:prstGeom prst="rect">
            <a:avLst/>
          </a:prstGeom>
        </p:spPr>
      </p:pic>
      <p:pic>
        <p:nvPicPr>
          <p:cNvPr id="155" name="Picture 154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57356" y="2185323"/>
            <a:ext cx="163835" cy="275739"/>
          </a:xfrm>
          <a:prstGeom prst="rect">
            <a:avLst/>
          </a:prstGeom>
        </p:spPr>
      </p:pic>
      <p:pic>
        <p:nvPicPr>
          <p:cNvPr id="156" name="Picture 155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5311" y="2032970"/>
            <a:ext cx="163835" cy="275739"/>
          </a:xfrm>
          <a:prstGeom prst="rect">
            <a:avLst/>
          </a:prstGeom>
        </p:spPr>
      </p:pic>
      <p:pic>
        <p:nvPicPr>
          <p:cNvPr id="157" name="Picture 156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91417" y="2795775"/>
            <a:ext cx="163835" cy="275739"/>
          </a:xfrm>
          <a:prstGeom prst="rect">
            <a:avLst/>
          </a:prstGeom>
        </p:spPr>
      </p:pic>
      <p:pic>
        <p:nvPicPr>
          <p:cNvPr id="158" name="Picture 157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1258" y="3539256"/>
            <a:ext cx="163835" cy="275739"/>
          </a:xfrm>
          <a:prstGeom prst="rect">
            <a:avLst/>
          </a:prstGeom>
        </p:spPr>
      </p:pic>
      <p:pic>
        <p:nvPicPr>
          <p:cNvPr id="159" name="Picture 158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28242" y="2639984"/>
            <a:ext cx="163835" cy="275739"/>
          </a:xfrm>
          <a:prstGeom prst="rect">
            <a:avLst/>
          </a:prstGeom>
        </p:spPr>
      </p:pic>
      <p:pic>
        <p:nvPicPr>
          <p:cNvPr id="160" name="Picture 159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03249" y="1451049"/>
            <a:ext cx="163835" cy="275739"/>
          </a:xfrm>
          <a:prstGeom prst="rect">
            <a:avLst/>
          </a:prstGeom>
        </p:spPr>
      </p:pic>
      <p:pic>
        <p:nvPicPr>
          <p:cNvPr id="161" name="Picture 160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81010" y="1476258"/>
            <a:ext cx="163835" cy="275739"/>
          </a:xfrm>
          <a:prstGeom prst="rect">
            <a:avLst/>
          </a:prstGeom>
        </p:spPr>
      </p:pic>
      <p:pic>
        <p:nvPicPr>
          <p:cNvPr id="162" name="Picture 161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5162" y="805640"/>
            <a:ext cx="267171" cy="458539"/>
          </a:xfrm>
          <a:prstGeom prst="rect">
            <a:avLst/>
          </a:prstGeom>
        </p:spPr>
      </p:pic>
      <p:pic>
        <p:nvPicPr>
          <p:cNvPr id="163" name="Picture 162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4427" y="3114564"/>
            <a:ext cx="267171" cy="458539"/>
          </a:xfrm>
          <a:prstGeom prst="rect">
            <a:avLst/>
          </a:prstGeom>
        </p:spPr>
      </p:pic>
      <p:pic>
        <p:nvPicPr>
          <p:cNvPr id="164" name="Picture 163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33598" y="3410790"/>
            <a:ext cx="267171" cy="458539"/>
          </a:xfrm>
          <a:prstGeom prst="rect">
            <a:avLst/>
          </a:prstGeom>
        </p:spPr>
      </p:pic>
      <p:pic>
        <p:nvPicPr>
          <p:cNvPr id="165" name="Picture 164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79447" y="3313630"/>
            <a:ext cx="267171" cy="458539"/>
          </a:xfrm>
          <a:prstGeom prst="rect">
            <a:avLst/>
          </a:prstGeom>
        </p:spPr>
      </p:pic>
      <p:pic>
        <p:nvPicPr>
          <p:cNvPr id="166" name="Picture 165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6335" y="4776257"/>
            <a:ext cx="267171" cy="458539"/>
          </a:xfrm>
          <a:prstGeom prst="rect">
            <a:avLst/>
          </a:prstGeom>
        </p:spPr>
      </p:pic>
      <p:pic>
        <p:nvPicPr>
          <p:cNvPr id="167" name="Picture 166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61848" y="4480472"/>
            <a:ext cx="267171" cy="458539"/>
          </a:xfrm>
          <a:prstGeom prst="rect">
            <a:avLst/>
          </a:prstGeom>
        </p:spPr>
      </p:pic>
      <p:pic>
        <p:nvPicPr>
          <p:cNvPr id="168" name="Picture 167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83193" y="4532429"/>
            <a:ext cx="267171" cy="458539"/>
          </a:xfrm>
          <a:prstGeom prst="rect">
            <a:avLst/>
          </a:prstGeom>
        </p:spPr>
      </p:pic>
      <p:pic>
        <p:nvPicPr>
          <p:cNvPr id="169" name="Picture 168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41251" y="3717915"/>
            <a:ext cx="267171" cy="458539"/>
          </a:xfrm>
          <a:prstGeom prst="rect">
            <a:avLst/>
          </a:prstGeom>
        </p:spPr>
      </p:pic>
      <p:pic>
        <p:nvPicPr>
          <p:cNvPr id="170" name="Picture 169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04734" y="3488646"/>
            <a:ext cx="267171" cy="458539"/>
          </a:xfrm>
          <a:prstGeom prst="rect">
            <a:avLst/>
          </a:prstGeom>
        </p:spPr>
      </p:pic>
      <p:pic>
        <p:nvPicPr>
          <p:cNvPr id="171" name="Picture 170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34757" y="2701204"/>
            <a:ext cx="267171" cy="458539"/>
          </a:xfrm>
          <a:prstGeom prst="rect">
            <a:avLst/>
          </a:prstGeom>
        </p:spPr>
      </p:pic>
      <p:pic>
        <p:nvPicPr>
          <p:cNvPr id="172" name="Picture 171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3075" y="4331765"/>
            <a:ext cx="204380" cy="346735"/>
          </a:xfrm>
          <a:prstGeom prst="rect">
            <a:avLst/>
          </a:prstGeom>
        </p:spPr>
      </p:pic>
      <p:pic>
        <p:nvPicPr>
          <p:cNvPr id="173" name="Picture 172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31962" y="5112163"/>
            <a:ext cx="204380" cy="346735"/>
          </a:xfrm>
          <a:prstGeom prst="rect">
            <a:avLst/>
          </a:prstGeom>
        </p:spPr>
      </p:pic>
      <p:pic>
        <p:nvPicPr>
          <p:cNvPr id="174" name="Picture 173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90067" y="5086290"/>
            <a:ext cx="204380" cy="346735"/>
          </a:xfrm>
          <a:prstGeom prst="rect">
            <a:avLst/>
          </a:prstGeom>
        </p:spPr>
      </p:pic>
      <p:pic>
        <p:nvPicPr>
          <p:cNvPr id="175" name="Picture 174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01482" y="4702792"/>
            <a:ext cx="204380" cy="346735"/>
          </a:xfrm>
          <a:prstGeom prst="rect">
            <a:avLst/>
          </a:prstGeom>
        </p:spPr>
      </p:pic>
      <p:pic>
        <p:nvPicPr>
          <p:cNvPr id="176" name="Picture 175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29694" y="5582957"/>
            <a:ext cx="204380" cy="346735"/>
          </a:xfrm>
          <a:prstGeom prst="rect">
            <a:avLst/>
          </a:prstGeom>
        </p:spPr>
      </p:pic>
      <p:pic>
        <p:nvPicPr>
          <p:cNvPr id="177" name="Picture 176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08418" y="916819"/>
            <a:ext cx="204380" cy="346735"/>
          </a:xfrm>
          <a:prstGeom prst="rect">
            <a:avLst/>
          </a:prstGeom>
        </p:spPr>
      </p:pic>
      <p:pic>
        <p:nvPicPr>
          <p:cNvPr id="178" name="Picture 177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14794" y="368047"/>
            <a:ext cx="204380" cy="346735"/>
          </a:xfrm>
          <a:prstGeom prst="rect">
            <a:avLst/>
          </a:prstGeom>
        </p:spPr>
      </p:pic>
      <p:pic>
        <p:nvPicPr>
          <p:cNvPr id="179" name="Picture 178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07307" y="2005090"/>
            <a:ext cx="204380" cy="346735"/>
          </a:xfrm>
          <a:prstGeom prst="rect">
            <a:avLst/>
          </a:prstGeom>
        </p:spPr>
      </p:pic>
      <p:pic>
        <p:nvPicPr>
          <p:cNvPr id="180" name="Picture 179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81984" y="2085973"/>
            <a:ext cx="204380" cy="346735"/>
          </a:xfrm>
          <a:prstGeom prst="rect">
            <a:avLst/>
          </a:prstGeom>
        </p:spPr>
      </p:pic>
      <p:pic>
        <p:nvPicPr>
          <p:cNvPr id="181" name="Picture 180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3692" y="1957127"/>
            <a:ext cx="204380" cy="346735"/>
          </a:xfrm>
          <a:prstGeom prst="rect">
            <a:avLst/>
          </a:prstGeom>
        </p:spPr>
      </p:pic>
      <p:pic>
        <p:nvPicPr>
          <p:cNvPr id="182" name="Picture 181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849" y="2711337"/>
            <a:ext cx="204380" cy="346735"/>
          </a:xfrm>
          <a:prstGeom prst="rect">
            <a:avLst/>
          </a:prstGeom>
        </p:spPr>
      </p:pic>
      <p:pic>
        <p:nvPicPr>
          <p:cNvPr id="183" name="Picture 182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72705" y="5713388"/>
            <a:ext cx="204380" cy="346735"/>
          </a:xfrm>
          <a:prstGeom prst="rect">
            <a:avLst/>
          </a:prstGeom>
        </p:spPr>
      </p:pic>
      <p:pic>
        <p:nvPicPr>
          <p:cNvPr id="184" name="Picture 183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56551" y="4725161"/>
            <a:ext cx="204380" cy="346735"/>
          </a:xfrm>
          <a:prstGeom prst="rect">
            <a:avLst/>
          </a:prstGeom>
        </p:spPr>
      </p:pic>
      <p:pic>
        <p:nvPicPr>
          <p:cNvPr id="185" name="Picture 184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14857" y="4202730"/>
            <a:ext cx="204380" cy="346735"/>
          </a:xfrm>
          <a:prstGeom prst="rect">
            <a:avLst/>
          </a:prstGeom>
        </p:spPr>
      </p:pic>
      <p:pic>
        <p:nvPicPr>
          <p:cNvPr id="186" name="Picture 185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7837" y="177606"/>
            <a:ext cx="204380" cy="346735"/>
          </a:xfrm>
          <a:prstGeom prst="rect">
            <a:avLst/>
          </a:prstGeom>
        </p:spPr>
      </p:pic>
      <p:pic>
        <p:nvPicPr>
          <p:cNvPr id="187" name="Picture 186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96665" y="3073252"/>
            <a:ext cx="204380" cy="346735"/>
          </a:xfrm>
          <a:prstGeom prst="rect">
            <a:avLst/>
          </a:prstGeom>
        </p:spPr>
      </p:pic>
      <p:pic>
        <p:nvPicPr>
          <p:cNvPr id="188" name="Picture 187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02631" y="932855"/>
            <a:ext cx="204380" cy="346735"/>
          </a:xfrm>
          <a:prstGeom prst="rect">
            <a:avLst/>
          </a:prstGeom>
        </p:spPr>
      </p:pic>
      <p:pic>
        <p:nvPicPr>
          <p:cNvPr id="189" name="Picture 188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5225" y="655703"/>
            <a:ext cx="204380" cy="346735"/>
          </a:xfrm>
          <a:prstGeom prst="rect">
            <a:avLst/>
          </a:prstGeom>
        </p:spPr>
      </p:pic>
      <p:pic>
        <p:nvPicPr>
          <p:cNvPr id="190" name="Picture 189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46751" y="1982986"/>
            <a:ext cx="204380" cy="346735"/>
          </a:xfrm>
          <a:prstGeom prst="rect">
            <a:avLst/>
          </a:prstGeom>
        </p:spPr>
      </p:pic>
      <p:pic>
        <p:nvPicPr>
          <p:cNvPr id="191" name="Picture 190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7943" y="3918657"/>
            <a:ext cx="204380" cy="346735"/>
          </a:xfrm>
          <a:prstGeom prst="rect">
            <a:avLst/>
          </a:prstGeom>
        </p:spPr>
      </p:pic>
      <p:pic>
        <p:nvPicPr>
          <p:cNvPr id="192" name="Picture 191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40092" y="152679"/>
            <a:ext cx="189342" cy="324961"/>
          </a:xfrm>
          <a:prstGeom prst="rect">
            <a:avLst/>
          </a:prstGeom>
        </p:spPr>
      </p:pic>
      <p:pic>
        <p:nvPicPr>
          <p:cNvPr id="193" name="Picture 192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31667" y="137873"/>
            <a:ext cx="189342" cy="324961"/>
          </a:xfrm>
          <a:prstGeom prst="rect">
            <a:avLst/>
          </a:prstGeom>
        </p:spPr>
      </p:pic>
      <p:pic>
        <p:nvPicPr>
          <p:cNvPr id="194" name="Picture 193"/>
          <p:cNvPicPr/>
          <p:nvPr/>
        </p:nvPicPr>
        <p:blipFill>
          <a:blip r:embed="rId2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504" y="1700808"/>
            <a:ext cx="225103" cy="370451"/>
          </a:xfrm>
          <a:prstGeom prst="rect">
            <a:avLst/>
          </a:prstGeom>
        </p:spPr>
      </p:pic>
      <p:pic>
        <p:nvPicPr>
          <p:cNvPr id="195" name="Picture 194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8557" y="2708302"/>
            <a:ext cx="189342" cy="324961"/>
          </a:xfrm>
          <a:prstGeom prst="rect">
            <a:avLst/>
          </a:prstGeom>
        </p:spPr>
      </p:pic>
      <p:pic>
        <p:nvPicPr>
          <p:cNvPr id="196" name="Picture 195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95170" y="540253"/>
            <a:ext cx="189342" cy="324961"/>
          </a:xfrm>
          <a:prstGeom prst="rect">
            <a:avLst/>
          </a:prstGeom>
        </p:spPr>
      </p:pic>
      <p:pic>
        <p:nvPicPr>
          <p:cNvPr id="197" name="Picture 196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5009" y="2746553"/>
            <a:ext cx="189342" cy="324961"/>
          </a:xfrm>
          <a:prstGeom prst="rect">
            <a:avLst/>
          </a:prstGeom>
        </p:spPr>
      </p:pic>
      <p:pic>
        <p:nvPicPr>
          <p:cNvPr id="198" name="Picture 197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80326" y="2323192"/>
            <a:ext cx="189342" cy="324961"/>
          </a:xfrm>
          <a:prstGeom prst="rect">
            <a:avLst/>
          </a:prstGeom>
        </p:spPr>
      </p:pic>
      <p:pic>
        <p:nvPicPr>
          <p:cNvPr id="199" name="Picture 198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40352" y="1826471"/>
            <a:ext cx="189342" cy="324961"/>
          </a:xfrm>
          <a:prstGeom prst="rect">
            <a:avLst/>
          </a:prstGeom>
        </p:spPr>
      </p:pic>
      <p:pic>
        <p:nvPicPr>
          <p:cNvPr id="200" name="Picture 199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42973" y="1816390"/>
            <a:ext cx="189342" cy="324961"/>
          </a:xfrm>
          <a:prstGeom prst="rect">
            <a:avLst/>
          </a:prstGeom>
        </p:spPr>
      </p:pic>
      <p:pic>
        <p:nvPicPr>
          <p:cNvPr id="201" name="Picture 200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7121" y="1215507"/>
            <a:ext cx="189342" cy="324961"/>
          </a:xfrm>
          <a:prstGeom prst="rect">
            <a:avLst/>
          </a:prstGeom>
        </p:spPr>
      </p:pic>
      <p:pic>
        <p:nvPicPr>
          <p:cNvPr id="203" name="Picture 202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50283" y="4723234"/>
            <a:ext cx="239931" cy="403813"/>
          </a:xfrm>
          <a:prstGeom prst="rect">
            <a:avLst/>
          </a:prstGeom>
        </p:spPr>
      </p:pic>
      <p:pic>
        <p:nvPicPr>
          <p:cNvPr id="204" name="Picture 203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68630" y="5408684"/>
            <a:ext cx="239931" cy="403813"/>
          </a:xfrm>
          <a:prstGeom prst="rect">
            <a:avLst/>
          </a:prstGeom>
        </p:spPr>
      </p:pic>
      <p:pic>
        <p:nvPicPr>
          <p:cNvPr id="205" name="Picture 204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28571" y="3701599"/>
            <a:ext cx="239931" cy="403813"/>
          </a:xfrm>
          <a:prstGeom prst="rect">
            <a:avLst/>
          </a:prstGeom>
        </p:spPr>
      </p:pic>
      <p:pic>
        <p:nvPicPr>
          <p:cNvPr id="206" name="Picture 205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581" y="616595"/>
            <a:ext cx="239931" cy="403813"/>
          </a:xfrm>
          <a:prstGeom prst="rect">
            <a:avLst/>
          </a:prstGeom>
        </p:spPr>
      </p:pic>
      <p:pic>
        <p:nvPicPr>
          <p:cNvPr id="207" name="Picture 206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1919" y="2027539"/>
            <a:ext cx="239931" cy="403813"/>
          </a:xfrm>
          <a:prstGeom prst="rect">
            <a:avLst/>
          </a:prstGeom>
        </p:spPr>
      </p:pic>
      <p:pic>
        <p:nvPicPr>
          <p:cNvPr id="208" name="Picture 207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10705" y="1412221"/>
            <a:ext cx="239931" cy="403813"/>
          </a:xfrm>
          <a:prstGeom prst="rect">
            <a:avLst/>
          </a:prstGeom>
        </p:spPr>
      </p:pic>
      <p:pic>
        <p:nvPicPr>
          <p:cNvPr id="209" name="Picture 208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06023" y="2446247"/>
            <a:ext cx="239931" cy="403813"/>
          </a:xfrm>
          <a:prstGeom prst="rect">
            <a:avLst/>
          </a:prstGeom>
        </p:spPr>
      </p:pic>
      <p:pic>
        <p:nvPicPr>
          <p:cNvPr id="210" name="Picture 209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08418" y="3953834"/>
            <a:ext cx="239931" cy="403813"/>
          </a:xfrm>
          <a:prstGeom prst="rect">
            <a:avLst/>
          </a:prstGeom>
        </p:spPr>
      </p:pic>
      <p:pic>
        <p:nvPicPr>
          <p:cNvPr id="211" name="Picture 210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45088" y="2903660"/>
            <a:ext cx="239931" cy="403813"/>
          </a:xfrm>
          <a:prstGeom prst="rect">
            <a:avLst/>
          </a:prstGeom>
        </p:spPr>
      </p:pic>
      <p:pic>
        <p:nvPicPr>
          <p:cNvPr id="212" name="Picture 211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36069" y="3513921"/>
            <a:ext cx="239931" cy="403813"/>
          </a:xfrm>
          <a:prstGeom prst="rect">
            <a:avLst/>
          </a:prstGeom>
        </p:spPr>
      </p:pic>
      <p:pic>
        <p:nvPicPr>
          <p:cNvPr id="213" name="Picture 212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12798" y="3423323"/>
            <a:ext cx="232936" cy="392040"/>
          </a:xfrm>
          <a:prstGeom prst="rect">
            <a:avLst/>
          </a:prstGeom>
        </p:spPr>
      </p:pic>
      <p:pic>
        <p:nvPicPr>
          <p:cNvPr id="214" name="Picture 213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99078" y="4971078"/>
            <a:ext cx="232936" cy="392040"/>
          </a:xfrm>
          <a:prstGeom prst="rect">
            <a:avLst/>
          </a:prstGeom>
        </p:spPr>
      </p:pic>
      <p:pic>
        <p:nvPicPr>
          <p:cNvPr id="215" name="Picture 214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29867" y="4022108"/>
            <a:ext cx="232936" cy="392040"/>
          </a:xfrm>
          <a:prstGeom prst="rect">
            <a:avLst/>
          </a:prstGeom>
        </p:spPr>
      </p:pic>
      <p:pic>
        <p:nvPicPr>
          <p:cNvPr id="216" name="Picture 215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87240" y="1799546"/>
            <a:ext cx="232936" cy="392040"/>
          </a:xfrm>
          <a:prstGeom prst="rect">
            <a:avLst/>
          </a:prstGeom>
        </p:spPr>
      </p:pic>
      <p:pic>
        <p:nvPicPr>
          <p:cNvPr id="217" name="Picture 216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92244" y="3530091"/>
            <a:ext cx="190247" cy="319664"/>
          </a:xfrm>
          <a:prstGeom prst="rect">
            <a:avLst/>
          </a:prstGeom>
        </p:spPr>
      </p:pic>
      <p:pic>
        <p:nvPicPr>
          <p:cNvPr id="218" name="Picture 217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79861" y="2105441"/>
            <a:ext cx="232936" cy="392040"/>
          </a:xfrm>
          <a:prstGeom prst="rect">
            <a:avLst/>
          </a:prstGeom>
        </p:spPr>
      </p:pic>
      <p:pic>
        <p:nvPicPr>
          <p:cNvPr id="219" name="Picture 218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23642" y="2599754"/>
            <a:ext cx="232936" cy="392040"/>
          </a:xfrm>
          <a:prstGeom prst="rect">
            <a:avLst/>
          </a:prstGeom>
        </p:spPr>
      </p:pic>
      <p:pic>
        <p:nvPicPr>
          <p:cNvPr id="220" name="Picture 219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08919" y="3364427"/>
            <a:ext cx="232936" cy="392040"/>
          </a:xfrm>
          <a:prstGeom prst="rect">
            <a:avLst/>
          </a:prstGeom>
        </p:spPr>
      </p:pic>
      <p:pic>
        <p:nvPicPr>
          <p:cNvPr id="221" name="Picture 220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79578" y="1347871"/>
            <a:ext cx="232936" cy="392040"/>
          </a:xfrm>
          <a:prstGeom prst="rect">
            <a:avLst/>
          </a:prstGeom>
        </p:spPr>
      </p:pic>
      <p:pic>
        <p:nvPicPr>
          <p:cNvPr id="222" name="Picture 221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30150" y="2412441"/>
            <a:ext cx="232936" cy="392040"/>
          </a:xfrm>
          <a:prstGeom prst="rect">
            <a:avLst/>
          </a:prstGeom>
        </p:spPr>
      </p:pic>
      <p:pic>
        <p:nvPicPr>
          <p:cNvPr id="223" name="Picture 222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27920" y="2507761"/>
            <a:ext cx="228631" cy="384794"/>
          </a:xfrm>
          <a:prstGeom prst="rect">
            <a:avLst/>
          </a:prstGeom>
        </p:spPr>
      </p:pic>
      <p:pic>
        <p:nvPicPr>
          <p:cNvPr id="224" name="Picture 223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33598" y="2976552"/>
            <a:ext cx="228631" cy="384794"/>
          </a:xfrm>
          <a:prstGeom prst="rect">
            <a:avLst/>
          </a:prstGeom>
        </p:spPr>
      </p:pic>
      <p:pic>
        <p:nvPicPr>
          <p:cNvPr id="225" name="Picture 224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231745" y="3776696"/>
            <a:ext cx="228631" cy="384794"/>
          </a:xfrm>
          <a:prstGeom prst="rect">
            <a:avLst/>
          </a:prstGeom>
        </p:spPr>
      </p:pic>
      <p:pic>
        <p:nvPicPr>
          <p:cNvPr id="226" name="Picture 225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70196" y="4311901"/>
            <a:ext cx="228631" cy="384794"/>
          </a:xfrm>
          <a:prstGeom prst="rect">
            <a:avLst/>
          </a:prstGeom>
        </p:spPr>
      </p:pic>
      <p:pic>
        <p:nvPicPr>
          <p:cNvPr id="227" name="Picture 226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0464" y="4687102"/>
            <a:ext cx="228631" cy="384794"/>
          </a:xfrm>
          <a:prstGeom prst="rect">
            <a:avLst/>
          </a:prstGeom>
        </p:spPr>
      </p:pic>
      <p:pic>
        <p:nvPicPr>
          <p:cNvPr id="228" name="Picture 227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77929" y="4640823"/>
            <a:ext cx="228631" cy="384794"/>
          </a:xfrm>
          <a:prstGeom prst="rect">
            <a:avLst/>
          </a:prstGeom>
        </p:spPr>
      </p:pic>
      <p:pic>
        <p:nvPicPr>
          <p:cNvPr id="229" name="Picture 228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36594" y="5086290"/>
            <a:ext cx="228631" cy="384794"/>
          </a:xfrm>
          <a:prstGeom prst="rect">
            <a:avLst/>
          </a:prstGeom>
        </p:spPr>
      </p:pic>
      <p:pic>
        <p:nvPicPr>
          <p:cNvPr id="230" name="Picture 229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5138" y="1643089"/>
            <a:ext cx="228631" cy="384794"/>
          </a:xfrm>
          <a:prstGeom prst="rect">
            <a:avLst/>
          </a:prstGeom>
        </p:spPr>
      </p:pic>
      <p:pic>
        <p:nvPicPr>
          <p:cNvPr id="231" name="Picture 230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34288" y="2245823"/>
            <a:ext cx="228631" cy="384794"/>
          </a:xfrm>
          <a:prstGeom prst="rect">
            <a:avLst/>
          </a:prstGeom>
        </p:spPr>
      </p:pic>
      <p:pic>
        <p:nvPicPr>
          <p:cNvPr id="232" name="Picture 231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14342" y="1880667"/>
            <a:ext cx="228631" cy="384794"/>
          </a:xfrm>
          <a:prstGeom prst="rect">
            <a:avLst/>
          </a:prstGeom>
        </p:spPr>
      </p:pic>
      <p:pic>
        <p:nvPicPr>
          <p:cNvPr id="233" name="Picture 232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44361" y="2715505"/>
            <a:ext cx="315838" cy="531566"/>
          </a:xfrm>
          <a:prstGeom prst="rect">
            <a:avLst/>
          </a:prstGeom>
        </p:spPr>
      </p:pic>
      <p:pic>
        <p:nvPicPr>
          <p:cNvPr id="234" name="Picture 233"/>
          <p:cNvPicPr/>
          <p:nvPr/>
        </p:nvPicPr>
        <p:blipFill>
          <a:blip r:embed="rId2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56151" y="2084375"/>
            <a:ext cx="351726" cy="591968"/>
          </a:xfrm>
          <a:prstGeom prst="rect">
            <a:avLst/>
          </a:prstGeom>
        </p:spPr>
      </p:pic>
      <p:pic>
        <p:nvPicPr>
          <p:cNvPr id="235" name="Picture 234"/>
          <p:cNvPicPr/>
          <p:nvPr/>
        </p:nvPicPr>
        <p:blipFill>
          <a:blip r:embed="rId2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20870" y="125125"/>
            <a:ext cx="218815" cy="409565"/>
          </a:xfrm>
          <a:prstGeom prst="rect">
            <a:avLst/>
          </a:prstGeom>
        </p:spPr>
      </p:pic>
      <p:pic>
        <p:nvPicPr>
          <p:cNvPr id="236" name="Picture 235"/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95866" y="228356"/>
            <a:ext cx="351726" cy="591968"/>
          </a:xfrm>
          <a:prstGeom prst="rect">
            <a:avLst/>
          </a:prstGeom>
        </p:spPr>
      </p:pic>
      <p:pic>
        <p:nvPicPr>
          <p:cNvPr id="237" name="Picture 236"/>
          <p:cNvPicPr/>
          <p:nvPr/>
        </p:nvPicPr>
        <p:blipFill>
          <a:blip r:embed="rId2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74827" y="1124088"/>
            <a:ext cx="249378" cy="428000"/>
          </a:xfrm>
          <a:prstGeom prst="rect">
            <a:avLst/>
          </a:prstGeom>
        </p:spPr>
      </p:pic>
      <p:pic>
        <p:nvPicPr>
          <p:cNvPr id="238" name="Picture 237"/>
          <p:cNvPicPr/>
          <p:nvPr/>
        </p:nvPicPr>
        <p:blipFill>
          <a:blip r:embed="rId2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25387" y="328593"/>
            <a:ext cx="249378" cy="428000"/>
          </a:xfrm>
          <a:prstGeom prst="rect">
            <a:avLst/>
          </a:prstGeom>
        </p:spPr>
      </p:pic>
      <p:pic>
        <p:nvPicPr>
          <p:cNvPr id="239" name="Picture 238"/>
          <p:cNvPicPr/>
          <p:nvPr/>
        </p:nvPicPr>
        <p:blipFill>
          <a:blip r:embed="rId2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32416" y="1768873"/>
            <a:ext cx="249378" cy="428000"/>
          </a:xfrm>
          <a:prstGeom prst="rect">
            <a:avLst/>
          </a:prstGeom>
        </p:spPr>
      </p:pic>
      <p:pic>
        <p:nvPicPr>
          <p:cNvPr id="240" name="Picture 239"/>
          <p:cNvPicPr/>
          <p:nvPr/>
        </p:nvPicPr>
        <p:blipFill>
          <a:blip r:embed="rId2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25460" y="1937432"/>
            <a:ext cx="249378" cy="428000"/>
          </a:xfrm>
          <a:prstGeom prst="rect">
            <a:avLst/>
          </a:prstGeom>
        </p:spPr>
      </p:pic>
      <p:pic>
        <p:nvPicPr>
          <p:cNvPr id="241" name="Picture 240"/>
          <p:cNvPicPr/>
          <p:nvPr/>
        </p:nvPicPr>
        <p:blipFill>
          <a:blip r:embed="rId2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54072" y="3004554"/>
            <a:ext cx="249378" cy="428000"/>
          </a:xfrm>
          <a:prstGeom prst="rect">
            <a:avLst/>
          </a:prstGeom>
        </p:spPr>
      </p:pic>
      <p:pic>
        <p:nvPicPr>
          <p:cNvPr id="242" name="Picture 241"/>
          <p:cNvPicPr/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49313" y="1261070"/>
            <a:ext cx="318655" cy="536307"/>
          </a:xfrm>
          <a:prstGeom prst="rect">
            <a:avLst/>
          </a:prstGeom>
        </p:spPr>
      </p:pic>
      <p:pic>
        <p:nvPicPr>
          <p:cNvPr id="243" name="Picture 242"/>
          <p:cNvPicPr/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12673" y="1418298"/>
            <a:ext cx="348318" cy="586230"/>
          </a:xfrm>
          <a:prstGeom prst="rect">
            <a:avLst/>
          </a:prstGeom>
        </p:spPr>
      </p:pic>
      <p:pic>
        <p:nvPicPr>
          <p:cNvPr id="244" name="Picture 243"/>
          <p:cNvPicPr/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14874" y="383457"/>
            <a:ext cx="308759" cy="519651"/>
          </a:xfrm>
          <a:prstGeom prst="rect">
            <a:avLst/>
          </a:prstGeom>
        </p:spPr>
      </p:pic>
      <p:pic>
        <p:nvPicPr>
          <p:cNvPr id="245" name="Picture 244"/>
          <p:cNvPicPr/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8573" y="137873"/>
            <a:ext cx="347235" cy="584408"/>
          </a:xfrm>
          <a:prstGeom prst="rect">
            <a:avLst/>
          </a:prstGeom>
        </p:spPr>
      </p:pic>
      <p:pic>
        <p:nvPicPr>
          <p:cNvPr id="246" name="Picture 245"/>
          <p:cNvPicPr/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0366" y="2926316"/>
            <a:ext cx="373136" cy="628000"/>
          </a:xfrm>
          <a:prstGeom prst="rect">
            <a:avLst/>
          </a:prstGeom>
        </p:spPr>
      </p:pic>
      <p:pic>
        <p:nvPicPr>
          <p:cNvPr id="247" name="Picture 246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101" y="5616937"/>
            <a:ext cx="267171" cy="458539"/>
          </a:xfrm>
          <a:prstGeom prst="rect">
            <a:avLst/>
          </a:prstGeom>
        </p:spPr>
      </p:pic>
      <p:pic>
        <p:nvPicPr>
          <p:cNvPr id="248" name="Picture 247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36951" y="2370475"/>
            <a:ext cx="267171" cy="458539"/>
          </a:xfrm>
          <a:prstGeom prst="rect">
            <a:avLst/>
          </a:prstGeom>
        </p:spPr>
      </p:pic>
      <p:pic>
        <p:nvPicPr>
          <p:cNvPr id="249" name="Picture 248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5605" y="4464735"/>
            <a:ext cx="204380" cy="346735"/>
          </a:xfrm>
          <a:prstGeom prst="rect">
            <a:avLst/>
          </a:prstGeom>
        </p:spPr>
      </p:pic>
      <p:pic>
        <p:nvPicPr>
          <p:cNvPr id="250" name="Picture 249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50734" y="4628530"/>
            <a:ext cx="204380" cy="346735"/>
          </a:xfrm>
          <a:prstGeom prst="rect">
            <a:avLst/>
          </a:prstGeom>
        </p:spPr>
      </p:pic>
      <p:pic>
        <p:nvPicPr>
          <p:cNvPr id="251" name="Picture 250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75526" y="2636464"/>
            <a:ext cx="189342" cy="324961"/>
          </a:xfrm>
          <a:prstGeom prst="rect">
            <a:avLst/>
          </a:prstGeom>
        </p:spPr>
      </p:pic>
      <p:pic>
        <p:nvPicPr>
          <p:cNvPr id="252" name="Picture 251"/>
          <p:cNvPicPr/>
          <p:nvPr/>
        </p:nvPicPr>
        <p:blipFill>
          <a:blip r:embed="rId3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35659" y="2076623"/>
            <a:ext cx="203235" cy="322948"/>
          </a:xfrm>
          <a:prstGeom prst="rect">
            <a:avLst/>
          </a:prstGeom>
        </p:spPr>
      </p:pic>
      <p:pic>
        <p:nvPicPr>
          <p:cNvPr id="253" name="Picture 252"/>
          <p:cNvPicPr/>
          <p:nvPr/>
        </p:nvPicPr>
        <p:blipFill>
          <a:blip r:embed="rId3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173" y="1632445"/>
            <a:ext cx="146289" cy="350542"/>
          </a:xfrm>
          <a:prstGeom prst="rect">
            <a:avLst/>
          </a:prstGeom>
        </p:spPr>
      </p:pic>
      <p:pic>
        <p:nvPicPr>
          <p:cNvPr id="254" name="Picture 253"/>
          <p:cNvPicPr/>
          <p:nvPr/>
        </p:nvPicPr>
        <p:blipFill>
          <a:blip r:embed="rId37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5294" y="1342498"/>
            <a:ext cx="237995" cy="409500"/>
          </a:xfrm>
          <a:prstGeom prst="rect">
            <a:avLst/>
          </a:prstGeom>
        </p:spPr>
      </p:pic>
      <p:pic>
        <p:nvPicPr>
          <p:cNvPr id="255" name="Picture 254"/>
          <p:cNvPicPr/>
          <p:nvPr/>
        </p:nvPicPr>
        <p:blipFill>
          <a:blip r:embed="rId3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29822" y="2412441"/>
            <a:ext cx="236548" cy="405980"/>
          </a:xfrm>
          <a:prstGeom prst="rect">
            <a:avLst/>
          </a:prstGeom>
        </p:spPr>
      </p:pic>
      <p:pic>
        <p:nvPicPr>
          <p:cNvPr id="256" name="Picture 255"/>
          <p:cNvPicPr/>
          <p:nvPr/>
        </p:nvPicPr>
        <p:blipFill>
          <a:blip r:embed="rId3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82502" y="2920680"/>
            <a:ext cx="312782" cy="536818"/>
          </a:xfrm>
          <a:prstGeom prst="rect">
            <a:avLst/>
          </a:prstGeom>
        </p:spPr>
      </p:pic>
      <p:pic>
        <p:nvPicPr>
          <p:cNvPr id="257" name="Picture 256"/>
          <p:cNvPicPr/>
          <p:nvPr/>
        </p:nvPicPr>
        <p:blipFill>
          <a:blip r:embed="rId40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65037" y="2961425"/>
            <a:ext cx="255968" cy="439309"/>
          </a:xfrm>
          <a:prstGeom prst="rect">
            <a:avLst/>
          </a:prstGeom>
        </p:spPr>
      </p:pic>
      <p:pic>
        <p:nvPicPr>
          <p:cNvPr id="258" name="Picture 257"/>
          <p:cNvPicPr/>
          <p:nvPr/>
        </p:nvPicPr>
        <p:blipFill>
          <a:blip r:embed="rId4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60550" y="5616480"/>
            <a:ext cx="259707" cy="445727"/>
          </a:xfrm>
          <a:prstGeom prst="rect">
            <a:avLst/>
          </a:prstGeom>
        </p:spPr>
      </p:pic>
      <p:pic>
        <p:nvPicPr>
          <p:cNvPr id="259" name="Picture 258"/>
          <p:cNvPicPr/>
          <p:nvPr/>
        </p:nvPicPr>
        <p:blipFill>
          <a:blip r:embed="rId3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67316" y="2378906"/>
            <a:ext cx="312782" cy="536818"/>
          </a:xfrm>
          <a:prstGeom prst="rect">
            <a:avLst/>
          </a:prstGeom>
        </p:spPr>
      </p:pic>
      <p:pic>
        <p:nvPicPr>
          <p:cNvPr id="260" name="Picture 259"/>
          <p:cNvPicPr/>
          <p:nvPr/>
        </p:nvPicPr>
        <p:blipFill>
          <a:blip r:embed="rId4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12418" y="1826471"/>
            <a:ext cx="229062" cy="393132"/>
          </a:xfrm>
          <a:prstGeom prst="rect">
            <a:avLst/>
          </a:prstGeom>
        </p:spPr>
      </p:pic>
      <p:pic>
        <p:nvPicPr>
          <p:cNvPr id="261" name="Picture 260"/>
          <p:cNvPicPr/>
          <p:nvPr/>
        </p:nvPicPr>
        <p:blipFill>
          <a:blip r:embed="rId3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69089" y="237401"/>
            <a:ext cx="312782" cy="536818"/>
          </a:xfrm>
          <a:prstGeom prst="rect">
            <a:avLst/>
          </a:prstGeom>
        </p:spPr>
      </p:pic>
      <p:pic>
        <p:nvPicPr>
          <p:cNvPr id="262" name="Picture 261"/>
          <p:cNvPicPr/>
          <p:nvPr/>
        </p:nvPicPr>
        <p:blipFill>
          <a:blip r:embed="rId4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94071" y="5522775"/>
            <a:ext cx="223756" cy="363980"/>
          </a:xfrm>
          <a:prstGeom prst="rect">
            <a:avLst/>
          </a:prstGeom>
        </p:spPr>
      </p:pic>
      <p:pic>
        <p:nvPicPr>
          <p:cNvPr id="263" name="Picture 262"/>
          <p:cNvPicPr/>
          <p:nvPr/>
        </p:nvPicPr>
        <p:blipFill>
          <a:blip r:embed="rId4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1885" y="1328870"/>
            <a:ext cx="123255" cy="263938"/>
          </a:xfrm>
          <a:prstGeom prst="rect">
            <a:avLst/>
          </a:prstGeom>
        </p:spPr>
      </p:pic>
      <p:pic>
        <p:nvPicPr>
          <p:cNvPr id="264" name="Picture 263"/>
          <p:cNvPicPr/>
          <p:nvPr/>
        </p:nvPicPr>
        <p:blipFill>
          <a:blip r:embed="rId4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01479" y="5589981"/>
            <a:ext cx="361763" cy="420416"/>
          </a:xfrm>
          <a:prstGeom prst="rect">
            <a:avLst/>
          </a:prstGeom>
        </p:spPr>
      </p:pic>
      <p:pic>
        <p:nvPicPr>
          <p:cNvPr id="265" name="Picture 264"/>
          <p:cNvPicPr/>
          <p:nvPr/>
        </p:nvPicPr>
        <p:blipFill>
          <a:blip r:embed="rId4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16894" y="1803192"/>
            <a:ext cx="235306" cy="346709"/>
          </a:xfrm>
          <a:prstGeom prst="rect">
            <a:avLst/>
          </a:prstGeom>
        </p:spPr>
      </p:pic>
      <p:pic>
        <p:nvPicPr>
          <p:cNvPr id="266" name="Picture 26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7721" y="1506902"/>
            <a:ext cx="232478" cy="309488"/>
          </a:xfrm>
          <a:prstGeom prst="rect">
            <a:avLst/>
          </a:prstGeom>
        </p:spPr>
      </p:pic>
      <p:pic>
        <p:nvPicPr>
          <p:cNvPr id="267" name="Picture 26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69406" y="460001"/>
            <a:ext cx="232478" cy="309488"/>
          </a:xfrm>
          <a:prstGeom prst="rect">
            <a:avLst/>
          </a:prstGeom>
        </p:spPr>
      </p:pic>
      <p:pic>
        <p:nvPicPr>
          <p:cNvPr id="268" name="Picture 26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42349" y="883719"/>
            <a:ext cx="232478" cy="309488"/>
          </a:xfrm>
          <a:prstGeom prst="rect">
            <a:avLst/>
          </a:prstGeom>
        </p:spPr>
      </p:pic>
      <p:pic>
        <p:nvPicPr>
          <p:cNvPr id="269" name="Picture 26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88209" y="927543"/>
            <a:ext cx="232478" cy="309488"/>
          </a:xfrm>
          <a:prstGeom prst="rect">
            <a:avLst/>
          </a:prstGeom>
        </p:spPr>
      </p:pic>
      <p:pic>
        <p:nvPicPr>
          <p:cNvPr id="270" name="Picture 269"/>
          <p:cNvPicPr/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10643" y="927544"/>
            <a:ext cx="320047" cy="426065"/>
          </a:xfrm>
          <a:prstGeom prst="rect">
            <a:avLst/>
          </a:prstGeom>
        </p:spPr>
      </p:pic>
      <p:pic>
        <p:nvPicPr>
          <p:cNvPr id="271" name="Picture 27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93590" y="1076356"/>
            <a:ext cx="232478" cy="309488"/>
          </a:xfrm>
          <a:prstGeom prst="rect">
            <a:avLst/>
          </a:prstGeom>
        </p:spPr>
      </p:pic>
      <p:pic>
        <p:nvPicPr>
          <p:cNvPr id="272" name="Picture 271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55096" y="561271"/>
            <a:ext cx="397072" cy="528606"/>
          </a:xfrm>
          <a:prstGeom prst="rect">
            <a:avLst/>
          </a:prstGeom>
        </p:spPr>
      </p:pic>
      <p:pic>
        <p:nvPicPr>
          <p:cNvPr id="273" name="Picture 272"/>
          <p:cNvPicPr/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30848" y="1084698"/>
            <a:ext cx="290157" cy="488345"/>
          </a:xfrm>
          <a:prstGeom prst="rect">
            <a:avLst/>
          </a:prstGeom>
        </p:spPr>
      </p:pic>
      <p:pic>
        <p:nvPicPr>
          <p:cNvPr id="274" name="Picture 273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46507" y="867985"/>
            <a:ext cx="183314" cy="344610"/>
          </a:xfrm>
          <a:prstGeom prst="rect">
            <a:avLst/>
          </a:prstGeom>
        </p:spPr>
      </p:pic>
      <p:pic>
        <p:nvPicPr>
          <p:cNvPr id="275" name="Picture 274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4232" y="492446"/>
            <a:ext cx="183314" cy="344610"/>
          </a:xfrm>
          <a:prstGeom prst="rect">
            <a:avLst/>
          </a:prstGeom>
        </p:spPr>
      </p:pic>
      <p:pic>
        <p:nvPicPr>
          <p:cNvPr id="276" name="Picture 275"/>
          <p:cNvPicPr/>
          <p:nvPr/>
        </p:nvPicPr>
        <p:blipFill>
          <a:blip r:embed="rId4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82054" y="749410"/>
            <a:ext cx="174640" cy="328304"/>
          </a:xfrm>
          <a:prstGeom prst="rect">
            <a:avLst/>
          </a:prstGeom>
        </p:spPr>
      </p:pic>
      <p:pic>
        <p:nvPicPr>
          <p:cNvPr id="277" name="Picture 276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99301" y="714663"/>
            <a:ext cx="150087" cy="252600"/>
          </a:xfrm>
          <a:prstGeom prst="rect">
            <a:avLst/>
          </a:prstGeom>
        </p:spPr>
      </p:pic>
      <p:pic>
        <p:nvPicPr>
          <p:cNvPr id="278" name="Picture 277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09877" y="1199200"/>
            <a:ext cx="150087" cy="252600"/>
          </a:xfrm>
          <a:prstGeom prst="rect">
            <a:avLst/>
          </a:prstGeom>
        </p:spPr>
      </p:pic>
      <p:pic>
        <p:nvPicPr>
          <p:cNvPr id="279" name="Picture 278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51501" y="1424937"/>
            <a:ext cx="150087" cy="252600"/>
          </a:xfrm>
          <a:prstGeom prst="rect">
            <a:avLst/>
          </a:prstGeom>
        </p:spPr>
      </p:pic>
      <p:pic>
        <p:nvPicPr>
          <p:cNvPr id="280" name="Picture 279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89871" y="488445"/>
            <a:ext cx="150087" cy="252600"/>
          </a:xfrm>
          <a:prstGeom prst="rect">
            <a:avLst/>
          </a:prstGeom>
        </p:spPr>
      </p:pic>
      <p:pic>
        <p:nvPicPr>
          <p:cNvPr id="281" name="Picture 280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64871" y="492446"/>
            <a:ext cx="163835" cy="275739"/>
          </a:xfrm>
          <a:prstGeom prst="rect">
            <a:avLst/>
          </a:prstGeom>
        </p:spPr>
      </p:pic>
      <p:pic>
        <p:nvPicPr>
          <p:cNvPr id="282" name="Picture 281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48374" y="978888"/>
            <a:ext cx="267171" cy="458539"/>
          </a:xfrm>
          <a:prstGeom prst="rect">
            <a:avLst/>
          </a:prstGeom>
        </p:spPr>
      </p:pic>
      <p:pic>
        <p:nvPicPr>
          <p:cNvPr id="283" name="Picture 282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7744" y="1090876"/>
            <a:ext cx="204380" cy="346735"/>
          </a:xfrm>
          <a:prstGeom prst="rect">
            <a:avLst/>
          </a:prstGeom>
        </p:spPr>
      </p:pic>
      <p:pic>
        <p:nvPicPr>
          <p:cNvPr id="284" name="Picture 283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31049" y="350855"/>
            <a:ext cx="204380" cy="346735"/>
          </a:xfrm>
          <a:prstGeom prst="rect">
            <a:avLst/>
          </a:prstGeom>
        </p:spPr>
      </p:pic>
      <p:pic>
        <p:nvPicPr>
          <p:cNvPr id="285" name="Picture 284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478601" y="156716"/>
            <a:ext cx="189342" cy="324961"/>
          </a:xfrm>
          <a:prstGeom prst="rect">
            <a:avLst/>
          </a:prstGeom>
        </p:spPr>
      </p:pic>
      <p:pic>
        <p:nvPicPr>
          <p:cNvPr id="286" name="Picture 285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37506" y="1732724"/>
            <a:ext cx="189342" cy="324961"/>
          </a:xfrm>
          <a:prstGeom prst="rect">
            <a:avLst/>
          </a:prstGeom>
        </p:spPr>
      </p:pic>
      <p:pic>
        <p:nvPicPr>
          <p:cNvPr id="287" name="Picture 286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08382" y="713502"/>
            <a:ext cx="189342" cy="324961"/>
          </a:xfrm>
          <a:prstGeom prst="rect">
            <a:avLst/>
          </a:prstGeom>
        </p:spPr>
      </p:pic>
      <p:pic>
        <p:nvPicPr>
          <p:cNvPr id="288" name="Picture 287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74965" y="931890"/>
            <a:ext cx="239931" cy="403813"/>
          </a:xfrm>
          <a:prstGeom prst="rect">
            <a:avLst/>
          </a:prstGeom>
        </p:spPr>
      </p:pic>
      <p:pic>
        <p:nvPicPr>
          <p:cNvPr id="289" name="Picture 288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97744" y="1456028"/>
            <a:ext cx="228631" cy="384794"/>
          </a:xfrm>
          <a:prstGeom prst="rect">
            <a:avLst/>
          </a:prstGeom>
        </p:spPr>
      </p:pic>
      <p:pic>
        <p:nvPicPr>
          <p:cNvPr id="290" name="Picture 289"/>
          <p:cNvPicPr/>
          <p:nvPr/>
        </p:nvPicPr>
        <p:blipFill>
          <a:blip r:embed="rId4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14379" y="1357012"/>
            <a:ext cx="170200" cy="374853"/>
          </a:xfrm>
          <a:prstGeom prst="rect">
            <a:avLst/>
          </a:prstGeom>
        </p:spPr>
      </p:pic>
      <p:pic>
        <p:nvPicPr>
          <p:cNvPr id="291" name="Picture 29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20694" y="1907087"/>
            <a:ext cx="232478" cy="309488"/>
          </a:xfrm>
          <a:prstGeom prst="rect">
            <a:avLst/>
          </a:prstGeom>
        </p:spPr>
      </p:pic>
      <p:pic>
        <p:nvPicPr>
          <p:cNvPr id="292" name="Picture 291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00399" y="2313741"/>
            <a:ext cx="316005" cy="420686"/>
          </a:xfrm>
          <a:prstGeom prst="rect">
            <a:avLst/>
          </a:prstGeom>
        </p:spPr>
      </p:pic>
      <p:pic>
        <p:nvPicPr>
          <p:cNvPr id="293" name="Picture 292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1934" y="2478549"/>
            <a:ext cx="163835" cy="275739"/>
          </a:xfrm>
          <a:prstGeom prst="rect">
            <a:avLst/>
          </a:prstGeom>
        </p:spPr>
      </p:pic>
      <p:pic>
        <p:nvPicPr>
          <p:cNvPr id="294" name="Picture 293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38419" y="1885549"/>
            <a:ext cx="204380" cy="346735"/>
          </a:xfrm>
          <a:prstGeom prst="rect">
            <a:avLst/>
          </a:prstGeom>
        </p:spPr>
      </p:pic>
      <p:pic>
        <p:nvPicPr>
          <p:cNvPr id="295" name="Picture 294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62458" y="2245823"/>
            <a:ext cx="239931" cy="403813"/>
          </a:xfrm>
          <a:prstGeom prst="rect">
            <a:avLst/>
          </a:prstGeom>
        </p:spPr>
      </p:pic>
      <p:pic>
        <p:nvPicPr>
          <p:cNvPr id="296" name="Picture 295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36296" y="1905017"/>
            <a:ext cx="232936" cy="392040"/>
          </a:xfrm>
          <a:prstGeom prst="rect">
            <a:avLst/>
          </a:prstGeom>
        </p:spPr>
      </p:pic>
      <p:pic>
        <p:nvPicPr>
          <p:cNvPr id="297" name="Picture 296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80077" y="2399330"/>
            <a:ext cx="232936" cy="392040"/>
          </a:xfrm>
          <a:prstGeom prst="rect">
            <a:avLst/>
          </a:prstGeom>
        </p:spPr>
      </p:pic>
      <p:pic>
        <p:nvPicPr>
          <p:cNvPr id="299" name="Picture 298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93691" y="771307"/>
            <a:ext cx="232936" cy="392040"/>
          </a:xfrm>
          <a:prstGeom prst="rect">
            <a:avLst/>
          </a:prstGeom>
        </p:spPr>
      </p:pic>
      <p:pic>
        <p:nvPicPr>
          <p:cNvPr id="305" name="Picture 304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5530" y="818501"/>
            <a:ext cx="232936" cy="392040"/>
          </a:xfrm>
          <a:prstGeom prst="rect">
            <a:avLst/>
          </a:prstGeom>
        </p:spPr>
      </p:pic>
      <p:pic>
        <p:nvPicPr>
          <p:cNvPr id="306" name="Picture 305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2157" y="1151851"/>
            <a:ext cx="232936" cy="392040"/>
          </a:xfrm>
          <a:prstGeom prst="rect">
            <a:avLst/>
          </a:prstGeom>
        </p:spPr>
      </p:pic>
      <p:pic>
        <p:nvPicPr>
          <p:cNvPr id="311" name="Picture 310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23764" y="3525694"/>
            <a:ext cx="232936" cy="392040"/>
          </a:xfrm>
          <a:prstGeom prst="rect">
            <a:avLst/>
          </a:prstGeom>
        </p:spPr>
      </p:pic>
      <p:pic>
        <p:nvPicPr>
          <p:cNvPr id="312" name="Picture 311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645178" y="4569382"/>
            <a:ext cx="232936" cy="392040"/>
          </a:xfrm>
          <a:prstGeom prst="rect">
            <a:avLst/>
          </a:prstGeom>
        </p:spPr>
      </p:pic>
      <p:pic>
        <p:nvPicPr>
          <p:cNvPr id="313" name="Picture 312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95340" y="3362870"/>
            <a:ext cx="232936" cy="392040"/>
          </a:xfrm>
          <a:prstGeom prst="rect">
            <a:avLst/>
          </a:prstGeom>
        </p:spPr>
      </p:pic>
      <p:pic>
        <p:nvPicPr>
          <p:cNvPr id="314" name="Picture 313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172" y="3538423"/>
            <a:ext cx="232936" cy="392040"/>
          </a:xfrm>
          <a:prstGeom prst="rect">
            <a:avLst/>
          </a:prstGeom>
        </p:spPr>
      </p:pic>
      <p:pic>
        <p:nvPicPr>
          <p:cNvPr id="315" name="Picture 314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53932" y="1031699"/>
            <a:ext cx="232936" cy="392040"/>
          </a:xfrm>
          <a:prstGeom prst="rect">
            <a:avLst/>
          </a:prstGeom>
        </p:spPr>
      </p:pic>
      <p:pic>
        <p:nvPicPr>
          <p:cNvPr id="316" name="Picture 315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42029" y="4404601"/>
            <a:ext cx="232936" cy="392040"/>
          </a:xfrm>
          <a:prstGeom prst="rect">
            <a:avLst/>
          </a:prstGeom>
        </p:spPr>
      </p:pic>
      <p:pic>
        <p:nvPicPr>
          <p:cNvPr id="317" name="Picture 316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8689" y="4879499"/>
            <a:ext cx="397072" cy="305431"/>
          </a:xfrm>
          <a:prstGeom prst="rect">
            <a:avLst/>
          </a:prstGeom>
        </p:spPr>
      </p:pic>
      <p:pic>
        <p:nvPicPr>
          <p:cNvPr id="318" name="Picture 317"/>
          <p:cNvPicPr/>
          <p:nvPr/>
        </p:nvPicPr>
        <p:blipFill>
          <a:blip r:embed="rId5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995" y="179843"/>
            <a:ext cx="244672" cy="188204"/>
          </a:xfrm>
          <a:prstGeom prst="rect">
            <a:avLst/>
          </a:prstGeom>
        </p:spPr>
      </p:pic>
      <p:pic>
        <p:nvPicPr>
          <p:cNvPr id="319" name="Picture 318"/>
          <p:cNvPicPr/>
          <p:nvPr/>
        </p:nvPicPr>
        <p:blipFill>
          <a:blip r:embed="rId5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723" y="3834430"/>
            <a:ext cx="244672" cy="188204"/>
          </a:xfrm>
          <a:prstGeom prst="rect">
            <a:avLst/>
          </a:prstGeom>
        </p:spPr>
      </p:pic>
      <p:pic>
        <p:nvPicPr>
          <p:cNvPr id="320" name="Picture 319"/>
          <p:cNvPicPr/>
          <p:nvPr/>
        </p:nvPicPr>
        <p:blipFill>
          <a:blip r:embed="rId5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38439" y="648852"/>
            <a:ext cx="244672" cy="188204"/>
          </a:xfrm>
          <a:prstGeom prst="rect">
            <a:avLst/>
          </a:prstGeom>
        </p:spPr>
      </p:pic>
      <p:pic>
        <p:nvPicPr>
          <p:cNvPr id="321" name="Picture 320"/>
          <p:cNvPicPr/>
          <p:nvPr/>
        </p:nvPicPr>
        <p:blipFill>
          <a:blip r:embed="rId5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8408" y="598547"/>
            <a:ext cx="244672" cy="188204"/>
          </a:xfrm>
          <a:prstGeom prst="rect">
            <a:avLst/>
          </a:prstGeom>
        </p:spPr>
      </p:pic>
      <p:pic>
        <p:nvPicPr>
          <p:cNvPr id="322" name="Picture 321"/>
          <p:cNvPicPr/>
          <p:nvPr/>
        </p:nvPicPr>
        <p:blipFill>
          <a:blip r:embed="rId5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61020" y="2687064"/>
            <a:ext cx="244672" cy="188204"/>
          </a:xfrm>
          <a:prstGeom prst="rect">
            <a:avLst/>
          </a:prstGeom>
        </p:spPr>
      </p:pic>
      <p:pic>
        <p:nvPicPr>
          <p:cNvPr id="323" name="Picture 322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91872" y="1393205"/>
            <a:ext cx="397072" cy="305431"/>
          </a:xfrm>
          <a:prstGeom prst="rect">
            <a:avLst/>
          </a:prstGeom>
        </p:spPr>
      </p:pic>
      <p:pic>
        <p:nvPicPr>
          <p:cNvPr id="324" name="Picture 323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31211" y="3818802"/>
            <a:ext cx="397072" cy="305431"/>
          </a:xfrm>
          <a:prstGeom prst="rect">
            <a:avLst/>
          </a:prstGeom>
        </p:spPr>
      </p:pic>
      <p:pic>
        <p:nvPicPr>
          <p:cNvPr id="325" name="Picture 324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64198" y="2358248"/>
            <a:ext cx="397072" cy="305431"/>
          </a:xfrm>
          <a:prstGeom prst="rect">
            <a:avLst/>
          </a:prstGeom>
        </p:spPr>
      </p:pic>
      <p:pic>
        <p:nvPicPr>
          <p:cNvPr id="326" name="Picture 32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77723" y="1661646"/>
            <a:ext cx="232478" cy="309488"/>
          </a:xfrm>
          <a:prstGeom prst="rect">
            <a:avLst/>
          </a:prstGeom>
        </p:spPr>
      </p:pic>
      <p:pic>
        <p:nvPicPr>
          <p:cNvPr id="327" name="Picture 32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8680" y="1439383"/>
            <a:ext cx="232478" cy="309488"/>
          </a:xfrm>
          <a:prstGeom prst="rect">
            <a:avLst/>
          </a:prstGeom>
        </p:spPr>
      </p:pic>
      <p:pic>
        <p:nvPicPr>
          <p:cNvPr id="328" name="Picture 32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42690" y="792605"/>
            <a:ext cx="232478" cy="309488"/>
          </a:xfrm>
          <a:prstGeom prst="rect">
            <a:avLst/>
          </a:prstGeom>
        </p:spPr>
      </p:pic>
      <p:pic>
        <p:nvPicPr>
          <p:cNvPr id="329" name="Picture 328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50095" y="2604632"/>
            <a:ext cx="397072" cy="528606"/>
          </a:xfrm>
          <a:prstGeom prst="rect">
            <a:avLst/>
          </a:prstGeom>
        </p:spPr>
      </p:pic>
      <p:pic>
        <p:nvPicPr>
          <p:cNvPr id="330" name="Picture 32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38842" y="2227994"/>
            <a:ext cx="232478" cy="309488"/>
          </a:xfrm>
          <a:prstGeom prst="rect">
            <a:avLst/>
          </a:prstGeom>
        </p:spPr>
      </p:pic>
      <p:pic>
        <p:nvPicPr>
          <p:cNvPr id="331" name="Picture 330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89236" y="1618739"/>
            <a:ext cx="397072" cy="528606"/>
          </a:xfrm>
          <a:prstGeom prst="rect">
            <a:avLst/>
          </a:prstGeom>
        </p:spPr>
      </p:pic>
      <p:pic>
        <p:nvPicPr>
          <p:cNvPr id="332" name="Picture 331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58009" y="2777119"/>
            <a:ext cx="397072" cy="528606"/>
          </a:xfrm>
          <a:prstGeom prst="rect">
            <a:avLst/>
          </a:prstGeom>
        </p:spPr>
      </p:pic>
      <p:pic>
        <p:nvPicPr>
          <p:cNvPr id="333" name="Picture 332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39747" y="2082155"/>
            <a:ext cx="316005" cy="420686"/>
          </a:xfrm>
          <a:prstGeom prst="rect">
            <a:avLst/>
          </a:prstGeom>
        </p:spPr>
      </p:pic>
      <p:pic>
        <p:nvPicPr>
          <p:cNvPr id="334" name="Picture 333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22395" y="1199259"/>
            <a:ext cx="316005" cy="420686"/>
          </a:xfrm>
          <a:prstGeom prst="rect">
            <a:avLst/>
          </a:prstGeom>
        </p:spPr>
      </p:pic>
      <p:pic>
        <p:nvPicPr>
          <p:cNvPr id="335" name="Picture 334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97470" y="2652119"/>
            <a:ext cx="272773" cy="459086"/>
          </a:xfrm>
          <a:prstGeom prst="rect">
            <a:avLst/>
          </a:prstGeom>
        </p:spPr>
      </p:pic>
      <p:pic>
        <p:nvPicPr>
          <p:cNvPr id="336" name="Picture 335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2321" y="926166"/>
            <a:ext cx="272773" cy="459086"/>
          </a:xfrm>
          <a:prstGeom prst="rect">
            <a:avLst/>
          </a:prstGeom>
        </p:spPr>
      </p:pic>
      <p:pic>
        <p:nvPicPr>
          <p:cNvPr id="337" name="Picture 336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23275" y="179796"/>
            <a:ext cx="150087" cy="252600"/>
          </a:xfrm>
          <a:prstGeom prst="rect">
            <a:avLst/>
          </a:prstGeom>
        </p:spPr>
      </p:pic>
      <p:pic>
        <p:nvPicPr>
          <p:cNvPr id="338" name="Picture 337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07517" y="1586846"/>
            <a:ext cx="272773" cy="459086"/>
          </a:xfrm>
          <a:prstGeom prst="rect">
            <a:avLst/>
          </a:prstGeom>
        </p:spPr>
      </p:pic>
      <p:pic>
        <p:nvPicPr>
          <p:cNvPr id="339" name="Picture 338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06673" y="1325078"/>
            <a:ext cx="163835" cy="275739"/>
          </a:xfrm>
          <a:prstGeom prst="rect">
            <a:avLst/>
          </a:prstGeom>
        </p:spPr>
      </p:pic>
      <p:pic>
        <p:nvPicPr>
          <p:cNvPr id="340" name="Picture 339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2029" y="2095884"/>
            <a:ext cx="267171" cy="458539"/>
          </a:xfrm>
          <a:prstGeom prst="rect">
            <a:avLst/>
          </a:prstGeom>
        </p:spPr>
      </p:pic>
      <p:pic>
        <p:nvPicPr>
          <p:cNvPr id="341" name="Picture 340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60415" y="771067"/>
            <a:ext cx="204380" cy="346735"/>
          </a:xfrm>
          <a:prstGeom prst="rect">
            <a:avLst/>
          </a:prstGeom>
        </p:spPr>
      </p:pic>
      <p:pic>
        <p:nvPicPr>
          <p:cNvPr id="342" name="Picture 341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93288" y="2887824"/>
            <a:ext cx="204380" cy="346735"/>
          </a:xfrm>
          <a:prstGeom prst="rect">
            <a:avLst/>
          </a:prstGeom>
        </p:spPr>
      </p:pic>
      <p:pic>
        <p:nvPicPr>
          <p:cNvPr id="343" name="Picture 342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18783" y="511565"/>
            <a:ext cx="189342" cy="324961"/>
          </a:xfrm>
          <a:prstGeom prst="rect">
            <a:avLst/>
          </a:prstGeom>
        </p:spPr>
      </p:pic>
      <p:pic>
        <p:nvPicPr>
          <p:cNvPr id="344" name="Picture 343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21404" y="501484"/>
            <a:ext cx="189342" cy="324961"/>
          </a:xfrm>
          <a:prstGeom prst="rect">
            <a:avLst/>
          </a:prstGeom>
        </p:spPr>
      </p:pic>
      <p:pic>
        <p:nvPicPr>
          <p:cNvPr id="345" name="Picture 344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07002" y="2386693"/>
            <a:ext cx="239931" cy="403813"/>
          </a:xfrm>
          <a:prstGeom prst="rect">
            <a:avLst/>
          </a:prstGeom>
        </p:spPr>
      </p:pic>
      <p:pic>
        <p:nvPicPr>
          <p:cNvPr id="346" name="Picture 345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4454" y="1131341"/>
            <a:ext cx="239931" cy="403813"/>
          </a:xfrm>
          <a:prstGeom prst="rect">
            <a:avLst/>
          </a:prstGeom>
        </p:spPr>
      </p:pic>
      <p:pic>
        <p:nvPicPr>
          <p:cNvPr id="347" name="Picture 346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86849" y="2638928"/>
            <a:ext cx="239931" cy="403813"/>
          </a:xfrm>
          <a:prstGeom prst="rect">
            <a:avLst/>
          </a:prstGeom>
        </p:spPr>
      </p:pic>
      <p:pic>
        <p:nvPicPr>
          <p:cNvPr id="348" name="Picture 347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23519" y="1588754"/>
            <a:ext cx="239931" cy="403813"/>
          </a:xfrm>
          <a:prstGeom prst="rect">
            <a:avLst/>
          </a:prstGeom>
        </p:spPr>
      </p:pic>
      <p:pic>
        <p:nvPicPr>
          <p:cNvPr id="349" name="Picture 348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91229" y="2108417"/>
            <a:ext cx="232936" cy="392040"/>
          </a:xfrm>
          <a:prstGeom prst="rect">
            <a:avLst/>
          </a:prstGeom>
        </p:spPr>
      </p:pic>
      <p:pic>
        <p:nvPicPr>
          <p:cNvPr id="350" name="Picture 349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08298" y="2707202"/>
            <a:ext cx="232936" cy="392040"/>
          </a:xfrm>
          <a:prstGeom prst="rect">
            <a:avLst/>
          </a:prstGeom>
        </p:spPr>
      </p:pic>
      <p:pic>
        <p:nvPicPr>
          <p:cNvPr id="351" name="Picture 350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58292" y="790535"/>
            <a:ext cx="232936" cy="392040"/>
          </a:xfrm>
          <a:prstGeom prst="rect">
            <a:avLst/>
          </a:prstGeom>
        </p:spPr>
      </p:pic>
      <p:pic>
        <p:nvPicPr>
          <p:cNvPr id="352" name="Picture 351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2073" y="1284848"/>
            <a:ext cx="232936" cy="392040"/>
          </a:xfrm>
          <a:prstGeom prst="rect">
            <a:avLst/>
          </a:prstGeom>
        </p:spPr>
      </p:pic>
      <p:pic>
        <p:nvPicPr>
          <p:cNvPr id="353" name="Picture 352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87350" y="2049521"/>
            <a:ext cx="232936" cy="392040"/>
          </a:xfrm>
          <a:prstGeom prst="rect">
            <a:avLst/>
          </a:prstGeom>
        </p:spPr>
      </p:pic>
      <p:pic>
        <p:nvPicPr>
          <p:cNvPr id="354" name="Picture 353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12029" y="1661646"/>
            <a:ext cx="228631" cy="384794"/>
          </a:xfrm>
          <a:prstGeom prst="rect">
            <a:avLst/>
          </a:prstGeom>
        </p:spPr>
      </p:pic>
      <p:pic>
        <p:nvPicPr>
          <p:cNvPr id="355" name="Picture 354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92773" y="565761"/>
            <a:ext cx="228631" cy="384794"/>
          </a:xfrm>
          <a:prstGeom prst="rect">
            <a:avLst/>
          </a:prstGeom>
        </p:spPr>
      </p:pic>
      <p:pic>
        <p:nvPicPr>
          <p:cNvPr id="356" name="Picture 355"/>
          <p:cNvPicPr/>
          <p:nvPr/>
        </p:nvPicPr>
        <p:blipFill>
          <a:blip r:embed="rId2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34582" y="769469"/>
            <a:ext cx="351726" cy="591968"/>
          </a:xfrm>
          <a:prstGeom prst="rect">
            <a:avLst/>
          </a:prstGeom>
        </p:spPr>
      </p:pic>
      <p:pic>
        <p:nvPicPr>
          <p:cNvPr id="357" name="Picture 356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15382" y="1055569"/>
            <a:ext cx="267171" cy="458539"/>
          </a:xfrm>
          <a:prstGeom prst="rect">
            <a:avLst/>
          </a:prstGeom>
        </p:spPr>
      </p:pic>
      <p:pic>
        <p:nvPicPr>
          <p:cNvPr id="358" name="Picture 357"/>
          <p:cNvPicPr/>
          <p:nvPr/>
        </p:nvPicPr>
        <p:blipFill>
          <a:blip r:embed="rId4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95325" y="488286"/>
            <a:ext cx="235306" cy="346709"/>
          </a:xfrm>
          <a:prstGeom prst="rect">
            <a:avLst/>
          </a:prstGeom>
        </p:spPr>
      </p:pic>
      <p:pic>
        <p:nvPicPr>
          <p:cNvPr id="359" name="Picture 358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15937" y="417818"/>
            <a:ext cx="189342" cy="324961"/>
          </a:xfrm>
          <a:prstGeom prst="rect">
            <a:avLst/>
          </a:prstGeom>
        </p:spPr>
      </p:pic>
      <p:pic>
        <p:nvPicPr>
          <p:cNvPr id="360" name="Picture 359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9642" y="2503896"/>
            <a:ext cx="397072" cy="305431"/>
          </a:xfrm>
          <a:prstGeom prst="rect">
            <a:avLst/>
          </a:prstGeom>
        </p:spPr>
      </p:pic>
      <p:pic>
        <p:nvPicPr>
          <p:cNvPr id="396" name="Picture 39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26451" y="5367442"/>
            <a:ext cx="232478" cy="309488"/>
          </a:xfrm>
          <a:prstGeom prst="rect">
            <a:avLst/>
          </a:prstGeom>
        </p:spPr>
      </p:pic>
      <p:pic>
        <p:nvPicPr>
          <p:cNvPr id="397" name="Picture 39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24084" y="3908680"/>
            <a:ext cx="232478" cy="309488"/>
          </a:xfrm>
          <a:prstGeom prst="rect">
            <a:avLst/>
          </a:prstGeom>
        </p:spPr>
      </p:pic>
      <p:pic>
        <p:nvPicPr>
          <p:cNvPr id="398" name="Picture 397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25006" y="5567112"/>
            <a:ext cx="232478" cy="309488"/>
          </a:xfrm>
          <a:prstGeom prst="rect">
            <a:avLst/>
          </a:prstGeom>
        </p:spPr>
      </p:pic>
      <p:pic>
        <p:nvPicPr>
          <p:cNvPr id="399" name="Picture 398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63216" y="3454020"/>
            <a:ext cx="232478" cy="309488"/>
          </a:xfrm>
          <a:prstGeom prst="rect">
            <a:avLst/>
          </a:prstGeom>
        </p:spPr>
      </p:pic>
      <p:pic>
        <p:nvPicPr>
          <p:cNvPr id="400" name="Picture 399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44353" y="4757342"/>
            <a:ext cx="397072" cy="528606"/>
          </a:xfrm>
          <a:prstGeom prst="rect">
            <a:avLst/>
          </a:prstGeom>
        </p:spPr>
      </p:pic>
      <p:pic>
        <p:nvPicPr>
          <p:cNvPr id="401" name="Picture 400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59912" y="3801283"/>
            <a:ext cx="232478" cy="309488"/>
          </a:xfrm>
          <a:prstGeom prst="rect">
            <a:avLst/>
          </a:prstGeom>
        </p:spPr>
      </p:pic>
      <p:pic>
        <p:nvPicPr>
          <p:cNvPr id="402" name="Picture 40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63066" y="5193251"/>
            <a:ext cx="232478" cy="309488"/>
          </a:xfrm>
          <a:prstGeom prst="rect">
            <a:avLst/>
          </a:prstGeom>
        </p:spPr>
      </p:pic>
      <p:pic>
        <p:nvPicPr>
          <p:cNvPr id="403" name="Picture 40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77636" y="3685696"/>
            <a:ext cx="232478" cy="309488"/>
          </a:xfrm>
          <a:prstGeom prst="rect">
            <a:avLst/>
          </a:prstGeom>
        </p:spPr>
      </p:pic>
      <p:pic>
        <p:nvPicPr>
          <p:cNvPr id="404" name="Picture 40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27946" y="3284793"/>
            <a:ext cx="232478" cy="309488"/>
          </a:xfrm>
          <a:prstGeom prst="rect">
            <a:avLst/>
          </a:prstGeom>
        </p:spPr>
      </p:pic>
      <p:pic>
        <p:nvPicPr>
          <p:cNvPr id="405" name="Picture 40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83787" y="4467008"/>
            <a:ext cx="232478" cy="309488"/>
          </a:xfrm>
          <a:prstGeom prst="rect">
            <a:avLst/>
          </a:prstGeom>
        </p:spPr>
      </p:pic>
      <p:pic>
        <p:nvPicPr>
          <p:cNvPr id="406" name="Picture 405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57484" y="5193251"/>
            <a:ext cx="397072" cy="528606"/>
          </a:xfrm>
          <a:prstGeom prst="rect">
            <a:avLst/>
          </a:prstGeom>
        </p:spPr>
      </p:pic>
      <p:pic>
        <p:nvPicPr>
          <p:cNvPr id="407" name="Picture 406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04819" y="4502107"/>
            <a:ext cx="232478" cy="309488"/>
          </a:xfrm>
          <a:prstGeom prst="rect">
            <a:avLst/>
          </a:prstGeom>
        </p:spPr>
      </p:pic>
      <p:pic>
        <p:nvPicPr>
          <p:cNvPr id="408" name="Picture 407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64284" y="4202341"/>
            <a:ext cx="323590" cy="430782"/>
          </a:xfrm>
          <a:prstGeom prst="rect">
            <a:avLst/>
          </a:prstGeom>
        </p:spPr>
      </p:pic>
      <p:pic>
        <p:nvPicPr>
          <p:cNvPr id="409" name="Picture 408"/>
          <p:cNvPicPr/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6608" y="4301959"/>
            <a:ext cx="415889" cy="553656"/>
          </a:xfrm>
          <a:prstGeom prst="rect">
            <a:avLst/>
          </a:prstGeom>
        </p:spPr>
      </p:pic>
      <p:pic>
        <p:nvPicPr>
          <p:cNvPr id="410" name="Picture 409"/>
          <p:cNvPicPr/>
          <p:nvPr/>
        </p:nvPicPr>
        <p:blipFill>
          <a:blip r:embed="rId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2887" y="3523919"/>
            <a:ext cx="323590" cy="430782"/>
          </a:xfrm>
          <a:prstGeom prst="rect">
            <a:avLst/>
          </a:prstGeom>
        </p:spPr>
      </p:pic>
      <p:pic>
        <p:nvPicPr>
          <p:cNvPr id="411" name="Picture 410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07799" y="4862519"/>
            <a:ext cx="272773" cy="459086"/>
          </a:xfrm>
          <a:prstGeom prst="rect">
            <a:avLst/>
          </a:prstGeom>
        </p:spPr>
      </p:pic>
      <p:pic>
        <p:nvPicPr>
          <p:cNvPr id="412" name="Picture 411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6608" y="5175687"/>
            <a:ext cx="183314" cy="344610"/>
          </a:xfrm>
          <a:prstGeom prst="rect">
            <a:avLst/>
          </a:prstGeom>
        </p:spPr>
      </p:pic>
      <p:pic>
        <p:nvPicPr>
          <p:cNvPr id="413" name="Picture 412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19957" y="4170448"/>
            <a:ext cx="150087" cy="252600"/>
          </a:xfrm>
          <a:prstGeom prst="rect">
            <a:avLst/>
          </a:prstGeom>
        </p:spPr>
      </p:pic>
      <p:pic>
        <p:nvPicPr>
          <p:cNvPr id="414" name="Picture 413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10473" y="3454019"/>
            <a:ext cx="163835" cy="275739"/>
          </a:xfrm>
          <a:prstGeom prst="rect">
            <a:avLst/>
          </a:prstGeom>
        </p:spPr>
      </p:pic>
      <p:pic>
        <p:nvPicPr>
          <p:cNvPr id="415" name="Picture 414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58428" y="3301666"/>
            <a:ext cx="163835" cy="275739"/>
          </a:xfrm>
          <a:prstGeom prst="rect">
            <a:avLst/>
          </a:prstGeom>
        </p:spPr>
      </p:pic>
      <p:pic>
        <p:nvPicPr>
          <p:cNvPr id="416" name="Picture 415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44534" y="4064471"/>
            <a:ext cx="163835" cy="275739"/>
          </a:xfrm>
          <a:prstGeom prst="rect">
            <a:avLst/>
          </a:prstGeom>
        </p:spPr>
      </p:pic>
      <p:pic>
        <p:nvPicPr>
          <p:cNvPr id="417" name="Picture 416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84375" y="4807952"/>
            <a:ext cx="163835" cy="275739"/>
          </a:xfrm>
          <a:prstGeom prst="rect">
            <a:avLst/>
          </a:prstGeom>
        </p:spPr>
      </p:pic>
      <p:pic>
        <p:nvPicPr>
          <p:cNvPr id="418" name="Picture 417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60424" y="3273786"/>
            <a:ext cx="204380" cy="346735"/>
          </a:xfrm>
          <a:prstGeom prst="rect">
            <a:avLst/>
          </a:prstGeom>
        </p:spPr>
      </p:pic>
      <p:pic>
        <p:nvPicPr>
          <p:cNvPr id="419" name="Picture 418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51146" y="5096493"/>
            <a:ext cx="204380" cy="346735"/>
          </a:xfrm>
          <a:prstGeom prst="rect">
            <a:avLst/>
          </a:prstGeom>
        </p:spPr>
      </p:pic>
      <p:pic>
        <p:nvPicPr>
          <p:cNvPr id="420" name="Picture 419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49782" y="4341948"/>
            <a:ext cx="204380" cy="346735"/>
          </a:xfrm>
          <a:prstGeom prst="rect">
            <a:avLst/>
          </a:prstGeom>
        </p:spPr>
      </p:pic>
      <p:pic>
        <p:nvPicPr>
          <p:cNvPr id="421" name="Picture 420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99868" y="3251682"/>
            <a:ext cx="204380" cy="346735"/>
          </a:xfrm>
          <a:prstGeom prst="rect">
            <a:avLst/>
          </a:prstGeom>
        </p:spPr>
      </p:pic>
      <p:pic>
        <p:nvPicPr>
          <p:cNvPr id="422" name="Picture 421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21060" y="5187353"/>
            <a:ext cx="204380" cy="346735"/>
          </a:xfrm>
          <a:prstGeom prst="rect">
            <a:avLst/>
          </a:prstGeom>
        </p:spPr>
      </p:pic>
      <p:pic>
        <p:nvPicPr>
          <p:cNvPr id="423" name="Picture 422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33443" y="3591888"/>
            <a:ext cx="189342" cy="324961"/>
          </a:xfrm>
          <a:prstGeom prst="rect">
            <a:avLst/>
          </a:prstGeom>
        </p:spPr>
      </p:pic>
      <p:pic>
        <p:nvPicPr>
          <p:cNvPr id="424" name="Picture 423"/>
          <p:cNvPicPr/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45361" y="4798787"/>
            <a:ext cx="190247" cy="319664"/>
          </a:xfrm>
          <a:prstGeom prst="rect">
            <a:avLst/>
          </a:prstGeom>
        </p:spPr>
      </p:pic>
      <p:pic>
        <p:nvPicPr>
          <p:cNvPr id="425" name="Picture 424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1037" y="3776457"/>
            <a:ext cx="228631" cy="384794"/>
          </a:xfrm>
          <a:prstGeom prst="rect">
            <a:avLst/>
          </a:prstGeom>
        </p:spPr>
      </p:pic>
      <p:pic>
        <p:nvPicPr>
          <p:cNvPr id="426" name="Picture 425"/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87405" y="3514519"/>
            <a:ext cx="228631" cy="384794"/>
          </a:xfrm>
          <a:prstGeom prst="rect">
            <a:avLst/>
          </a:prstGeom>
        </p:spPr>
      </p:pic>
      <p:pic>
        <p:nvPicPr>
          <p:cNvPr id="427" name="Picture 426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28643" y="3905160"/>
            <a:ext cx="189342" cy="324961"/>
          </a:xfrm>
          <a:prstGeom prst="rect">
            <a:avLst/>
          </a:prstGeom>
        </p:spPr>
      </p:pic>
      <p:pic>
        <p:nvPicPr>
          <p:cNvPr id="428" name="Picture 427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76881" y="4794390"/>
            <a:ext cx="232936" cy="392040"/>
          </a:xfrm>
          <a:prstGeom prst="rect">
            <a:avLst/>
          </a:prstGeom>
        </p:spPr>
      </p:pic>
      <p:pic>
        <p:nvPicPr>
          <p:cNvPr id="429" name="Picture 428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648457" y="4631566"/>
            <a:ext cx="232936" cy="392040"/>
          </a:xfrm>
          <a:prstGeom prst="rect">
            <a:avLst/>
          </a:prstGeom>
        </p:spPr>
      </p:pic>
      <p:pic>
        <p:nvPicPr>
          <p:cNvPr id="430" name="Picture 429"/>
          <p:cNvPicPr/>
          <p:nvPr/>
        </p:nvPicPr>
        <p:blipFill>
          <a:blip r:embed="rId50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14137" y="3955760"/>
            <a:ext cx="244672" cy="188204"/>
          </a:xfrm>
          <a:prstGeom prst="rect">
            <a:avLst/>
          </a:prstGeom>
        </p:spPr>
      </p:pic>
      <p:pic>
        <p:nvPicPr>
          <p:cNvPr id="431" name="Picture 430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17315" y="3626944"/>
            <a:ext cx="397072" cy="305431"/>
          </a:xfrm>
          <a:prstGeom prst="rect">
            <a:avLst/>
          </a:prstGeom>
        </p:spPr>
      </p:pic>
      <p:pic>
        <p:nvPicPr>
          <p:cNvPr id="432" name="Picture 43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81747" y="6463977"/>
            <a:ext cx="232478" cy="309488"/>
          </a:xfrm>
          <a:prstGeom prst="rect">
            <a:avLst/>
          </a:prstGeom>
        </p:spPr>
      </p:pic>
      <p:pic>
        <p:nvPicPr>
          <p:cNvPr id="433" name="Picture 43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2704" y="6241714"/>
            <a:ext cx="232478" cy="309488"/>
          </a:xfrm>
          <a:prstGeom prst="rect">
            <a:avLst/>
          </a:prstGeom>
        </p:spPr>
      </p:pic>
      <p:pic>
        <p:nvPicPr>
          <p:cNvPr id="434" name="Picture 43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3422" y="6127409"/>
            <a:ext cx="232478" cy="309488"/>
          </a:xfrm>
          <a:prstGeom prst="rect">
            <a:avLst/>
          </a:prstGeom>
        </p:spPr>
      </p:pic>
      <p:pic>
        <p:nvPicPr>
          <p:cNvPr id="435" name="Picture 43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6974" y="5904425"/>
            <a:ext cx="232478" cy="309488"/>
          </a:xfrm>
          <a:prstGeom prst="rect">
            <a:avLst/>
          </a:prstGeom>
        </p:spPr>
      </p:pic>
      <p:pic>
        <p:nvPicPr>
          <p:cNvPr id="436" name="Picture 435"/>
          <p:cNvPicPr/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26419" y="6001590"/>
            <a:ext cx="316005" cy="420686"/>
          </a:xfrm>
          <a:prstGeom prst="rect">
            <a:avLst/>
          </a:prstGeom>
        </p:spPr>
      </p:pic>
      <p:pic>
        <p:nvPicPr>
          <p:cNvPr id="437" name="Picture 436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310697" y="6127409"/>
            <a:ext cx="163835" cy="275739"/>
          </a:xfrm>
          <a:prstGeom prst="rect">
            <a:avLst/>
          </a:prstGeom>
        </p:spPr>
      </p:pic>
      <p:pic>
        <p:nvPicPr>
          <p:cNvPr id="438" name="Picture 437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5509" y="6295897"/>
            <a:ext cx="267171" cy="458539"/>
          </a:xfrm>
          <a:prstGeom prst="rect">
            <a:avLst/>
          </a:prstGeom>
        </p:spPr>
      </p:pic>
      <p:pic>
        <p:nvPicPr>
          <p:cNvPr id="439" name="Picture 438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88478" y="5933672"/>
            <a:ext cx="239931" cy="403813"/>
          </a:xfrm>
          <a:prstGeom prst="rect">
            <a:avLst/>
          </a:prstGeom>
        </p:spPr>
      </p:pic>
      <p:pic>
        <p:nvPicPr>
          <p:cNvPr id="440" name="Picture 439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06097" y="6087179"/>
            <a:ext cx="232936" cy="392040"/>
          </a:xfrm>
          <a:prstGeom prst="rect">
            <a:avLst/>
          </a:prstGeom>
        </p:spPr>
      </p:pic>
      <p:pic>
        <p:nvPicPr>
          <p:cNvPr id="441" name="Picture 440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2605" y="5899866"/>
            <a:ext cx="232936" cy="392040"/>
          </a:xfrm>
          <a:prstGeom prst="rect">
            <a:avLst/>
          </a:prstGeom>
        </p:spPr>
      </p:pic>
      <p:pic>
        <p:nvPicPr>
          <p:cNvPr id="442" name="Picture 441"/>
          <p:cNvPicPr/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26816" y="6202930"/>
            <a:ext cx="315838" cy="531566"/>
          </a:xfrm>
          <a:prstGeom prst="rect">
            <a:avLst/>
          </a:prstGeom>
        </p:spPr>
      </p:pic>
      <p:pic>
        <p:nvPicPr>
          <p:cNvPr id="443" name="Picture 442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919406" y="5857900"/>
            <a:ext cx="267171" cy="458539"/>
          </a:xfrm>
          <a:prstGeom prst="rect">
            <a:avLst/>
          </a:prstGeom>
        </p:spPr>
      </p:pic>
      <p:pic>
        <p:nvPicPr>
          <p:cNvPr id="444" name="Picture 443"/>
          <p:cNvPicPr/>
          <p:nvPr/>
        </p:nvPicPr>
        <p:blipFill>
          <a:blip r:embed="rId3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2277" y="5899866"/>
            <a:ext cx="236548" cy="405980"/>
          </a:xfrm>
          <a:prstGeom prst="rect">
            <a:avLst/>
          </a:prstGeom>
        </p:spPr>
      </p:pic>
      <p:pic>
        <p:nvPicPr>
          <p:cNvPr id="445" name="Picture 444"/>
          <p:cNvPicPr/>
          <p:nvPr/>
        </p:nvPicPr>
        <p:blipFill>
          <a:blip r:embed="rId39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49771" y="5866331"/>
            <a:ext cx="312782" cy="536818"/>
          </a:xfrm>
          <a:prstGeom prst="rect">
            <a:avLst/>
          </a:prstGeom>
        </p:spPr>
      </p:pic>
      <p:pic>
        <p:nvPicPr>
          <p:cNvPr id="446" name="Picture 445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4389" y="5965974"/>
            <a:ext cx="163835" cy="275739"/>
          </a:xfrm>
          <a:prstGeom prst="rect">
            <a:avLst/>
          </a:prstGeom>
        </p:spPr>
      </p:pic>
      <p:pic>
        <p:nvPicPr>
          <p:cNvPr id="447" name="Picture 446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62532" y="5886755"/>
            <a:ext cx="232936" cy="392040"/>
          </a:xfrm>
          <a:prstGeom prst="rect">
            <a:avLst/>
          </a:prstGeom>
        </p:spPr>
      </p:pic>
      <p:pic>
        <p:nvPicPr>
          <p:cNvPr id="448" name="Picture 447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6653" y="5845673"/>
            <a:ext cx="397072" cy="305431"/>
          </a:xfrm>
          <a:prstGeom prst="rect">
            <a:avLst/>
          </a:prstGeom>
        </p:spPr>
      </p:pic>
      <p:pic>
        <p:nvPicPr>
          <p:cNvPr id="449" name="Picture 448"/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32550" y="6092057"/>
            <a:ext cx="397072" cy="528606"/>
          </a:xfrm>
          <a:prstGeom prst="rect">
            <a:avLst/>
          </a:prstGeom>
        </p:spPr>
      </p:pic>
      <p:pic>
        <p:nvPicPr>
          <p:cNvPr id="450" name="Picture 449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79925" y="6139544"/>
            <a:ext cx="272773" cy="459086"/>
          </a:xfrm>
          <a:prstGeom prst="rect">
            <a:avLst/>
          </a:prstGeom>
        </p:spPr>
      </p:pic>
      <p:pic>
        <p:nvPicPr>
          <p:cNvPr id="451" name="Picture 450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75743" y="6375249"/>
            <a:ext cx="204380" cy="346735"/>
          </a:xfrm>
          <a:prstGeom prst="rect">
            <a:avLst/>
          </a:prstGeom>
        </p:spPr>
      </p:pic>
      <p:pic>
        <p:nvPicPr>
          <p:cNvPr id="452" name="Picture 451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989457" y="5874118"/>
            <a:ext cx="239931" cy="403813"/>
          </a:xfrm>
          <a:prstGeom prst="rect">
            <a:avLst/>
          </a:prstGeom>
        </p:spPr>
      </p:pic>
      <p:pic>
        <p:nvPicPr>
          <p:cNvPr id="453" name="Picture 452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69304" y="6126353"/>
            <a:ext cx="239931" cy="403813"/>
          </a:xfrm>
          <a:prstGeom prst="rect">
            <a:avLst/>
          </a:prstGeom>
        </p:spPr>
      </p:pic>
      <p:pic>
        <p:nvPicPr>
          <p:cNvPr id="454" name="Picture 453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92097" y="5991321"/>
            <a:ext cx="397072" cy="305431"/>
          </a:xfrm>
          <a:prstGeom prst="rect">
            <a:avLst/>
          </a:prstGeom>
        </p:spPr>
      </p:pic>
      <p:pic>
        <p:nvPicPr>
          <p:cNvPr id="455" name="Picture 454"/>
          <p:cNvPicPr/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40544" y="5833544"/>
            <a:ext cx="272773" cy="459086"/>
          </a:xfrm>
          <a:prstGeom prst="rect">
            <a:avLst/>
          </a:prstGeom>
        </p:spPr>
      </p:pic>
      <p:pic>
        <p:nvPicPr>
          <p:cNvPr id="456" name="Picture 455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93288" y="5284835"/>
            <a:ext cx="150087" cy="252600"/>
          </a:xfrm>
          <a:prstGeom prst="rect">
            <a:avLst/>
          </a:prstGeom>
        </p:spPr>
      </p:pic>
      <p:pic>
        <p:nvPicPr>
          <p:cNvPr id="457" name="Picture 456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597256" y="5857787"/>
            <a:ext cx="150087" cy="252600"/>
          </a:xfrm>
          <a:prstGeom prst="rect">
            <a:avLst/>
          </a:prstGeom>
        </p:spPr>
      </p:pic>
      <p:pic>
        <p:nvPicPr>
          <p:cNvPr id="458" name="Picture 457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40540" y="5955892"/>
            <a:ext cx="163835" cy="275739"/>
          </a:xfrm>
          <a:prstGeom prst="rect">
            <a:avLst/>
          </a:prstGeom>
        </p:spPr>
      </p:pic>
      <p:pic>
        <p:nvPicPr>
          <p:cNvPr id="459" name="Picture 458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255661" y="5814134"/>
            <a:ext cx="163835" cy="275739"/>
          </a:xfrm>
          <a:prstGeom prst="rect">
            <a:avLst/>
          </a:prstGeom>
        </p:spPr>
      </p:pic>
      <p:pic>
        <p:nvPicPr>
          <p:cNvPr id="460" name="Picture 459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33422" y="5839343"/>
            <a:ext cx="163835" cy="275739"/>
          </a:xfrm>
          <a:prstGeom prst="rect">
            <a:avLst/>
          </a:prstGeom>
        </p:spPr>
      </p:pic>
      <p:pic>
        <p:nvPicPr>
          <p:cNvPr id="461" name="Picture 460"/>
          <p:cNvPicPr/>
          <p:nvPr/>
        </p:nvPicPr>
        <p:blipFill>
          <a:blip r:embed="rId2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09533" y="5578592"/>
            <a:ext cx="189342" cy="324961"/>
          </a:xfrm>
          <a:prstGeom prst="rect">
            <a:avLst/>
          </a:prstGeom>
        </p:spPr>
      </p:pic>
      <p:pic>
        <p:nvPicPr>
          <p:cNvPr id="462" name="Picture 461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031990" y="5710956"/>
            <a:ext cx="232936" cy="392040"/>
          </a:xfrm>
          <a:prstGeom prst="rect">
            <a:avLst/>
          </a:prstGeom>
        </p:spPr>
      </p:pic>
      <p:pic>
        <p:nvPicPr>
          <p:cNvPr id="463" name="Picture 46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8559" y="6362119"/>
            <a:ext cx="232478" cy="309488"/>
          </a:xfrm>
          <a:prstGeom prst="rect">
            <a:avLst/>
          </a:prstGeom>
        </p:spPr>
      </p:pic>
      <p:pic>
        <p:nvPicPr>
          <p:cNvPr id="464" name="Picture 46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67921" y="6403148"/>
            <a:ext cx="232478" cy="309488"/>
          </a:xfrm>
          <a:prstGeom prst="rect">
            <a:avLst/>
          </a:prstGeom>
        </p:spPr>
      </p:pic>
      <p:pic>
        <p:nvPicPr>
          <p:cNvPr id="465" name="Picture 464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23311" y="6025593"/>
            <a:ext cx="232478" cy="309488"/>
          </a:xfrm>
          <a:prstGeom prst="rect">
            <a:avLst/>
          </a:prstGeom>
        </p:spPr>
      </p:pic>
      <p:pic>
        <p:nvPicPr>
          <p:cNvPr id="466" name="Picture 465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61607" y="6259698"/>
            <a:ext cx="204380" cy="346735"/>
          </a:xfrm>
          <a:prstGeom prst="rect">
            <a:avLst/>
          </a:prstGeom>
        </p:spPr>
      </p:pic>
      <p:pic>
        <p:nvPicPr>
          <p:cNvPr id="467" name="Picture 466"/>
          <p:cNvPicPr/>
          <p:nvPr/>
        </p:nvPicPr>
        <p:blipFill>
          <a:blip r:embed="rId1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6284" y="6340581"/>
            <a:ext cx="204380" cy="346735"/>
          </a:xfrm>
          <a:prstGeom prst="rect">
            <a:avLst/>
          </a:prstGeom>
        </p:spPr>
      </p:pic>
      <p:pic>
        <p:nvPicPr>
          <p:cNvPr id="468" name="Picture 467"/>
          <p:cNvPicPr/>
          <p:nvPr/>
        </p:nvPicPr>
        <p:blipFill>
          <a:blip r:embed="rId29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79760" y="6192040"/>
            <a:ext cx="249378" cy="428000"/>
          </a:xfrm>
          <a:prstGeom prst="rect">
            <a:avLst/>
          </a:prstGeom>
        </p:spPr>
      </p:pic>
      <p:pic>
        <p:nvPicPr>
          <p:cNvPr id="469" name="Picture 468"/>
          <p:cNvPicPr/>
          <p:nvPr/>
        </p:nvPicPr>
        <p:blipFill>
          <a:blip r:embed="rId3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89959" y="6331231"/>
            <a:ext cx="203235" cy="322948"/>
          </a:xfrm>
          <a:prstGeom prst="rect">
            <a:avLst/>
          </a:prstGeom>
        </p:spPr>
      </p:pic>
      <p:pic>
        <p:nvPicPr>
          <p:cNvPr id="470" name="Picture 469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92911" y="5683677"/>
            <a:ext cx="232478" cy="309488"/>
          </a:xfrm>
          <a:prstGeom prst="rect">
            <a:avLst/>
          </a:prstGeom>
        </p:spPr>
      </p:pic>
      <p:pic>
        <p:nvPicPr>
          <p:cNvPr id="471" name="Picture 470"/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490596" y="6159625"/>
            <a:ext cx="232936" cy="392040"/>
          </a:xfrm>
          <a:prstGeom prst="rect">
            <a:avLst/>
          </a:prstGeom>
        </p:spPr>
      </p:pic>
      <p:pic>
        <p:nvPicPr>
          <p:cNvPr id="472" name="Picture 471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663148" y="6366539"/>
            <a:ext cx="232478" cy="309488"/>
          </a:xfrm>
          <a:prstGeom prst="rect">
            <a:avLst/>
          </a:prstGeom>
        </p:spPr>
      </p:pic>
      <p:pic>
        <p:nvPicPr>
          <p:cNvPr id="473" name="Picture 472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61558" y="6423999"/>
            <a:ext cx="232478" cy="309488"/>
          </a:xfrm>
          <a:prstGeom prst="rect">
            <a:avLst/>
          </a:prstGeom>
        </p:spPr>
      </p:pic>
      <p:pic>
        <p:nvPicPr>
          <p:cNvPr id="474" name="Picture 473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65475" y="6133528"/>
            <a:ext cx="232478" cy="309488"/>
          </a:xfrm>
          <a:prstGeom prst="rect">
            <a:avLst/>
          </a:prstGeom>
        </p:spPr>
      </p:pic>
      <p:pic>
        <p:nvPicPr>
          <p:cNvPr id="475" name="Picture 474"/>
          <p:cNvPicPr/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756304" y="5852077"/>
            <a:ext cx="320047" cy="426065"/>
          </a:xfrm>
          <a:prstGeom prst="rect">
            <a:avLst/>
          </a:prstGeom>
        </p:spPr>
      </p:pic>
      <p:pic>
        <p:nvPicPr>
          <p:cNvPr id="476" name="Picture 47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8895" y="6284776"/>
            <a:ext cx="232478" cy="309488"/>
          </a:xfrm>
          <a:prstGeom prst="rect">
            <a:avLst/>
          </a:prstGeom>
        </p:spPr>
      </p:pic>
      <p:pic>
        <p:nvPicPr>
          <p:cNvPr id="477" name="Picture 476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60851" y="6230433"/>
            <a:ext cx="183314" cy="344610"/>
          </a:xfrm>
          <a:prstGeom prst="rect">
            <a:avLst/>
          </a:prstGeom>
        </p:spPr>
      </p:pic>
      <p:pic>
        <p:nvPicPr>
          <p:cNvPr id="478" name="Picture 477"/>
          <p:cNvPicPr/>
          <p:nvPr/>
        </p:nvPicPr>
        <p:blipFill>
          <a:blip r:embed="rId1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856915" y="6093480"/>
            <a:ext cx="183314" cy="344610"/>
          </a:xfrm>
          <a:prstGeom prst="rect">
            <a:avLst/>
          </a:prstGeom>
        </p:spPr>
      </p:pic>
      <p:pic>
        <p:nvPicPr>
          <p:cNvPr id="479" name="Picture 478"/>
          <p:cNvPicPr/>
          <p:nvPr/>
        </p:nvPicPr>
        <p:blipFill>
          <a:blip r:embed="rId1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90432" y="6485154"/>
            <a:ext cx="150087" cy="252600"/>
          </a:xfrm>
          <a:prstGeom prst="rect">
            <a:avLst/>
          </a:prstGeom>
        </p:spPr>
      </p:pic>
      <p:pic>
        <p:nvPicPr>
          <p:cNvPr id="480" name="Picture 479"/>
          <p:cNvPicPr/>
          <p:nvPr/>
        </p:nvPicPr>
        <p:blipFill>
          <a:blip r:embed="rId1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929" y="6264842"/>
            <a:ext cx="267171" cy="458539"/>
          </a:xfrm>
          <a:prstGeom prst="rect">
            <a:avLst/>
          </a:prstGeom>
        </p:spPr>
      </p:pic>
      <p:pic>
        <p:nvPicPr>
          <p:cNvPr id="481" name="Picture 480"/>
          <p:cNvPicPr/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0366" y="6320058"/>
            <a:ext cx="239931" cy="403813"/>
          </a:xfrm>
          <a:prstGeom prst="rect">
            <a:avLst/>
          </a:prstGeom>
        </p:spPr>
      </p:pic>
      <p:pic>
        <p:nvPicPr>
          <p:cNvPr id="482" name="Picture 481"/>
          <p:cNvPicPr/>
          <p:nvPr/>
        </p:nvPicPr>
        <p:blipFill>
          <a:blip r:embed="rId2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15494" y="6305846"/>
            <a:ext cx="232936" cy="392040"/>
          </a:xfrm>
          <a:prstGeom prst="rect">
            <a:avLst/>
          </a:prstGeom>
        </p:spPr>
      </p:pic>
      <p:pic>
        <p:nvPicPr>
          <p:cNvPr id="483" name="Picture 482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8652" y="214114"/>
            <a:ext cx="163835" cy="275739"/>
          </a:xfrm>
          <a:prstGeom prst="rect">
            <a:avLst/>
          </a:prstGeom>
        </p:spPr>
      </p:pic>
      <p:pic>
        <p:nvPicPr>
          <p:cNvPr id="484" name="Picture 483"/>
          <p:cNvPicPr/>
          <p:nvPr/>
        </p:nvPicPr>
        <p:blipFill>
          <a:blip r:embed="rId1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92344" y="52679"/>
            <a:ext cx="163835" cy="275739"/>
          </a:xfrm>
          <a:prstGeom prst="rect">
            <a:avLst/>
          </a:prstGeom>
        </p:spPr>
      </p:pic>
      <p:pic>
        <p:nvPicPr>
          <p:cNvPr id="485" name="Picture 484"/>
          <p:cNvPicPr/>
          <p:nvPr/>
        </p:nvPicPr>
        <p:blipFill>
          <a:blip r:embed="rId4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860052" y="78026"/>
            <a:ext cx="397072" cy="305431"/>
          </a:xfrm>
          <a:prstGeom prst="rect">
            <a:avLst/>
          </a:prstGeom>
        </p:spPr>
      </p:pic>
      <p:pic>
        <p:nvPicPr>
          <p:cNvPr id="486" name="Picture 485"/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91266" y="112298"/>
            <a:ext cx="232478" cy="309488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-15240" y="88520"/>
            <a:ext cx="1524000" cy="1115440"/>
          </a:xfrm>
          <a:custGeom>
            <a:avLst/>
            <a:gdLst>
              <a:gd name="connsiteX0" fmla="*/ 76200 w 1524000"/>
              <a:gd name="connsiteY0" fmla="*/ 2920 h 1115440"/>
              <a:gd name="connsiteX1" fmla="*/ 152400 w 1524000"/>
              <a:gd name="connsiteY1" fmla="*/ 18160 h 1115440"/>
              <a:gd name="connsiteX2" fmla="*/ 198120 w 1524000"/>
              <a:gd name="connsiteY2" fmla="*/ 33400 h 1115440"/>
              <a:gd name="connsiteX3" fmla="*/ 320040 w 1524000"/>
              <a:gd name="connsiteY3" fmla="*/ 48640 h 1115440"/>
              <a:gd name="connsiteX4" fmla="*/ 426720 w 1524000"/>
              <a:gd name="connsiteY4" fmla="*/ 63880 h 1115440"/>
              <a:gd name="connsiteX5" fmla="*/ 487680 w 1524000"/>
              <a:gd name="connsiteY5" fmla="*/ 79120 h 1115440"/>
              <a:gd name="connsiteX6" fmla="*/ 1264920 w 1524000"/>
              <a:gd name="connsiteY6" fmla="*/ 33400 h 1115440"/>
              <a:gd name="connsiteX7" fmla="*/ 1447800 w 1524000"/>
              <a:gd name="connsiteY7" fmla="*/ 48640 h 1115440"/>
              <a:gd name="connsiteX8" fmla="*/ 1493520 w 1524000"/>
              <a:gd name="connsiteY8" fmla="*/ 63880 h 1115440"/>
              <a:gd name="connsiteX9" fmla="*/ 1524000 w 1524000"/>
              <a:gd name="connsiteY9" fmla="*/ 155320 h 1115440"/>
              <a:gd name="connsiteX10" fmla="*/ 1508760 w 1524000"/>
              <a:gd name="connsiteY10" fmla="*/ 368680 h 1115440"/>
              <a:gd name="connsiteX11" fmla="*/ 1493520 w 1524000"/>
              <a:gd name="connsiteY11" fmla="*/ 429640 h 1115440"/>
              <a:gd name="connsiteX12" fmla="*/ 1478280 w 1524000"/>
              <a:gd name="connsiteY12" fmla="*/ 643000 h 1115440"/>
              <a:gd name="connsiteX13" fmla="*/ 1386840 w 1524000"/>
              <a:gd name="connsiteY13" fmla="*/ 703960 h 1115440"/>
              <a:gd name="connsiteX14" fmla="*/ 1356360 w 1524000"/>
              <a:gd name="connsiteY14" fmla="*/ 749680 h 1115440"/>
              <a:gd name="connsiteX15" fmla="*/ 1310640 w 1524000"/>
              <a:gd name="connsiteY15" fmla="*/ 780160 h 1115440"/>
              <a:gd name="connsiteX16" fmla="*/ 1295400 w 1524000"/>
              <a:gd name="connsiteY16" fmla="*/ 825880 h 1115440"/>
              <a:gd name="connsiteX17" fmla="*/ 1264920 w 1524000"/>
              <a:gd name="connsiteY17" fmla="*/ 871600 h 1115440"/>
              <a:gd name="connsiteX18" fmla="*/ 1249680 w 1524000"/>
              <a:gd name="connsiteY18" fmla="*/ 932560 h 1115440"/>
              <a:gd name="connsiteX19" fmla="*/ 1203960 w 1524000"/>
              <a:gd name="connsiteY19" fmla="*/ 1024000 h 1115440"/>
              <a:gd name="connsiteX20" fmla="*/ 1158240 w 1524000"/>
              <a:gd name="connsiteY20" fmla="*/ 1054480 h 1115440"/>
              <a:gd name="connsiteX21" fmla="*/ 975360 w 1524000"/>
              <a:gd name="connsiteY21" fmla="*/ 1100200 h 1115440"/>
              <a:gd name="connsiteX22" fmla="*/ 914400 w 1524000"/>
              <a:gd name="connsiteY22" fmla="*/ 1115440 h 1115440"/>
              <a:gd name="connsiteX23" fmla="*/ 685800 w 1524000"/>
              <a:gd name="connsiteY23" fmla="*/ 1100200 h 1115440"/>
              <a:gd name="connsiteX24" fmla="*/ 655320 w 1524000"/>
              <a:gd name="connsiteY24" fmla="*/ 1054480 h 1115440"/>
              <a:gd name="connsiteX25" fmla="*/ 609600 w 1524000"/>
              <a:gd name="connsiteY25" fmla="*/ 947800 h 1115440"/>
              <a:gd name="connsiteX26" fmla="*/ 518160 w 1524000"/>
              <a:gd name="connsiteY26" fmla="*/ 886840 h 1115440"/>
              <a:gd name="connsiteX27" fmla="*/ 502920 w 1524000"/>
              <a:gd name="connsiteY27" fmla="*/ 749680 h 1115440"/>
              <a:gd name="connsiteX28" fmla="*/ 441960 w 1524000"/>
              <a:gd name="connsiteY28" fmla="*/ 658240 h 1115440"/>
              <a:gd name="connsiteX29" fmla="*/ 365760 w 1524000"/>
              <a:gd name="connsiteY29" fmla="*/ 597280 h 1115440"/>
              <a:gd name="connsiteX30" fmla="*/ 289560 w 1524000"/>
              <a:gd name="connsiteY30" fmla="*/ 536320 h 1115440"/>
              <a:gd name="connsiteX31" fmla="*/ 243840 w 1524000"/>
              <a:gd name="connsiteY31" fmla="*/ 505840 h 1115440"/>
              <a:gd name="connsiteX32" fmla="*/ 152400 w 1524000"/>
              <a:gd name="connsiteY32" fmla="*/ 475360 h 1115440"/>
              <a:gd name="connsiteX33" fmla="*/ 106680 w 1524000"/>
              <a:gd name="connsiteY33" fmla="*/ 460120 h 1115440"/>
              <a:gd name="connsiteX34" fmla="*/ 0 w 1524000"/>
              <a:gd name="connsiteY34" fmla="*/ 444880 h 1115440"/>
              <a:gd name="connsiteX35" fmla="*/ 15240 w 1524000"/>
              <a:gd name="connsiteY35" fmla="*/ 155320 h 1115440"/>
              <a:gd name="connsiteX36" fmla="*/ 30480 w 1524000"/>
              <a:gd name="connsiteY36" fmla="*/ 79120 h 1115440"/>
              <a:gd name="connsiteX37" fmla="*/ 76200 w 1524000"/>
              <a:gd name="connsiteY37" fmla="*/ 2920 h 111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524000" h="1115440">
                <a:moveTo>
                  <a:pt x="76200" y="2920"/>
                </a:moveTo>
                <a:cubicBezTo>
                  <a:pt x="96520" y="-7240"/>
                  <a:pt x="127270" y="11878"/>
                  <a:pt x="152400" y="18160"/>
                </a:cubicBezTo>
                <a:cubicBezTo>
                  <a:pt x="167985" y="22056"/>
                  <a:pt x="182315" y="30526"/>
                  <a:pt x="198120" y="33400"/>
                </a:cubicBezTo>
                <a:cubicBezTo>
                  <a:pt x="238416" y="40726"/>
                  <a:pt x="279443" y="43227"/>
                  <a:pt x="320040" y="48640"/>
                </a:cubicBezTo>
                <a:cubicBezTo>
                  <a:pt x="355646" y="53387"/>
                  <a:pt x="391378" y="57454"/>
                  <a:pt x="426720" y="63880"/>
                </a:cubicBezTo>
                <a:cubicBezTo>
                  <a:pt x="447328" y="67627"/>
                  <a:pt x="467360" y="74040"/>
                  <a:pt x="487680" y="79120"/>
                </a:cubicBezTo>
                <a:cubicBezTo>
                  <a:pt x="1224886" y="47750"/>
                  <a:pt x="972119" y="106600"/>
                  <a:pt x="1264920" y="33400"/>
                </a:cubicBezTo>
                <a:cubicBezTo>
                  <a:pt x="1325880" y="38480"/>
                  <a:pt x="1387165" y="40555"/>
                  <a:pt x="1447800" y="48640"/>
                </a:cubicBezTo>
                <a:cubicBezTo>
                  <a:pt x="1463723" y="50763"/>
                  <a:pt x="1484183" y="50808"/>
                  <a:pt x="1493520" y="63880"/>
                </a:cubicBezTo>
                <a:cubicBezTo>
                  <a:pt x="1512194" y="90024"/>
                  <a:pt x="1524000" y="155320"/>
                  <a:pt x="1524000" y="155320"/>
                </a:cubicBezTo>
                <a:cubicBezTo>
                  <a:pt x="1518920" y="226440"/>
                  <a:pt x="1516634" y="297815"/>
                  <a:pt x="1508760" y="368680"/>
                </a:cubicBezTo>
                <a:cubicBezTo>
                  <a:pt x="1506447" y="389497"/>
                  <a:pt x="1495833" y="408823"/>
                  <a:pt x="1493520" y="429640"/>
                </a:cubicBezTo>
                <a:cubicBezTo>
                  <a:pt x="1485646" y="500505"/>
                  <a:pt x="1504123" y="576547"/>
                  <a:pt x="1478280" y="643000"/>
                </a:cubicBezTo>
                <a:cubicBezTo>
                  <a:pt x="1465003" y="677142"/>
                  <a:pt x="1386840" y="703960"/>
                  <a:pt x="1386840" y="703960"/>
                </a:cubicBezTo>
                <a:cubicBezTo>
                  <a:pt x="1376680" y="719200"/>
                  <a:pt x="1369312" y="736728"/>
                  <a:pt x="1356360" y="749680"/>
                </a:cubicBezTo>
                <a:cubicBezTo>
                  <a:pt x="1343408" y="762632"/>
                  <a:pt x="1322082" y="765857"/>
                  <a:pt x="1310640" y="780160"/>
                </a:cubicBezTo>
                <a:cubicBezTo>
                  <a:pt x="1300605" y="792704"/>
                  <a:pt x="1302584" y="811512"/>
                  <a:pt x="1295400" y="825880"/>
                </a:cubicBezTo>
                <a:cubicBezTo>
                  <a:pt x="1287209" y="842263"/>
                  <a:pt x="1275080" y="856360"/>
                  <a:pt x="1264920" y="871600"/>
                </a:cubicBezTo>
                <a:cubicBezTo>
                  <a:pt x="1259840" y="891920"/>
                  <a:pt x="1255434" y="912421"/>
                  <a:pt x="1249680" y="932560"/>
                </a:cubicBezTo>
                <a:cubicBezTo>
                  <a:pt x="1239764" y="967266"/>
                  <a:pt x="1230677" y="997283"/>
                  <a:pt x="1203960" y="1024000"/>
                </a:cubicBezTo>
                <a:cubicBezTo>
                  <a:pt x="1191008" y="1036952"/>
                  <a:pt x="1174978" y="1047041"/>
                  <a:pt x="1158240" y="1054480"/>
                </a:cubicBezTo>
                <a:cubicBezTo>
                  <a:pt x="1074916" y="1091513"/>
                  <a:pt x="1062492" y="1082774"/>
                  <a:pt x="975360" y="1100200"/>
                </a:cubicBezTo>
                <a:cubicBezTo>
                  <a:pt x="954821" y="1104308"/>
                  <a:pt x="934720" y="1110360"/>
                  <a:pt x="914400" y="1115440"/>
                </a:cubicBezTo>
                <a:cubicBezTo>
                  <a:pt x="838200" y="1110360"/>
                  <a:pt x="760139" y="1117692"/>
                  <a:pt x="685800" y="1100200"/>
                </a:cubicBezTo>
                <a:cubicBezTo>
                  <a:pt x="667971" y="1096005"/>
                  <a:pt x="662535" y="1071315"/>
                  <a:pt x="655320" y="1054480"/>
                </a:cubicBezTo>
                <a:cubicBezTo>
                  <a:pt x="633776" y="1004210"/>
                  <a:pt x="653327" y="986061"/>
                  <a:pt x="609600" y="947800"/>
                </a:cubicBezTo>
                <a:cubicBezTo>
                  <a:pt x="582031" y="923677"/>
                  <a:pt x="518160" y="886840"/>
                  <a:pt x="518160" y="886840"/>
                </a:cubicBezTo>
                <a:cubicBezTo>
                  <a:pt x="513080" y="841120"/>
                  <a:pt x="517467" y="793321"/>
                  <a:pt x="502920" y="749680"/>
                </a:cubicBezTo>
                <a:cubicBezTo>
                  <a:pt x="491336" y="714927"/>
                  <a:pt x="462280" y="688720"/>
                  <a:pt x="441960" y="658240"/>
                </a:cubicBezTo>
                <a:cubicBezTo>
                  <a:pt x="402569" y="599154"/>
                  <a:pt x="428856" y="618312"/>
                  <a:pt x="365760" y="597280"/>
                </a:cubicBezTo>
                <a:cubicBezTo>
                  <a:pt x="314379" y="520208"/>
                  <a:pt x="363172" y="573126"/>
                  <a:pt x="289560" y="536320"/>
                </a:cubicBezTo>
                <a:cubicBezTo>
                  <a:pt x="273177" y="528129"/>
                  <a:pt x="260578" y="513279"/>
                  <a:pt x="243840" y="505840"/>
                </a:cubicBezTo>
                <a:cubicBezTo>
                  <a:pt x="214480" y="492791"/>
                  <a:pt x="182880" y="485520"/>
                  <a:pt x="152400" y="475360"/>
                </a:cubicBezTo>
                <a:cubicBezTo>
                  <a:pt x="137160" y="470280"/>
                  <a:pt x="122583" y="462392"/>
                  <a:pt x="106680" y="460120"/>
                </a:cubicBezTo>
                <a:lnTo>
                  <a:pt x="0" y="444880"/>
                </a:lnTo>
                <a:cubicBezTo>
                  <a:pt x="5080" y="348360"/>
                  <a:pt x="7213" y="251640"/>
                  <a:pt x="15240" y="155320"/>
                </a:cubicBezTo>
                <a:cubicBezTo>
                  <a:pt x="17391" y="129506"/>
                  <a:pt x="21385" y="103374"/>
                  <a:pt x="30480" y="79120"/>
                </a:cubicBezTo>
                <a:cubicBezTo>
                  <a:pt x="63778" y="-9674"/>
                  <a:pt x="55880" y="13080"/>
                  <a:pt x="76200" y="2920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4" name="Freeform 123"/>
          <p:cNvSpPr/>
          <p:nvPr/>
        </p:nvSpPr>
        <p:spPr>
          <a:xfrm>
            <a:off x="1188720" y="76200"/>
            <a:ext cx="1310640" cy="1508760"/>
          </a:xfrm>
          <a:custGeom>
            <a:avLst/>
            <a:gdLst>
              <a:gd name="connsiteX0" fmla="*/ 0 w 1310640"/>
              <a:gd name="connsiteY0" fmla="*/ 1066800 h 1508760"/>
              <a:gd name="connsiteX1" fmla="*/ 76200 w 1310640"/>
              <a:gd name="connsiteY1" fmla="*/ 1112520 h 1508760"/>
              <a:gd name="connsiteX2" fmla="*/ 121920 w 1310640"/>
              <a:gd name="connsiteY2" fmla="*/ 1158240 h 1508760"/>
              <a:gd name="connsiteX3" fmla="*/ 213360 w 1310640"/>
              <a:gd name="connsiteY3" fmla="*/ 1188720 h 1508760"/>
              <a:gd name="connsiteX4" fmla="*/ 259080 w 1310640"/>
              <a:gd name="connsiteY4" fmla="*/ 1203960 h 1508760"/>
              <a:gd name="connsiteX5" fmla="*/ 304800 w 1310640"/>
              <a:gd name="connsiteY5" fmla="*/ 1219200 h 1508760"/>
              <a:gd name="connsiteX6" fmla="*/ 396240 w 1310640"/>
              <a:gd name="connsiteY6" fmla="*/ 1280160 h 1508760"/>
              <a:gd name="connsiteX7" fmla="*/ 441960 w 1310640"/>
              <a:gd name="connsiteY7" fmla="*/ 1310640 h 1508760"/>
              <a:gd name="connsiteX8" fmla="*/ 533400 w 1310640"/>
              <a:gd name="connsiteY8" fmla="*/ 1356360 h 1508760"/>
              <a:gd name="connsiteX9" fmla="*/ 594360 w 1310640"/>
              <a:gd name="connsiteY9" fmla="*/ 1447800 h 1508760"/>
              <a:gd name="connsiteX10" fmla="*/ 609600 w 1310640"/>
              <a:gd name="connsiteY10" fmla="*/ 1493520 h 1508760"/>
              <a:gd name="connsiteX11" fmla="*/ 655320 w 1310640"/>
              <a:gd name="connsiteY11" fmla="*/ 1508760 h 1508760"/>
              <a:gd name="connsiteX12" fmla="*/ 701040 w 1310640"/>
              <a:gd name="connsiteY12" fmla="*/ 1478280 h 1508760"/>
              <a:gd name="connsiteX13" fmla="*/ 716280 w 1310640"/>
              <a:gd name="connsiteY13" fmla="*/ 1432560 h 1508760"/>
              <a:gd name="connsiteX14" fmla="*/ 731520 w 1310640"/>
              <a:gd name="connsiteY14" fmla="*/ 1325880 h 1508760"/>
              <a:gd name="connsiteX15" fmla="*/ 807720 w 1310640"/>
              <a:gd name="connsiteY15" fmla="*/ 1188720 h 1508760"/>
              <a:gd name="connsiteX16" fmla="*/ 838200 w 1310640"/>
              <a:gd name="connsiteY16" fmla="*/ 1097280 h 1508760"/>
              <a:gd name="connsiteX17" fmla="*/ 868680 w 1310640"/>
              <a:gd name="connsiteY17" fmla="*/ 1051560 h 1508760"/>
              <a:gd name="connsiteX18" fmla="*/ 944880 w 1310640"/>
              <a:gd name="connsiteY18" fmla="*/ 929640 h 1508760"/>
              <a:gd name="connsiteX19" fmla="*/ 975360 w 1310640"/>
              <a:gd name="connsiteY19" fmla="*/ 883920 h 1508760"/>
              <a:gd name="connsiteX20" fmla="*/ 1066800 w 1310640"/>
              <a:gd name="connsiteY20" fmla="*/ 822960 h 1508760"/>
              <a:gd name="connsiteX21" fmla="*/ 1097280 w 1310640"/>
              <a:gd name="connsiteY21" fmla="*/ 777240 h 1508760"/>
              <a:gd name="connsiteX22" fmla="*/ 1143000 w 1310640"/>
              <a:gd name="connsiteY22" fmla="*/ 746760 h 1508760"/>
              <a:gd name="connsiteX23" fmla="*/ 1188720 w 1310640"/>
              <a:gd name="connsiteY23" fmla="*/ 701040 h 1508760"/>
              <a:gd name="connsiteX24" fmla="*/ 1203960 w 1310640"/>
              <a:gd name="connsiteY24" fmla="*/ 655320 h 1508760"/>
              <a:gd name="connsiteX25" fmla="*/ 1264920 w 1310640"/>
              <a:gd name="connsiteY25" fmla="*/ 563880 h 1508760"/>
              <a:gd name="connsiteX26" fmla="*/ 1295400 w 1310640"/>
              <a:gd name="connsiteY26" fmla="*/ 518160 h 1508760"/>
              <a:gd name="connsiteX27" fmla="*/ 1310640 w 1310640"/>
              <a:gd name="connsiteY27" fmla="*/ 472440 h 1508760"/>
              <a:gd name="connsiteX28" fmla="*/ 1280160 w 1310640"/>
              <a:gd name="connsiteY28" fmla="*/ 320040 h 1508760"/>
              <a:gd name="connsiteX29" fmla="*/ 1234440 w 1310640"/>
              <a:gd name="connsiteY29" fmla="*/ 274320 h 1508760"/>
              <a:gd name="connsiteX30" fmla="*/ 1219200 w 1310640"/>
              <a:gd name="connsiteY30" fmla="*/ 228600 h 1508760"/>
              <a:gd name="connsiteX31" fmla="*/ 1203960 w 1310640"/>
              <a:gd name="connsiteY31" fmla="*/ 121920 h 1508760"/>
              <a:gd name="connsiteX32" fmla="*/ 1143000 w 1310640"/>
              <a:gd name="connsiteY32" fmla="*/ 30480 h 1508760"/>
              <a:gd name="connsiteX33" fmla="*/ 1051560 w 1310640"/>
              <a:gd name="connsiteY33" fmla="*/ 0 h 1508760"/>
              <a:gd name="connsiteX34" fmla="*/ 396240 w 1310640"/>
              <a:gd name="connsiteY34" fmla="*/ 15240 h 1508760"/>
              <a:gd name="connsiteX35" fmla="*/ 350520 w 1310640"/>
              <a:gd name="connsiteY35" fmla="*/ 30480 h 1508760"/>
              <a:gd name="connsiteX36" fmla="*/ 335280 w 1310640"/>
              <a:gd name="connsiteY36" fmla="*/ 76200 h 1508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310640" h="1508760">
                <a:moveTo>
                  <a:pt x="0" y="1066800"/>
                </a:moveTo>
                <a:cubicBezTo>
                  <a:pt x="25400" y="1082040"/>
                  <a:pt x="52503" y="1094747"/>
                  <a:pt x="76200" y="1112520"/>
                </a:cubicBezTo>
                <a:cubicBezTo>
                  <a:pt x="93442" y="1125452"/>
                  <a:pt x="103080" y="1147773"/>
                  <a:pt x="121920" y="1158240"/>
                </a:cubicBezTo>
                <a:cubicBezTo>
                  <a:pt x="150006" y="1173843"/>
                  <a:pt x="182880" y="1178560"/>
                  <a:pt x="213360" y="1188720"/>
                </a:cubicBezTo>
                <a:lnTo>
                  <a:pt x="259080" y="1203960"/>
                </a:lnTo>
                <a:cubicBezTo>
                  <a:pt x="274320" y="1209040"/>
                  <a:pt x="291434" y="1210289"/>
                  <a:pt x="304800" y="1219200"/>
                </a:cubicBezTo>
                <a:lnTo>
                  <a:pt x="396240" y="1280160"/>
                </a:lnTo>
                <a:cubicBezTo>
                  <a:pt x="411480" y="1290320"/>
                  <a:pt x="424584" y="1304848"/>
                  <a:pt x="441960" y="1310640"/>
                </a:cubicBezTo>
                <a:cubicBezTo>
                  <a:pt x="505056" y="1331672"/>
                  <a:pt x="474314" y="1316969"/>
                  <a:pt x="533400" y="1356360"/>
                </a:cubicBezTo>
                <a:cubicBezTo>
                  <a:pt x="553720" y="1386840"/>
                  <a:pt x="582776" y="1413047"/>
                  <a:pt x="594360" y="1447800"/>
                </a:cubicBezTo>
                <a:cubicBezTo>
                  <a:pt x="599440" y="1463040"/>
                  <a:pt x="598241" y="1482161"/>
                  <a:pt x="609600" y="1493520"/>
                </a:cubicBezTo>
                <a:cubicBezTo>
                  <a:pt x="620959" y="1504879"/>
                  <a:pt x="640080" y="1503680"/>
                  <a:pt x="655320" y="1508760"/>
                </a:cubicBezTo>
                <a:cubicBezTo>
                  <a:pt x="670560" y="1498600"/>
                  <a:pt x="689598" y="1492583"/>
                  <a:pt x="701040" y="1478280"/>
                </a:cubicBezTo>
                <a:cubicBezTo>
                  <a:pt x="711075" y="1465736"/>
                  <a:pt x="713130" y="1448312"/>
                  <a:pt x="716280" y="1432560"/>
                </a:cubicBezTo>
                <a:cubicBezTo>
                  <a:pt x="723325" y="1397337"/>
                  <a:pt x="724475" y="1361103"/>
                  <a:pt x="731520" y="1325880"/>
                </a:cubicBezTo>
                <a:cubicBezTo>
                  <a:pt x="754500" y="1210978"/>
                  <a:pt x="746614" y="1372037"/>
                  <a:pt x="807720" y="1188720"/>
                </a:cubicBezTo>
                <a:cubicBezTo>
                  <a:pt x="817880" y="1158240"/>
                  <a:pt x="820378" y="1124013"/>
                  <a:pt x="838200" y="1097280"/>
                </a:cubicBezTo>
                <a:cubicBezTo>
                  <a:pt x="848360" y="1082040"/>
                  <a:pt x="861241" y="1068298"/>
                  <a:pt x="868680" y="1051560"/>
                </a:cubicBezTo>
                <a:cubicBezTo>
                  <a:pt x="922134" y="931289"/>
                  <a:pt x="862632" y="984472"/>
                  <a:pt x="944880" y="929640"/>
                </a:cubicBezTo>
                <a:cubicBezTo>
                  <a:pt x="955040" y="914400"/>
                  <a:pt x="961576" y="895981"/>
                  <a:pt x="975360" y="883920"/>
                </a:cubicBezTo>
                <a:cubicBezTo>
                  <a:pt x="1002929" y="859797"/>
                  <a:pt x="1066800" y="822960"/>
                  <a:pt x="1066800" y="822960"/>
                </a:cubicBezTo>
                <a:cubicBezTo>
                  <a:pt x="1076960" y="807720"/>
                  <a:pt x="1084328" y="790192"/>
                  <a:pt x="1097280" y="777240"/>
                </a:cubicBezTo>
                <a:cubicBezTo>
                  <a:pt x="1110232" y="764288"/>
                  <a:pt x="1128929" y="758486"/>
                  <a:pt x="1143000" y="746760"/>
                </a:cubicBezTo>
                <a:cubicBezTo>
                  <a:pt x="1159557" y="732962"/>
                  <a:pt x="1173480" y="716280"/>
                  <a:pt x="1188720" y="701040"/>
                </a:cubicBezTo>
                <a:cubicBezTo>
                  <a:pt x="1193800" y="685800"/>
                  <a:pt x="1196158" y="669363"/>
                  <a:pt x="1203960" y="655320"/>
                </a:cubicBezTo>
                <a:cubicBezTo>
                  <a:pt x="1221750" y="623298"/>
                  <a:pt x="1244600" y="594360"/>
                  <a:pt x="1264920" y="563880"/>
                </a:cubicBezTo>
                <a:cubicBezTo>
                  <a:pt x="1275080" y="548640"/>
                  <a:pt x="1289608" y="535536"/>
                  <a:pt x="1295400" y="518160"/>
                </a:cubicBezTo>
                <a:lnTo>
                  <a:pt x="1310640" y="472440"/>
                </a:lnTo>
                <a:cubicBezTo>
                  <a:pt x="1309349" y="463405"/>
                  <a:pt x="1299505" y="349057"/>
                  <a:pt x="1280160" y="320040"/>
                </a:cubicBezTo>
                <a:cubicBezTo>
                  <a:pt x="1268205" y="302107"/>
                  <a:pt x="1249680" y="289560"/>
                  <a:pt x="1234440" y="274320"/>
                </a:cubicBezTo>
                <a:cubicBezTo>
                  <a:pt x="1229360" y="259080"/>
                  <a:pt x="1222350" y="244352"/>
                  <a:pt x="1219200" y="228600"/>
                </a:cubicBezTo>
                <a:cubicBezTo>
                  <a:pt x="1212155" y="193377"/>
                  <a:pt x="1216855" y="155447"/>
                  <a:pt x="1203960" y="121920"/>
                </a:cubicBezTo>
                <a:cubicBezTo>
                  <a:pt x="1190810" y="87729"/>
                  <a:pt x="1177753" y="42064"/>
                  <a:pt x="1143000" y="30480"/>
                </a:cubicBezTo>
                <a:lnTo>
                  <a:pt x="1051560" y="0"/>
                </a:lnTo>
                <a:cubicBezTo>
                  <a:pt x="833120" y="5080"/>
                  <a:pt x="614533" y="5749"/>
                  <a:pt x="396240" y="15240"/>
                </a:cubicBezTo>
                <a:cubicBezTo>
                  <a:pt x="380191" y="15938"/>
                  <a:pt x="363064" y="20445"/>
                  <a:pt x="350520" y="30480"/>
                </a:cubicBezTo>
                <a:cubicBezTo>
                  <a:pt x="288086" y="80427"/>
                  <a:pt x="309805" y="76200"/>
                  <a:pt x="335280" y="7620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1874520" y="137160"/>
            <a:ext cx="1450034" cy="1645920"/>
          </a:xfrm>
          <a:custGeom>
            <a:avLst/>
            <a:gdLst>
              <a:gd name="connsiteX0" fmla="*/ 0 w 1450034"/>
              <a:gd name="connsiteY0" fmla="*/ 1386840 h 1645920"/>
              <a:gd name="connsiteX1" fmla="*/ 76200 w 1450034"/>
              <a:gd name="connsiteY1" fmla="*/ 1417320 h 1645920"/>
              <a:gd name="connsiteX2" fmla="*/ 121920 w 1450034"/>
              <a:gd name="connsiteY2" fmla="*/ 1432560 h 1645920"/>
              <a:gd name="connsiteX3" fmla="*/ 167640 w 1450034"/>
              <a:gd name="connsiteY3" fmla="*/ 1463040 h 1645920"/>
              <a:gd name="connsiteX4" fmla="*/ 213360 w 1450034"/>
              <a:gd name="connsiteY4" fmla="*/ 1478280 h 1645920"/>
              <a:gd name="connsiteX5" fmla="*/ 259080 w 1450034"/>
              <a:gd name="connsiteY5" fmla="*/ 1508760 h 1645920"/>
              <a:gd name="connsiteX6" fmla="*/ 381000 w 1450034"/>
              <a:gd name="connsiteY6" fmla="*/ 1524000 h 1645920"/>
              <a:gd name="connsiteX7" fmla="*/ 441960 w 1450034"/>
              <a:gd name="connsiteY7" fmla="*/ 1615440 h 1645920"/>
              <a:gd name="connsiteX8" fmla="*/ 563880 w 1450034"/>
              <a:gd name="connsiteY8" fmla="*/ 1645920 h 1645920"/>
              <a:gd name="connsiteX9" fmla="*/ 640080 w 1450034"/>
              <a:gd name="connsiteY9" fmla="*/ 1630680 h 1645920"/>
              <a:gd name="connsiteX10" fmla="*/ 701040 w 1450034"/>
              <a:gd name="connsiteY10" fmla="*/ 1554480 h 1645920"/>
              <a:gd name="connsiteX11" fmla="*/ 746760 w 1450034"/>
              <a:gd name="connsiteY11" fmla="*/ 1463040 h 1645920"/>
              <a:gd name="connsiteX12" fmla="*/ 762000 w 1450034"/>
              <a:gd name="connsiteY12" fmla="*/ 1143000 h 1645920"/>
              <a:gd name="connsiteX13" fmla="*/ 822960 w 1450034"/>
              <a:gd name="connsiteY13" fmla="*/ 1005840 h 1645920"/>
              <a:gd name="connsiteX14" fmla="*/ 914400 w 1450034"/>
              <a:gd name="connsiteY14" fmla="*/ 944880 h 1645920"/>
              <a:gd name="connsiteX15" fmla="*/ 1021080 w 1450034"/>
              <a:gd name="connsiteY15" fmla="*/ 914400 h 1645920"/>
              <a:gd name="connsiteX16" fmla="*/ 1173480 w 1450034"/>
              <a:gd name="connsiteY16" fmla="*/ 883920 h 1645920"/>
              <a:gd name="connsiteX17" fmla="*/ 1356360 w 1450034"/>
              <a:gd name="connsiteY17" fmla="*/ 868680 h 1645920"/>
              <a:gd name="connsiteX18" fmla="*/ 1417320 w 1450034"/>
              <a:gd name="connsiteY18" fmla="*/ 853440 h 1645920"/>
              <a:gd name="connsiteX19" fmla="*/ 1432560 w 1450034"/>
              <a:gd name="connsiteY19" fmla="*/ 685800 h 1645920"/>
              <a:gd name="connsiteX20" fmla="*/ 1417320 w 1450034"/>
              <a:gd name="connsiteY20" fmla="*/ 640080 h 1645920"/>
              <a:gd name="connsiteX21" fmla="*/ 1386840 w 1450034"/>
              <a:gd name="connsiteY21" fmla="*/ 594360 h 1645920"/>
              <a:gd name="connsiteX22" fmla="*/ 1371600 w 1450034"/>
              <a:gd name="connsiteY22" fmla="*/ 548640 h 1645920"/>
              <a:gd name="connsiteX23" fmla="*/ 1310640 w 1450034"/>
              <a:gd name="connsiteY23" fmla="*/ 243840 h 1645920"/>
              <a:gd name="connsiteX24" fmla="*/ 1280160 w 1450034"/>
              <a:gd name="connsiteY24" fmla="*/ 198120 h 1645920"/>
              <a:gd name="connsiteX25" fmla="*/ 1188720 w 1450034"/>
              <a:gd name="connsiteY25" fmla="*/ 167640 h 1645920"/>
              <a:gd name="connsiteX26" fmla="*/ 1143000 w 1450034"/>
              <a:gd name="connsiteY26" fmla="*/ 152400 h 1645920"/>
              <a:gd name="connsiteX27" fmla="*/ 1097280 w 1450034"/>
              <a:gd name="connsiteY27" fmla="*/ 106680 h 1645920"/>
              <a:gd name="connsiteX28" fmla="*/ 1051560 w 1450034"/>
              <a:gd name="connsiteY28" fmla="*/ 91440 h 1645920"/>
              <a:gd name="connsiteX29" fmla="*/ 1005840 w 1450034"/>
              <a:gd name="connsiteY29" fmla="*/ 60960 h 1645920"/>
              <a:gd name="connsiteX30" fmla="*/ 853440 w 1450034"/>
              <a:gd name="connsiteY30" fmla="*/ 15240 h 1645920"/>
              <a:gd name="connsiteX31" fmla="*/ 807720 w 1450034"/>
              <a:gd name="connsiteY31" fmla="*/ 0 h 1645920"/>
              <a:gd name="connsiteX32" fmla="*/ 640080 w 1450034"/>
              <a:gd name="connsiteY32" fmla="*/ 15240 h 1645920"/>
              <a:gd name="connsiteX33" fmla="*/ 548640 w 1450034"/>
              <a:gd name="connsiteY33" fmla="*/ 45720 h 1645920"/>
              <a:gd name="connsiteX34" fmla="*/ 548640 w 1450034"/>
              <a:gd name="connsiteY34" fmla="*/ 76200 h 1645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450034" h="1645920">
                <a:moveTo>
                  <a:pt x="0" y="1386840"/>
                </a:moveTo>
                <a:cubicBezTo>
                  <a:pt x="25400" y="1397000"/>
                  <a:pt x="50585" y="1407714"/>
                  <a:pt x="76200" y="1417320"/>
                </a:cubicBezTo>
                <a:cubicBezTo>
                  <a:pt x="91242" y="1422961"/>
                  <a:pt x="107552" y="1425376"/>
                  <a:pt x="121920" y="1432560"/>
                </a:cubicBezTo>
                <a:cubicBezTo>
                  <a:pt x="138303" y="1440751"/>
                  <a:pt x="151257" y="1454849"/>
                  <a:pt x="167640" y="1463040"/>
                </a:cubicBezTo>
                <a:cubicBezTo>
                  <a:pt x="182008" y="1470224"/>
                  <a:pt x="198992" y="1471096"/>
                  <a:pt x="213360" y="1478280"/>
                </a:cubicBezTo>
                <a:cubicBezTo>
                  <a:pt x="229743" y="1486471"/>
                  <a:pt x="241409" y="1503941"/>
                  <a:pt x="259080" y="1508760"/>
                </a:cubicBezTo>
                <a:cubicBezTo>
                  <a:pt x="298593" y="1519536"/>
                  <a:pt x="340360" y="1518920"/>
                  <a:pt x="381000" y="1524000"/>
                </a:cubicBezTo>
                <a:cubicBezTo>
                  <a:pt x="401320" y="1554480"/>
                  <a:pt x="406421" y="1606555"/>
                  <a:pt x="441960" y="1615440"/>
                </a:cubicBezTo>
                <a:lnTo>
                  <a:pt x="563880" y="1645920"/>
                </a:lnTo>
                <a:cubicBezTo>
                  <a:pt x="589280" y="1640840"/>
                  <a:pt x="615826" y="1639775"/>
                  <a:pt x="640080" y="1630680"/>
                </a:cubicBezTo>
                <a:cubicBezTo>
                  <a:pt x="703318" y="1606966"/>
                  <a:pt x="676366" y="1603827"/>
                  <a:pt x="701040" y="1554480"/>
                </a:cubicBezTo>
                <a:cubicBezTo>
                  <a:pt x="760126" y="1436307"/>
                  <a:pt x="708454" y="1577958"/>
                  <a:pt x="746760" y="1463040"/>
                </a:cubicBezTo>
                <a:cubicBezTo>
                  <a:pt x="751840" y="1356360"/>
                  <a:pt x="750206" y="1249148"/>
                  <a:pt x="762000" y="1143000"/>
                </a:cubicBezTo>
                <a:cubicBezTo>
                  <a:pt x="764969" y="1116278"/>
                  <a:pt x="793644" y="1031492"/>
                  <a:pt x="822960" y="1005840"/>
                </a:cubicBezTo>
                <a:cubicBezTo>
                  <a:pt x="850529" y="981717"/>
                  <a:pt x="879647" y="956464"/>
                  <a:pt x="914400" y="944880"/>
                </a:cubicBezTo>
                <a:cubicBezTo>
                  <a:pt x="1024021" y="908340"/>
                  <a:pt x="887127" y="952672"/>
                  <a:pt x="1021080" y="914400"/>
                </a:cubicBezTo>
                <a:cubicBezTo>
                  <a:pt x="1110514" y="888847"/>
                  <a:pt x="1029349" y="899092"/>
                  <a:pt x="1173480" y="883920"/>
                </a:cubicBezTo>
                <a:cubicBezTo>
                  <a:pt x="1234315" y="877516"/>
                  <a:pt x="1295400" y="873760"/>
                  <a:pt x="1356360" y="868680"/>
                </a:cubicBezTo>
                <a:cubicBezTo>
                  <a:pt x="1376680" y="863600"/>
                  <a:pt x="1399892" y="865058"/>
                  <a:pt x="1417320" y="853440"/>
                </a:cubicBezTo>
                <a:cubicBezTo>
                  <a:pt x="1474532" y="815298"/>
                  <a:pt x="1441096" y="732749"/>
                  <a:pt x="1432560" y="685800"/>
                </a:cubicBezTo>
                <a:cubicBezTo>
                  <a:pt x="1429686" y="669995"/>
                  <a:pt x="1424504" y="654448"/>
                  <a:pt x="1417320" y="640080"/>
                </a:cubicBezTo>
                <a:cubicBezTo>
                  <a:pt x="1409129" y="623697"/>
                  <a:pt x="1395031" y="610743"/>
                  <a:pt x="1386840" y="594360"/>
                </a:cubicBezTo>
                <a:cubicBezTo>
                  <a:pt x="1379656" y="579992"/>
                  <a:pt x="1376680" y="563880"/>
                  <a:pt x="1371600" y="548640"/>
                </a:cubicBezTo>
                <a:cubicBezTo>
                  <a:pt x="1369019" y="530571"/>
                  <a:pt x="1349330" y="301875"/>
                  <a:pt x="1310640" y="243840"/>
                </a:cubicBezTo>
                <a:cubicBezTo>
                  <a:pt x="1300480" y="228600"/>
                  <a:pt x="1295692" y="207828"/>
                  <a:pt x="1280160" y="198120"/>
                </a:cubicBezTo>
                <a:cubicBezTo>
                  <a:pt x="1252915" y="181092"/>
                  <a:pt x="1219200" y="177800"/>
                  <a:pt x="1188720" y="167640"/>
                </a:cubicBezTo>
                <a:lnTo>
                  <a:pt x="1143000" y="152400"/>
                </a:lnTo>
                <a:cubicBezTo>
                  <a:pt x="1127760" y="137160"/>
                  <a:pt x="1115213" y="118635"/>
                  <a:pt x="1097280" y="106680"/>
                </a:cubicBezTo>
                <a:cubicBezTo>
                  <a:pt x="1083914" y="97769"/>
                  <a:pt x="1065928" y="98624"/>
                  <a:pt x="1051560" y="91440"/>
                </a:cubicBezTo>
                <a:cubicBezTo>
                  <a:pt x="1035177" y="83249"/>
                  <a:pt x="1022578" y="68399"/>
                  <a:pt x="1005840" y="60960"/>
                </a:cubicBezTo>
                <a:cubicBezTo>
                  <a:pt x="940650" y="31987"/>
                  <a:pt x="915503" y="32972"/>
                  <a:pt x="853440" y="15240"/>
                </a:cubicBezTo>
                <a:cubicBezTo>
                  <a:pt x="837994" y="10827"/>
                  <a:pt x="822960" y="5080"/>
                  <a:pt x="807720" y="0"/>
                </a:cubicBezTo>
                <a:cubicBezTo>
                  <a:pt x="751840" y="5080"/>
                  <a:pt x="695337" y="5489"/>
                  <a:pt x="640080" y="15240"/>
                </a:cubicBezTo>
                <a:cubicBezTo>
                  <a:pt x="608440" y="20824"/>
                  <a:pt x="548640" y="13591"/>
                  <a:pt x="548640" y="45720"/>
                </a:cubicBezTo>
                <a:lnTo>
                  <a:pt x="548640" y="7620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7" name="Freeform 126"/>
          <p:cNvSpPr/>
          <p:nvPr/>
        </p:nvSpPr>
        <p:spPr>
          <a:xfrm>
            <a:off x="2941320" y="0"/>
            <a:ext cx="2270760" cy="914400"/>
          </a:xfrm>
          <a:custGeom>
            <a:avLst/>
            <a:gdLst>
              <a:gd name="connsiteX0" fmla="*/ 289560 w 2270760"/>
              <a:gd name="connsiteY0" fmla="*/ 685800 h 914400"/>
              <a:gd name="connsiteX1" fmla="*/ 381000 w 2270760"/>
              <a:gd name="connsiteY1" fmla="*/ 670560 h 914400"/>
              <a:gd name="connsiteX2" fmla="*/ 487680 w 2270760"/>
              <a:gd name="connsiteY2" fmla="*/ 640080 h 914400"/>
              <a:gd name="connsiteX3" fmla="*/ 594360 w 2270760"/>
              <a:gd name="connsiteY3" fmla="*/ 655320 h 914400"/>
              <a:gd name="connsiteX4" fmla="*/ 685800 w 2270760"/>
              <a:gd name="connsiteY4" fmla="*/ 716280 h 914400"/>
              <a:gd name="connsiteX5" fmla="*/ 716280 w 2270760"/>
              <a:gd name="connsiteY5" fmla="*/ 762000 h 914400"/>
              <a:gd name="connsiteX6" fmla="*/ 807720 w 2270760"/>
              <a:gd name="connsiteY6" fmla="*/ 822960 h 914400"/>
              <a:gd name="connsiteX7" fmla="*/ 853440 w 2270760"/>
              <a:gd name="connsiteY7" fmla="*/ 853440 h 914400"/>
              <a:gd name="connsiteX8" fmla="*/ 944880 w 2270760"/>
              <a:gd name="connsiteY8" fmla="*/ 883920 h 914400"/>
              <a:gd name="connsiteX9" fmla="*/ 990600 w 2270760"/>
              <a:gd name="connsiteY9" fmla="*/ 899160 h 914400"/>
              <a:gd name="connsiteX10" fmla="*/ 1036320 w 2270760"/>
              <a:gd name="connsiteY10" fmla="*/ 914400 h 914400"/>
              <a:gd name="connsiteX11" fmla="*/ 1280160 w 2270760"/>
              <a:gd name="connsiteY11" fmla="*/ 899160 h 914400"/>
              <a:gd name="connsiteX12" fmla="*/ 1447800 w 2270760"/>
              <a:gd name="connsiteY12" fmla="*/ 853440 h 914400"/>
              <a:gd name="connsiteX13" fmla="*/ 1493520 w 2270760"/>
              <a:gd name="connsiteY13" fmla="*/ 838200 h 914400"/>
              <a:gd name="connsiteX14" fmla="*/ 1584960 w 2270760"/>
              <a:gd name="connsiteY14" fmla="*/ 807720 h 914400"/>
              <a:gd name="connsiteX15" fmla="*/ 1630680 w 2270760"/>
              <a:gd name="connsiteY15" fmla="*/ 792480 h 914400"/>
              <a:gd name="connsiteX16" fmla="*/ 1676400 w 2270760"/>
              <a:gd name="connsiteY16" fmla="*/ 762000 h 914400"/>
              <a:gd name="connsiteX17" fmla="*/ 1767840 w 2270760"/>
              <a:gd name="connsiteY17" fmla="*/ 777240 h 914400"/>
              <a:gd name="connsiteX18" fmla="*/ 1874520 w 2270760"/>
              <a:gd name="connsiteY18" fmla="*/ 807720 h 914400"/>
              <a:gd name="connsiteX19" fmla="*/ 1996440 w 2270760"/>
              <a:gd name="connsiteY19" fmla="*/ 792480 h 914400"/>
              <a:gd name="connsiteX20" fmla="*/ 2026920 w 2270760"/>
              <a:gd name="connsiteY20" fmla="*/ 701040 h 914400"/>
              <a:gd name="connsiteX21" fmla="*/ 2011680 w 2270760"/>
              <a:gd name="connsiteY21" fmla="*/ 640080 h 914400"/>
              <a:gd name="connsiteX22" fmla="*/ 1950720 w 2270760"/>
              <a:gd name="connsiteY22" fmla="*/ 548640 h 914400"/>
              <a:gd name="connsiteX23" fmla="*/ 1981200 w 2270760"/>
              <a:gd name="connsiteY23" fmla="*/ 441960 h 914400"/>
              <a:gd name="connsiteX24" fmla="*/ 2026920 w 2270760"/>
              <a:gd name="connsiteY24" fmla="*/ 426720 h 914400"/>
              <a:gd name="connsiteX25" fmla="*/ 2118360 w 2270760"/>
              <a:gd name="connsiteY25" fmla="*/ 365760 h 914400"/>
              <a:gd name="connsiteX26" fmla="*/ 2209800 w 2270760"/>
              <a:gd name="connsiteY26" fmla="*/ 289560 h 914400"/>
              <a:gd name="connsiteX27" fmla="*/ 2255520 w 2270760"/>
              <a:gd name="connsiteY27" fmla="*/ 259080 h 914400"/>
              <a:gd name="connsiteX28" fmla="*/ 2270760 w 2270760"/>
              <a:gd name="connsiteY28" fmla="*/ 213360 h 914400"/>
              <a:gd name="connsiteX29" fmla="*/ 2225040 w 2270760"/>
              <a:gd name="connsiteY29" fmla="*/ 76200 h 914400"/>
              <a:gd name="connsiteX30" fmla="*/ 2179320 w 2270760"/>
              <a:gd name="connsiteY30" fmla="*/ 60960 h 914400"/>
              <a:gd name="connsiteX31" fmla="*/ 2133600 w 2270760"/>
              <a:gd name="connsiteY31" fmla="*/ 30480 h 914400"/>
              <a:gd name="connsiteX32" fmla="*/ 1981200 w 2270760"/>
              <a:gd name="connsiteY32" fmla="*/ 0 h 914400"/>
              <a:gd name="connsiteX33" fmla="*/ 1203960 w 2270760"/>
              <a:gd name="connsiteY33" fmla="*/ 30480 h 914400"/>
              <a:gd name="connsiteX34" fmla="*/ 1066800 w 2270760"/>
              <a:gd name="connsiteY34" fmla="*/ 45720 h 914400"/>
              <a:gd name="connsiteX35" fmla="*/ 914400 w 2270760"/>
              <a:gd name="connsiteY35" fmla="*/ 76200 h 914400"/>
              <a:gd name="connsiteX36" fmla="*/ 838200 w 2270760"/>
              <a:gd name="connsiteY36" fmla="*/ 91440 h 914400"/>
              <a:gd name="connsiteX37" fmla="*/ 121920 w 2270760"/>
              <a:gd name="connsiteY37" fmla="*/ 106680 h 914400"/>
              <a:gd name="connsiteX38" fmla="*/ 45720 w 2270760"/>
              <a:gd name="connsiteY38" fmla="*/ 167640 h 914400"/>
              <a:gd name="connsiteX39" fmla="*/ 0 w 2270760"/>
              <a:gd name="connsiteY39" fmla="*/ 19812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270760" h="914400">
                <a:moveTo>
                  <a:pt x="289560" y="685800"/>
                </a:moveTo>
                <a:cubicBezTo>
                  <a:pt x="320040" y="680720"/>
                  <a:pt x="350700" y="676620"/>
                  <a:pt x="381000" y="670560"/>
                </a:cubicBezTo>
                <a:cubicBezTo>
                  <a:pt x="428840" y="660992"/>
                  <a:pt x="444105" y="654605"/>
                  <a:pt x="487680" y="640080"/>
                </a:cubicBezTo>
                <a:cubicBezTo>
                  <a:pt x="523240" y="645160"/>
                  <a:pt x="560833" y="642425"/>
                  <a:pt x="594360" y="655320"/>
                </a:cubicBezTo>
                <a:cubicBezTo>
                  <a:pt x="628551" y="668470"/>
                  <a:pt x="685800" y="716280"/>
                  <a:pt x="685800" y="716280"/>
                </a:cubicBezTo>
                <a:cubicBezTo>
                  <a:pt x="695960" y="731520"/>
                  <a:pt x="702496" y="749939"/>
                  <a:pt x="716280" y="762000"/>
                </a:cubicBezTo>
                <a:cubicBezTo>
                  <a:pt x="743849" y="786123"/>
                  <a:pt x="777240" y="802640"/>
                  <a:pt x="807720" y="822960"/>
                </a:cubicBezTo>
                <a:cubicBezTo>
                  <a:pt x="822960" y="833120"/>
                  <a:pt x="836064" y="847648"/>
                  <a:pt x="853440" y="853440"/>
                </a:cubicBezTo>
                <a:lnTo>
                  <a:pt x="944880" y="883920"/>
                </a:lnTo>
                <a:lnTo>
                  <a:pt x="990600" y="899160"/>
                </a:lnTo>
                <a:lnTo>
                  <a:pt x="1036320" y="914400"/>
                </a:lnTo>
                <a:cubicBezTo>
                  <a:pt x="1117600" y="909320"/>
                  <a:pt x="1199088" y="906881"/>
                  <a:pt x="1280160" y="899160"/>
                </a:cubicBezTo>
                <a:cubicBezTo>
                  <a:pt x="1340475" y="893416"/>
                  <a:pt x="1390566" y="872518"/>
                  <a:pt x="1447800" y="853440"/>
                </a:cubicBezTo>
                <a:lnTo>
                  <a:pt x="1493520" y="838200"/>
                </a:lnTo>
                <a:lnTo>
                  <a:pt x="1584960" y="807720"/>
                </a:lnTo>
                <a:cubicBezTo>
                  <a:pt x="1600200" y="802640"/>
                  <a:pt x="1617314" y="801391"/>
                  <a:pt x="1630680" y="792480"/>
                </a:cubicBezTo>
                <a:lnTo>
                  <a:pt x="1676400" y="762000"/>
                </a:lnTo>
                <a:cubicBezTo>
                  <a:pt x="1706880" y="767080"/>
                  <a:pt x="1737540" y="771180"/>
                  <a:pt x="1767840" y="777240"/>
                </a:cubicBezTo>
                <a:cubicBezTo>
                  <a:pt x="1815680" y="786808"/>
                  <a:pt x="1830945" y="793195"/>
                  <a:pt x="1874520" y="807720"/>
                </a:cubicBezTo>
                <a:cubicBezTo>
                  <a:pt x="1915160" y="802640"/>
                  <a:pt x="1962887" y="815967"/>
                  <a:pt x="1996440" y="792480"/>
                </a:cubicBezTo>
                <a:cubicBezTo>
                  <a:pt x="2022761" y="774055"/>
                  <a:pt x="2026920" y="701040"/>
                  <a:pt x="2026920" y="701040"/>
                </a:cubicBezTo>
                <a:cubicBezTo>
                  <a:pt x="2021840" y="680720"/>
                  <a:pt x="2021047" y="658814"/>
                  <a:pt x="2011680" y="640080"/>
                </a:cubicBezTo>
                <a:cubicBezTo>
                  <a:pt x="1995297" y="607315"/>
                  <a:pt x="1950720" y="548640"/>
                  <a:pt x="1950720" y="548640"/>
                </a:cubicBezTo>
                <a:cubicBezTo>
                  <a:pt x="1950852" y="548113"/>
                  <a:pt x="1973912" y="449248"/>
                  <a:pt x="1981200" y="441960"/>
                </a:cubicBezTo>
                <a:cubicBezTo>
                  <a:pt x="1992559" y="430601"/>
                  <a:pt x="2012877" y="434522"/>
                  <a:pt x="2026920" y="426720"/>
                </a:cubicBezTo>
                <a:cubicBezTo>
                  <a:pt x="2058942" y="408930"/>
                  <a:pt x="2087880" y="386080"/>
                  <a:pt x="2118360" y="365760"/>
                </a:cubicBezTo>
                <a:cubicBezTo>
                  <a:pt x="2231874" y="290084"/>
                  <a:pt x="2092457" y="387346"/>
                  <a:pt x="2209800" y="289560"/>
                </a:cubicBezTo>
                <a:cubicBezTo>
                  <a:pt x="2223871" y="277834"/>
                  <a:pt x="2240280" y="269240"/>
                  <a:pt x="2255520" y="259080"/>
                </a:cubicBezTo>
                <a:cubicBezTo>
                  <a:pt x="2260600" y="243840"/>
                  <a:pt x="2270760" y="229424"/>
                  <a:pt x="2270760" y="213360"/>
                </a:cubicBezTo>
                <a:cubicBezTo>
                  <a:pt x="2270760" y="174691"/>
                  <a:pt x="2261842" y="105642"/>
                  <a:pt x="2225040" y="76200"/>
                </a:cubicBezTo>
                <a:cubicBezTo>
                  <a:pt x="2212496" y="66165"/>
                  <a:pt x="2193688" y="68144"/>
                  <a:pt x="2179320" y="60960"/>
                </a:cubicBezTo>
                <a:cubicBezTo>
                  <a:pt x="2162937" y="52769"/>
                  <a:pt x="2149983" y="38671"/>
                  <a:pt x="2133600" y="30480"/>
                </a:cubicBezTo>
                <a:cubicBezTo>
                  <a:pt x="2091041" y="9201"/>
                  <a:pt x="2020514" y="5616"/>
                  <a:pt x="1981200" y="0"/>
                </a:cubicBezTo>
                <a:cubicBezTo>
                  <a:pt x="1679559" y="8618"/>
                  <a:pt x="1481945" y="8241"/>
                  <a:pt x="1203960" y="30480"/>
                </a:cubicBezTo>
                <a:cubicBezTo>
                  <a:pt x="1158105" y="34148"/>
                  <a:pt x="1112520" y="40640"/>
                  <a:pt x="1066800" y="45720"/>
                </a:cubicBezTo>
                <a:cubicBezTo>
                  <a:pt x="958977" y="72676"/>
                  <a:pt x="1051412" y="51289"/>
                  <a:pt x="914400" y="76200"/>
                </a:cubicBezTo>
                <a:cubicBezTo>
                  <a:pt x="888915" y="80834"/>
                  <a:pt x="864084" y="90444"/>
                  <a:pt x="838200" y="91440"/>
                </a:cubicBezTo>
                <a:cubicBezTo>
                  <a:pt x="599562" y="100618"/>
                  <a:pt x="360680" y="101600"/>
                  <a:pt x="121920" y="106680"/>
                </a:cubicBezTo>
                <a:cubicBezTo>
                  <a:pt x="32913" y="136349"/>
                  <a:pt x="114654" y="98706"/>
                  <a:pt x="45720" y="167640"/>
                </a:cubicBezTo>
                <a:cubicBezTo>
                  <a:pt x="32768" y="180592"/>
                  <a:pt x="0" y="198120"/>
                  <a:pt x="0" y="19812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8" name="Freeform 127"/>
          <p:cNvSpPr/>
          <p:nvPr/>
        </p:nvSpPr>
        <p:spPr>
          <a:xfrm>
            <a:off x="4968240" y="-15240"/>
            <a:ext cx="2286113" cy="1082040"/>
          </a:xfrm>
          <a:custGeom>
            <a:avLst/>
            <a:gdLst>
              <a:gd name="connsiteX0" fmla="*/ 0 w 2286113"/>
              <a:gd name="connsiteY0" fmla="*/ 777240 h 1082040"/>
              <a:gd name="connsiteX1" fmla="*/ 304800 w 2286113"/>
              <a:gd name="connsiteY1" fmla="*/ 777240 h 1082040"/>
              <a:gd name="connsiteX2" fmla="*/ 350520 w 2286113"/>
              <a:gd name="connsiteY2" fmla="*/ 807720 h 1082040"/>
              <a:gd name="connsiteX3" fmla="*/ 426720 w 2286113"/>
              <a:gd name="connsiteY3" fmla="*/ 883920 h 1082040"/>
              <a:gd name="connsiteX4" fmla="*/ 457200 w 2286113"/>
              <a:gd name="connsiteY4" fmla="*/ 929640 h 1082040"/>
              <a:gd name="connsiteX5" fmla="*/ 502920 w 2286113"/>
              <a:gd name="connsiteY5" fmla="*/ 944880 h 1082040"/>
              <a:gd name="connsiteX6" fmla="*/ 548640 w 2286113"/>
              <a:gd name="connsiteY6" fmla="*/ 975360 h 1082040"/>
              <a:gd name="connsiteX7" fmla="*/ 594360 w 2286113"/>
              <a:gd name="connsiteY7" fmla="*/ 990600 h 1082040"/>
              <a:gd name="connsiteX8" fmla="*/ 685800 w 2286113"/>
              <a:gd name="connsiteY8" fmla="*/ 1051560 h 1082040"/>
              <a:gd name="connsiteX9" fmla="*/ 731520 w 2286113"/>
              <a:gd name="connsiteY9" fmla="*/ 1082040 h 1082040"/>
              <a:gd name="connsiteX10" fmla="*/ 777240 w 2286113"/>
              <a:gd name="connsiteY10" fmla="*/ 1066800 h 1082040"/>
              <a:gd name="connsiteX11" fmla="*/ 853440 w 2286113"/>
              <a:gd name="connsiteY11" fmla="*/ 975360 h 1082040"/>
              <a:gd name="connsiteX12" fmla="*/ 914400 w 2286113"/>
              <a:gd name="connsiteY12" fmla="*/ 899160 h 1082040"/>
              <a:gd name="connsiteX13" fmla="*/ 1127760 w 2286113"/>
              <a:gd name="connsiteY13" fmla="*/ 883920 h 1082040"/>
              <a:gd name="connsiteX14" fmla="*/ 1219200 w 2286113"/>
              <a:gd name="connsiteY14" fmla="*/ 838200 h 1082040"/>
              <a:gd name="connsiteX15" fmla="*/ 1234440 w 2286113"/>
              <a:gd name="connsiteY15" fmla="*/ 792480 h 1082040"/>
              <a:gd name="connsiteX16" fmla="*/ 1280160 w 2286113"/>
              <a:gd name="connsiteY16" fmla="*/ 701040 h 1082040"/>
              <a:gd name="connsiteX17" fmla="*/ 1295400 w 2286113"/>
              <a:gd name="connsiteY17" fmla="*/ 609600 h 1082040"/>
              <a:gd name="connsiteX18" fmla="*/ 1386840 w 2286113"/>
              <a:gd name="connsiteY18" fmla="*/ 548640 h 1082040"/>
              <a:gd name="connsiteX19" fmla="*/ 1478280 w 2286113"/>
              <a:gd name="connsiteY19" fmla="*/ 502920 h 1082040"/>
              <a:gd name="connsiteX20" fmla="*/ 1661160 w 2286113"/>
              <a:gd name="connsiteY20" fmla="*/ 518160 h 1082040"/>
              <a:gd name="connsiteX21" fmla="*/ 1767840 w 2286113"/>
              <a:gd name="connsiteY21" fmla="*/ 533400 h 1082040"/>
              <a:gd name="connsiteX22" fmla="*/ 1859280 w 2286113"/>
              <a:gd name="connsiteY22" fmla="*/ 670560 h 1082040"/>
              <a:gd name="connsiteX23" fmla="*/ 1905000 w 2286113"/>
              <a:gd name="connsiteY23" fmla="*/ 716280 h 1082040"/>
              <a:gd name="connsiteX24" fmla="*/ 1996440 w 2286113"/>
              <a:gd name="connsiteY24" fmla="*/ 731520 h 1082040"/>
              <a:gd name="connsiteX25" fmla="*/ 2209800 w 2286113"/>
              <a:gd name="connsiteY25" fmla="*/ 685800 h 1082040"/>
              <a:gd name="connsiteX26" fmla="*/ 2255520 w 2286113"/>
              <a:gd name="connsiteY26" fmla="*/ 640080 h 1082040"/>
              <a:gd name="connsiteX27" fmla="*/ 2286000 w 2286113"/>
              <a:gd name="connsiteY27" fmla="*/ 548640 h 1082040"/>
              <a:gd name="connsiteX28" fmla="*/ 2270760 w 2286113"/>
              <a:gd name="connsiteY28" fmla="*/ 289560 h 1082040"/>
              <a:gd name="connsiteX29" fmla="*/ 2209800 w 2286113"/>
              <a:gd name="connsiteY29" fmla="*/ 198120 h 1082040"/>
              <a:gd name="connsiteX30" fmla="*/ 2179320 w 2286113"/>
              <a:gd name="connsiteY30" fmla="*/ 152400 h 1082040"/>
              <a:gd name="connsiteX31" fmla="*/ 2042160 w 2286113"/>
              <a:gd name="connsiteY31" fmla="*/ 91440 h 1082040"/>
              <a:gd name="connsiteX32" fmla="*/ 1950720 w 2286113"/>
              <a:gd name="connsiteY32" fmla="*/ 60960 h 1082040"/>
              <a:gd name="connsiteX33" fmla="*/ 1905000 w 2286113"/>
              <a:gd name="connsiteY33" fmla="*/ 45720 h 1082040"/>
              <a:gd name="connsiteX34" fmla="*/ 1798320 w 2286113"/>
              <a:gd name="connsiteY34" fmla="*/ 30480 h 1082040"/>
              <a:gd name="connsiteX35" fmla="*/ 1722120 w 2286113"/>
              <a:gd name="connsiteY35" fmla="*/ 15240 h 1082040"/>
              <a:gd name="connsiteX36" fmla="*/ 1524000 w 2286113"/>
              <a:gd name="connsiteY36" fmla="*/ 0 h 1082040"/>
              <a:gd name="connsiteX37" fmla="*/ 1082040 w 2286113"/>
              <a:gd name="connsiteY37" fmla="*/ 15240 h 1082040"/>
              <a:gd name="connsiteX38" fmla="*/ 899160 w 2286113"/>
              <a:gd name="connsiteY38" fmla="*/ 30480 h 1082040"/>
              <a:gd name="connsiteX39" fmla="*/ 731520 w 2286113"/>
              <a:gd name="connsiteY39" fmla="*/ 60960 h 1082040"/>
              <a:gd name="connsiteX40" fmla="*/ 441960 w 2286113"/>
              <a:gd name="connsiteY40" fmla="*/ 76200 h 1082040"/>
              <a:gd name="connsiteX41" fmla="*/ 259080 w 2286113"/>
              <a:gd name="connsiteY41" fmla="*/ 106680 h 1082040"/>
              <a:gd name="connsiteX42" fmla="*/ 228600 w 2286113"/>
              <a:gd name="connsiteY42" fmla="*/ 12192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286113" h="1082040">
                <a:moveTo>
                  <a:pt x="0" y="777240"/>
                </a:moveTo>
                <a:cubicBezTo>
                  <a:pt x="127549" y="751730"/>
                  <a:pt x="119749" y="746398"/>
                  <a:pt x="304800" y="777240"/>
                </a:cubicBezTo>
                <a:cubicBezTo>
                  <a:pt x="322867" y="780251"/>
                  <a:pt x="335280" y="797560"/>
                  <a:pt x="350520" y="807720"/>
                </a:cubicBezTo>
                <a:cubicBezTo>
                  <a:pt x="431800" y="929640"/>
                  <a:pt x="325120" y="782320"/>
                  <a:pt x="426720" y="883920"/>
                </a:cubicBezTo>
                <a:cubicBezTo>
                  <a:pt x="439672" y="896872"/>
                  <a:pt x="442897" y="918198"/>
                  <a:pt x="457200" y="929640"/>
                </a:cubicBezTo>
                <a:cubicBezTo>
                  <a:pt x="469744" y="939675"/>
                  <a:pt x="488552" y="937696"/>
                  <a:pt x="502920" y="944880"/>
                </a:cubicBezTo>
                <a:cubicBezTo>
                  <a:pt x="519303" y="953071"/>
                  <a:pt x="532257" y="967169"/>
                  <a:pt x="548640" y="975360"/>
                </a:cubicBezTo>
                <a:cubicBezTo>
                  <a:pt x="563008" y="982544"/>
                  <a:pt x="580317" y="982798"/>
                  <a:pt x="594360" y="990600"/>
                </a:cubicBezTo>
                <a:cubicBezTo>
                  <a:pt x="626382" y="1008390"/>
                  <a:pt x="655320" y="1031240"/>
                  <a:pt x="685800" y="1051560"/>
                </a:cubicBezTo>
                <a:lnTo>
                  <a:pt x="731520" y="1082040"/>
                </a:lnTo>
                <a:cubicBezTo>
                  <a:pt x="746760" y="1076960"/>
                  <a:pt x="763874" y="1075711"/>
                  <a:pt x="777240" y="1066800"/>
                </a:cubicBezTo>
                <a:cubicBezTo>
                  <a:pt x="802519" y="1049948"/>
                  <a:pt x="839383" y="1003473"/>
                  <a:pt x="853440" y="975360"/>
                </a:cubicBezTo>
                <a:cubicBezTo>
                  <a:pt x="872075" y="938090"/>
                  <a:pt x="858047" y="909105"/>
                  <a:pt x="914400" y="899160"/>
                </a:cubicBezTo>
                <a:cubicBezTo>
                  <a:pt x="984616" y="886769"/>
                  <a:pt x="1056640" y="889000"/>
                  <a:pt x="1127760" y="883920"/>
                </a:cubicBezTo>
                <a:cubicBezTo>
                  <a:pt x="1157879" y="873880"/>
                  <a:pt x="1197714" y="865057"/>
                  <a:pt x="1219200" y="838200"/>
                </a:cubicBezTo>
                <a:cubicBezTo>
                  <a:pt x="1229235" y="825656"/>
                  <a:pt x="1227256" y="806848"/>
                  <a:pt x="1234440" y="792480"/>
                </a:cubicBezTo>
                <a:cubicBezTo>
                  <a:pt x="1267321" y="726718"/>
                  <a:pt x="1264838" y="769991"/>
                  <a:pt x="1280160" y="701040"/>
                </a:cubicBezTo>
                <a:cubicBezTo>
                  <a:pt x="1286863" y="670875"/>
                  <a:pt x="1282850" y="637837"/>
                  <a:pt x="1295400" y="609600"/>
                </a:cubicBezTo>
                <a:cubicBezTo>
                  <a:pt x="1320163" y="553884"/>
                  <a:pt x="1344761" y="569680"/>
                  <a:pt x="1386840" y="548640"/>
                </a:cubicBezTo>
                <a:cubicBezTo>
                  <a:pt x="1505013" y="489554"/>
                  <a:pt x="1363362" y="541226"/>
                  <a:pt x="1478280" y="502920"/>
                </a:cubicBezTo>
                <a:cubicBezTo>
                  <a:pt x="1539240" y="508000"/>
                  <a:pt x="1600325" y="511756"/>
                  <a:pt x="1661160" y="518160"/>
                </a:cubicBezTo>
                <a:cubicBezTo>
                  <a:pt x="1696884" y="521920"/>
                  <a:pt x="1737535" y="514115"/>
                  <a:pt x="1767840" y="533400"/>
                </a:cubicBezTo>
                <a:cubicBezTo>
                  <a:pt x="1809750" y="560070"/>
                  <a:pt x="1823085" y="634365"/>
                  <a:pt x="1859280" y="670560"/>
                </a:cubicBezTo>
                <a:cubicBezTo>
                  <a:pt x="1874520" y="685800"/>
                  <a:pt x="1885305" y="707527"/>
                  <a:pt x="1905000" y="716280"/>
                </a:cubicBezTo>
                <a:cubicBezTo>
                  <a:pt x="1933237" y="728830"/>
                  <a:pt x="1965960" y="726440"/>
                  <a:pt x="1996440" y="731520"/>
                </a:cubicBezTo>
                <a:cubicBezTo>
                  <a:pt x="2118772" y="720399"/>
                  <a:pt x="2138138" y="745519"/>
                  <a:pt x="2209800" y="685800"/>
                </a:cubicBezTo>
                <a:cubicBezTo>
                  <a:pt x="2226357" y="672002"/>
                  <a:pt x="2240280" y="655320"/>
                  <a:pt x="2255520" y="640080"/>
                </a:cubicBezTo>
                <a:cubicBezTo>
                  <a:pt x="2265680" y="609600"/>
                  <a:pt x="2287887" y="580713"/>
                  <a:pt x="2286000" y="548640"/>
                </a:cubicBezTo>
                <a:cubicBezTo>
                  <a:pt x="2280920" y="462280"/>
                  <a:pt x="2289137" y="374095"/>
                  <a:pt x="2270760" y="289560"/>
                </a:cubicBezTo>
                <a:cubicBezTo>
                  <a:pt x="2262978" y="253764"/>
                  <a:pt x="2230120" y="228600"/>
                  <a:pt x="2209800" y="198120"/>
                </a:cubicBezTo>
                <a:cubicBezTo>
                  <a:pt x="2199640" y="182880"/>
                  <a:pt x="2194560" y="162560"/>
                  <a:pt x="2179320" y="152400"/>
                </a:cubicBezTo>
                <a:cubicBezTo>
                  <a:pt x="2106867" y="104098"/>
                  <a:pt x="2150976" y="127712"/>
                  <a:pt x="2042160" y="91440"/>
                </a:cubicBezTo>
                <a:lnTo>
                  <a:pt x="1950720" y="60960"/>
                </a:lnTo>
                <a:cubicBezTo>
                  <a:pt x="1935480" y="55880"/>
                  <a:pt x="1920903" y="47992"/>
                  <a:pt x="1905000" y="45720"/>
                </a:cubicBezTo>
                <a:cubicBezTo>
                  <a:pt x="1869440" y="40640"/>
                  <a:pt x="1833752" y="36385"/>
                  <a:pt x="1798320" y="30480"/>
                </a:cubicBezTo>
                <a:cubicBezTo>
                  <a:pt x="1772769" y="26222"/>
                  <a:pt x="1747865" y="18101"/>
                  <a:pt x="1722120" y="15240"/>
                </a:cubicBezTo>
                <a:cubicBezTo>
                  <a:pt x="1656290" y="7926"/>
                  <a:pt x="1590040" y="5080"/>
                  <a:pt x="1524000" y="0"/>
                </a:cubicBezTo>
                <a:lnTo>
                  <a:pt x="1082040" y="15240"/>
                </a:lnTo>
                <a:cubicBezTo>
                  <a:pt x="1020941" y="18220"/>
                  <a:pt x="959912" y="23333"/>
                  <a:pt x="899160" y="30480"/>
                </a:cubicBezTo>
                <a:cubicBezTo>
                  <a:pt x="785456" y="43857"/>
                  <a:pt x="857104" y="50913"/>
                  <a:pt x="731520" y="60960"/>
                </a:cubicBezTo>
                <a:cubicBezTo>
                  <a:pt x="635174" y="68668"/>
                  <a:pt x="538480" y="71120"/>
                  <a:pt x="441960" y="76200"/>
                </a:cubicBezTo>
                <a:cubicBezTo>
                  <a:pt x="378014" y="84193"/>
                  <a:pt x="319496" y="86541"/>
                  <a:pt x="259080" y="106680"/>
                </a:cubicBezTo>
                <a:cubicBezTo>
                  <a:pt x="248304" y="110272"/>
                  <a:pt x="238760" y="116840"/>
                  <a:pt x="228600" y="12192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6995160" y="-45720"/>
            <a:ext cx="2179711" cy="1417320"/>
          </a:xfrm>
          <a:custGeom>
            <a:avLst/>
            <a:gdLst>
              <a:gd name="connsiteX0" fmla="*/ 0 w 2179711"/>
              <a:gd name="connsiteY0" fmla="*/ 716280 h 1417320"/>
              <a:gd name="connsiteX1" fmla="*/ 167640 w 2179711"/>
              <a:gd name="connsiteY1" fmla="*/ 746760 h 1417320"/>
              <a:gd name="connsiteX2" fmla="*/ 259080 w 2179711"/>
              <a:gd name="connsiteY2" fmla="*/ 807720 h 1417320"/>
              <a:gd name="connsiteX3" fmla="*/ 304800 w 2179711"/>
              <a:gd name="connsiteY3" fmla="*/ 838200 h 1417320"/>
              <a:gd name="connsiteX4" fmla="*/ 350520 w 2179711"/>
              <a:gd name="connsiteY4" fmla="*/ 883920 h 1417320"/>
              <a:gd name="connsiteX5" fmla="*/ 441960 w 2179711"/>
              <a:gd name="connsiteY5" fmla="*/ 944880 h 1417320"/>
              <a:gd name="connsiteX6" fmla="*/ 472440 w 2179711"/>
              <a:gd name="connsiteY6" fmla="*/ 990600 h 1417320"/>
              <a:gd name="connsiteX7" fmla="*/ 502920 w 2179711"/>
              <a:gd name="connsiteY7" fmla="*/ 1082040 h 1417320"/>
              <a:gd name="connsiteX8" fmla="*/ 518160 w 2179711"/>
              <a:gd name="connsiteY8" fmla="*/ 1127760 h 1417320"/>
              <a:gd name="connsiteX9" fmla="*/ 563880 w 2179711"/>
              <a:gd name="connsiteY9" fmla="*/ 1173480 h 1417320"/>
              <a:gd name="connsiteX10" fmla="*/ 609600 w 2179711"/>
              <a:gd name="connsiteY10" fmla="*/ 1188720 h 1417320"/>
              <a:gd name="connsiteX11" fmla="*/ 701040 w 2179711"/>
              <a:gd name="connsiteY11" fmla="*/ 1249680 h 1417320"/>
              <a:gd name="connsiteX12" fmla="*/ 746760 w 2179711"/>
              <a:gd name="connsiteY12" fmla="*/ 1280160 h 1417320"/>
              <a:gd name="connsiteX13" fmla="*/ 838200 w 2179711"/>
              <a:gd name="connsiteY13" fmla="*/ 1310640 h 1417320"/>
              <a:gd name="connsiteX14" fmla="*/ 944880 w 2179711"/>
              <a:gd name="connsiteY14" fmla="*/ 1188720 h 1417320"/>
              <a:gd name="connsiteX15" fmla="*/ 990600 w 2179711"/>
              <a:gd name="connsiteY15" fmla="*/ 1173480 h 1417320"/>
              <a:gd name="connsiteX16" fmla="*/ 1112520 w 2179711"/>
              <a:gd name="connsiteY16" fmla="*/ 1188720 h 1417320"/>
              <a:gd name="connsiteX17" fmla="*/ 1249680 w 2179711"/>
              <a:gd name="connsiteY17" fmla="*/ 1234440 h 1417320"/>
              <a:gd name="connsiteX18" fmla="*/ 1295400 w 2179711"/>
              <a:gd name="connsiteY18" fmla="*/ 1249680 h 1417320"/>
              <a:gd name="connsiteX19" fmla="*/ 1341120 w 2179711"/>
              <a:gd name="connsiteY19" fmla="*/ 1264920 h 1417320"/>
              <a:gd name="connsiteX20" fmla="*/ 1432560 w 2179711"/>
              <a:gd name="connsiteY20" fmla="*/ 1325880 h 1417320"/>
              <a:gd name="connsiteX21" fmla="*/ 1584960 w 2179711"/>
              <a:gd name="connsiteY21" fmla="*/ 1386840 h 1417320"/>
              <a:gd name="connsiteX22" fmla="*/ 1630680 w 2179711"/>
              <a:gd name="connsiteY22" fmla="*/ 1402080 h 1417320"/>
              <a:gd name="connsiteX23" fmla="*/ 1676400 w 2179711"/>
              <a:gd name="connsiteY23" fmla="*/ 1417320 h 1417320"/>
              <a:gd name="connsiteX24" fmla="*/ 1737360 w 2179711"/>
              <a:gd name="connsiteY24" fmla="*/ 1402080 h 1417320"/>
              <a:gd name="connsiteX25" fmla="*/ 1783080 w 2179711"/>
              <a:gd name="connsiteY25" fmla="*/ 1386840 h 1417320"/>
              <a:gd name="connsiteX26" fmla="*/ 1813560 w 2179711"/>
              <a:gd name="connsiteY26" fmla="*/ 1295400 h 1417320"/>
              <a:gd name="connsiteX27" fmla="*/ 1844040 w 2179711"/>
              <a:gd name="connsiteY27" fmla="*/ 1188720 h 1417320"/>
              <a:gd name="connsiteX28" fmla="*/ 1889760 w 2179711"/>
              <a:gd name="connsiteY28" fmla="*/ 1097280 h 1417320"/>
              <a:gd name="connsiteX29" fmla="*/ 1935480 w 2179711"/>
              <a:gd name="connsiteY29" fmla="*/ 1082040 h 1417320"/>
              <a:gd name="connsiteX30" fmla="*/ 1965960 w 2179711"/>
              <a:gd name="connsiteY30" fmla="*/ 1036320 h 1417320"/>
              <a:gd name="connsiteX31" fmla="*/ 2011680 w 2179711"/>
              <a:gd name="connsiteY31" fmla="*/ 1021080 h 1417320"/>
              <a:gd name="connsiteX32" fmla="*/ 2103120 w 2179711"/>
              <a:gd name="connsiteY32" fmla="*/ 960120 h 1417320"/>
              <a:gd name="connsiteX33" fmla="*/ 2148840 w 2179711"/>
              <a:gd name="connsiteY33" fmla="*/ 929640 h 1417320"/>
              <a:gd name="connsiteX34" fmla="*/ 2179320 w 2179711"/>
              <a:gd name="connsiteY34" fmla="*/ 883920 h 1417320"/>
              <a:gd name="connsiteX35" fmla="*/ 2133600 w 2179711"/>
              <a:gd name="connsiteY35" fmla="*/ 640080 h 1417320"/>
              <a:gd name="connsiteX36" fmla="*/ 2103120 w 2179711"/>
              <a:gd name="connsiteY36" fmla="*/ 594360 h 1417320"/>
              <a:gd name="connsiteX37" fmla="*/ 2057400 w 2179711"/>
              <a:gd name="connsiteY37" fmla="*/ 502920 h 1417320"/>
              <a:gd name="connsiteX38" fmla="*/ 2042160 w 2179711"/>
              <a:gd name="connsiteY38" fmla="*/ 441960 h 1417320"/>
              <a:gd name="connsiteX39" fmla="*/ 1996440 w 2179711"/>
              <a:gd name="connsiteY39" fmla="*/ 335280 h 1417320"/>
              <a:gd name="connsiteX40" fmla="*/ 1965960 w 2179711"/>
              <a:gd name="connsiteY40" fmla="*/ 289560 h 1417320"/>
              <a:gd name="connsiteX41" fmla="*/ 1874520 w 2179711"/>
              <a:gd name="connsiteY41" fmla="*/ 213360 h 1417320"/>
              <a:gd name="connsiteX42" fmla="*/ 1828800 w 2179711"/>
              <a:gd name="connsiteY42" fmla="*/ 198120 h 1417320"/>
              <a:gd name="connsiteX43" fmla="*/ 1722120 w 2179711"/>
              <a:gd name="connsiteY43" fmla="*/ 137160 h 1417320"/>
              <a:gd name="connsiteX44" fmla="*/ 1539240 w 2179711"/>
              <a:gd name="connsiteY44" fmla="*/ 106680 h 1417320"/>
              <a:gd name="connsiteX45" fmla="*/ 1447800 w 2179711"/>
              <a:gd name="connsiteY45" fmla="*/ 91440 h 1417320"/>
              <a:gd name="connsiteX46" fmla="*/ 1295400 w 2179711"/>
              <a:gd name="connsiteY46" fmla="*/ 76200 h 1417320"/>
              <a:gd name="connsiteX47" fmla="*/ 1219200 w 2179711"/>
              <a:gd name="connsiteY47" fmla="*/ 60960 h 1417320"/>
              <a:gd name="connsiteX48" fmla="*/ 1082040 w 2179711"/>
              <a:gd name="connsiteY48" fmla="*/ 45720 h 1417320"/>
              <a:gd name="connsiteX49" fmla="*/ 929640 w 2179711"/>
              <a:gd name="connsiteY49" fmla="*/ 15240 h 1417320"/>
              <a:gd name="connsiteX50" fmla="*/ 883920 w 2179711"/>
              <a:gd name="connsiteY50" fmla="*/ 0 h 1417320"/>
              <a:gd name="connsiteX51" fmla="*/ 609600 w 2179711"/>
              <a:gd name="connsiteY51" fmla="*/ 15240 h 1417320"/>
              <a:gd name="connsiteX52" fmla="*/ 472440 w 2179711"/>
              <a:gd name="connsiteY52" fmla="*/ 91440 h 1417320"/>
              <a:gd name="connsiteX53" fmla="*/ 426720 w 2179711"/>
              <a:gd name="connsiteY53" fmla="*/ 121920 h 1417320"/>
              <a:gd name="connsiteX54" fmla="*/ 289560 w 2179711"/>
              <a:gd name="connsiteY54" fmla="*/ 167640 h 1417320"/>
              <a:gd name="connsiteX55" fmla="*/ 198120 w 2179711"/>
              <a:gd name="connsiteY55" fmla="*/ 213360 h 1417320"/>
              <a:gd name="connsiteX56" fmla="*/ 198120 w 2179711"/>
              <a:gd name="connsiteY56" fmla="*/ 22860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2179711" h="1417320">
                <a:moveTo>
                  <a:pt x="0" y="716280"/>
                </a:moveTo>
                <a:cubicBezTo>
                  <a:pt x="26571" y="719601"/>
                  <a:pt x="126717" y="724025"/>
                  <a:pt x="167640" y="746760"/>
                </a:cubicBezTo>
                <a:cubicBezTo>
                  <a:pt x="199662" y="764550"/>
                  <a:pt x="228600" y="787400"/>
                  <a:pt x="259080" y="807720"/>
                </a:cubicBezTo>
                <a:cubicBezTo>
                  <a:pt x="274320" y="817880"/>
                  <a:pt x="291848" y="825248"/>
                  <a:pt x="304800" y="838200"/>
                </a:cubicBezTo>
                <a:cubicBezTo>
                  <a:pt x="320040" y="853440"/>
                  <a:pt x="333507" y="870688"/>
                  <a:pt x="350520" y="883920"/>
                </a:cubicBezTo>
                <a:cubicBezTo>
                  <a:pt x="379436" y="906410"/>
                  <a:pt x="441960" y="944880"/>
                  <a:pt x="441960" y="944880"/>
                </a:cubicBezTo>
                <a:cubicBezTo>
                  <a:pt x="452120" y="960120"/>
                  <a:pt x="465001" y="973862"/>
                  <a:pt x="472440" y="990600"/>
                </a:cubicBezTo>
                <a:cubicBezTo>
                  <a:pt x="485489" y="1019960"/>
                  <a:pt x="492760" y="1051560"/>
                  <a:pt x="502920" y="1082040"/>
                </a:cubicBezTo>
                <a:cubicBezTo>
                  <a:pt x="508000" y="1097280"/>
                  <a:pt x="506801" y="1116401"/>
                  <a:pt x="518160" y="1127760"/>
                </a:cubicBezTo>
                <a:cubicBezTo>
                  <a:pt x="533400" y="1143000"/>
                  <a:pt x="545947" y="1161525"/>
                  <a:pt x="563880" y="1173480"/>
                </a:cubicBezTo>
                <a:cubicBezTo>
                  <a:pt x="577246" y="1182391"/>
                  <a:pt x="595557" y="1180918"/>
                  <a:pt x="609600" y="1188720"/>
                </a:cubicBezTo>
                <a:cubicBezTo>
                  <a:pt x="641622" y="1206510"/>
                  <a:pt x="670560" y="1229360"/>
                  <a:pt x="701040" y="1249680"/>
                </a:cubicBezTo>
                <a:cubicBezTo>
                  <a:pt x="716280" y="1259840"/>
                  <a:pt x="729384" y="1274368"/>
                  <a:pt x="746760" y="1280160"/>
                </a:cubicBezTo>
                <a:lnTo>
                  <a:pt x="838200" y="1310640"/>
                </a:lnTo>
                <a:cubicBezTo>
                  <a:pt x="883920" y="1242060"/>
                  <a:pt x="881380" y="1220470"/>
                  <a:pt x="944880" y="1188720"/>
                </a:cubicBezTo>
                <a:cubicBezTo>
                  <a:pt x="959248" y="1181536"/>
                  <a:pt x="975360" y="1178560"/>
                  <a:pt x="990600" y="1173480"/>
                </a:cubicBezTo>
                <a:cubicBezTo>
                  <a:pt x="1031240" y="1178560"/>
                  <a:pt x="1072473" y="1180138"/>
                  <a:pt x="1112520" y="1188720"/>
                </a:cubicBezTo>
                <a:lnTo>
                  <a:pt x="1249680" y="1234440"/>
                </a:lnTo>
                <a:lnTo>
                  <a:pt x="1295400" y="1249680"/>
                </a:lnTo>
                <a:cubicBezTo>
                  <a:pt x="1310640" y="1254760"/>
                  <a:pt x="1327754" y="1256009"/>
                  <a:pt x="1341120" y="1264920"/>
                </a:cubicBezTo>
                <a:cubicBezTo>
                  <a:pt x="1371600" y="1285240"/>
                  <a:pt x="1399795" y="1309497"/>
                  <a:pt x="1432560" y="1325880"/>
                </a:cubicBezTo>
                <a:cubicBezTo>
                  <a:pt x="1522257" y="1370728"/>
                  <a:pt x="1471967" y="1349176"/>
                  <a:pt x="1584960" y="1386840"/>
                </a:cubicBezTo>
                <a:lnTo>
                  <a:pt x="1630680" y="1402080"/>
                </a:lnTo>
                <a:lnTo>
                  <a:pt x="1676400" y="1417320"/>
                </a:lnTo>
                <a:cubicBezTo>
                  <a:pt x="1696720" y="1412240"/>
                  <a:pt x="1717221" y="1407834"/>
                  <a:pt x="1737360" y="1402080"/>
                </a:cubicBezTo>
                <a:cubicBezTo>
                  <a:pt x="1752806" y="1397667"/>
                  <a:pt x="1773743" y="1399912"/>
                  <a:pt x="1783080" y="1386840"/>
                </a:cubicBezTo>
                <a:cubicBezTo>
                  <a:pt x="1801754" y="1360696"/>
                  <a:pt x="1803400" y="1325880"/>
                  <a:pt x="1813560" y="1295400"/>
                </a:cubicBezTo>
                <a:cubicBezTo>
                  <a:pt x="1850100" y="1185779"/>
                  <a:pt x="1805768" y="1322673"/>
                  <a:pt x="1844040" y="1188720"/>
                </a:cubicBezTo>
                <a:cubicBezTo>
                  <a:pt x="1852220" y="1160089"/>
                  <a:pt x="1865022" y="1117070"/>
                  <a:pt x="1889760" y="1097280"/>
                </a:cubicBezTo>
                <a:cubicBezTo>
                  <a:pt x="1902304" y="1087245"/>
                  <a:pt x="1920240" y="1087120"/>
                  <a:pt x="1935480" y="1082040"/>
                </a:cubicBezTo>
                <a:cubicBezTo>
                  <a:pt x="1945640" y="1066800"/>
                  <a:pt x="1951657" y="1047762"/>
                  <a:pt x="1965960" y="1036320"/>
                </a:cubicBezTo>
                <a:cubicBezTo>
                  <a:pt x="1978504" y="1026285"/>
                  <a:pt x="1997637" y="1028882"/>
                  <a:pt x="2011680" y="1021080"/>
                </a:cubicBezTo>
                <a:cubicBezTo>
                  <a:pt x="2043702" y="1003290"/>
                  <a:pt x="2072640" y="980440"/>
                  <a:pt x="2103120" y="960120"/>
                </a:cubicBezTo>
                <a:lnTo>
                  <a:pt x="2148840" y="929640"/>
                </a:lnTo>
                <a:cubicBezTo>
                  <a:pt x="2159000" y="914400"/>
                  <a:pt x="2177915" y="902182"/>
                  <a:pt x="2179320" y="883920"/>
                </a:cubicBezTo>
                <a:cubicBezTo>
                  <a:pt x="2182464" y="843053"/>
                  <a:pt x="2166643" y="689645"/>
                  <a:pt x="2133600" y="640080"/>
                </a:cubicBezTo>
                <a:cubicBezTo>
                  <a:pt x="2123440" y="624840"/>
                  <a:pt x="2111311" y="610743"/>
                  <a:pt x="2103120" y="594360"/>
                </a:cubicBezTo>
                <a:cubicBezTo>
                  <a:pt x="2040024" y="468167"/>
                  <a:pt x="2144751" y="633947"/>
                  <a:pt x="2057400" y="502920"/>
                </a:cubicBezTo>
                <a:cubicBezTo>
                  <a:pt x="2052320" y="482600"/>
                  <a:pt x="2047914" y="462099"/>
                  <a:pt x="2042160" y="441960"/>
                </a:cubicBezTo>
                <a:cubicBezTo>
                  <a:pt x="2029947" y="399216"/>
                  <a:pt x="2019663" y="375920"/>
                  <a:pt x="1996440" y="335280"/>
                </a:cubicBezTo>
                <a:cubicBezTo>
                  <a:pt x="1987353" y="319377"/>
                  <a:pt x="1977686" y="303631"/>
                  <a:pt x="1965960" y="289560"/>
                </a:cubicBezTo>
                <a:cubicBezTo>
                  <a:pt x="1941885" y="260670"/>
                  <a:pt x="1908771" y="230486"/>
                  <a:pt x="1874520" y="213360"/>
                </a:cubicBezTo>
                <a:cubicBezTo>
                  <a:pt x="1860152" y="206176"/>
                  <a:pt x="1843168" y="205304"/>
                  <a:pt x="1828800" y="198120"/>
                </a:cubicBezTo>
                <a:cubicBezTo>
                  <a:pt x="1740369" y="153904"/>
                  <a:pt x="1828993" y="177237"/>
                  <a:pt x="1722120" y="137160"/>
                </a:cubicBezTo>
                <a:cubicBezTo>
                  <a:pt x="1670032" y="117627"/>
                  <a:pt x="1586901" y="113489"/>
                  <a:pt x="1539240" y="106680"/>
                </a:cubicBezTo>
                <a:cubicBezTo>
                  <a:pt x="1508650" y="102310"/>
                  <a:pt x="1478462" y="95273"/>
                  <a:pt x="1447800" y="91440"/>
                </a:cubicBezTo>
                <a:cubicBezTo>
                  <a:pt x="1397141" y="85108"/>
                  <a:pt x="1346006" y="82947"/>
                  <a:pt x="1295400" y="76200"/>
                </a:cubicBezTo>
                <a:cubicBezTo>
                  <a:pt x="1269724" y="72777"/>
                  <a:pt x="1244843" y="64623"/>
                  <a:pt x="1219200" y="60960"/>
                </a:cubicBezTo>
                <a:cubicBezTo>
                  <a:pt x="1173661" y="54454"/>
                  <a:pt x="1127760" y="50800"/>
                  <a:pt x="1082040" y="45720"/>
                </a:cubicBezTo>
                <a:cubicBezTo>
                  <a:pt x="978748" y="11289"/>
                  <a:pt x="1104758" y="50264"/>
                  <a:pt x="929640" y="15240"/>
                </a:cubicBezTo>
                <a:cubicBezTo>
                  <a:pt x="913888" y="12090"/>
                  <a:pt x="899160" y="5080"/>
                  <a:pt x="883920" y="0"/>
                </a:cubicBezTo>
                <a:cubicBezTo>
                  <a:pt x="792480" y="5080"/>
                  <a:pt x="700768" y="6557"/>
                  <a:pt x="609600" y="15240"/>
                </a:cubicBezTo>
                <a:cubicBezTo>
                  <a:pt x="562658" y="19711"/>
                  <a:pt x="500786" y="72543"/>
                  <a:pt x="472440" y="91440"/>
                </a:cubicBezTo>
                <a:cubicBezTo>
                  <a:pt x="457200" y="101600"/>
                  <a:pt x="444096" y="116128"/>
                  <a:pt x="426720" y="121920"/>
                </a:cubicBezTo>
                <a:lnTo>
                  <a:pt x="289560" y="167640"/>
                </a:lnTo>
                <a:cubicBezTo>
                  <a:pt x="252375" y="180035"/>
                  <a:pt x="227663" y="183817"/>
                  <a:pt x="198120" y="213360"/>
                </a:cubicBezTo>
                <a:lnTo>
                  <a:pt x="198120" y="228600"/>
                </a:ln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31" name="Freeform 130"/>
          <p:cNvSpPr/>
          <p:nvPr/>
        </p:nvSpPr>
        <p:spPr>
          <a:xfrm>
            <a:off x="7269480" y="944880"/>
            <a:ext cx="1844040" cy="1371600"/>
          </a:xfrm>
          <a:custGeom>
            <a:avLst/>
            <a:gdLst>
              <a:gd name="connsiteX0" fmla="*/ 259080 w 1844040"/>
              <a:gd name="connsiteY0" fmla="*/ 198120 h 1371600"/>
              <a:gd name="connsiteX1" fmla="*/ 182880 w 1844040"/>
              <a:gd name="connsiteY1" fmla="*/ 259080 h 1371600"/>
              <a:gd name="connsiteX2" fmla="*/ 106680 w 1844040"/>
              <a:gd name="connsiteY2" fmla="*/ 335280 h 1371600"/>
              <a:gd name="connsiteX3" fmla="*/ 60960 w 1844040"/>
              <a:gd name="connsiteY3" fmla="*/ 381000 h 1371600"/>
              <a:gd name="connsiteX4" fmla="*/ 45720 w 1844040"/>
              <a:gd name="connsiteY4" fmla="*/ 441960 h 1371600"/>
              <a:gd name="connsiteX5" fmla="*/ 15240 w 1844040"/>
              <a:gd name="connsiteY5" fmla="*/ 533400 h 1371600"/>
              <a:gd name="connsiteX6" fmla="*/ 0 w 1844040"/>
              <a:gd name="connsiteY6" fmla="*/ 579120 h 1371600"/>
              <a:gd name="connsiteX7" fmla="*/ 30480 w 1844040"/>
              <a:gd name="connsiteY7" fmla="*/ 838200 h 1371600"/>
              <a:gd name="connsiteX8" fmla="*/ 60960 w 1844040"/>
              <a:gd name="connsiteY8" fmla="*/ 944880 h 1371600"/>
              <a:gd name="connsiteX9" fmla="*/ 91440 w 1844040"/>
              <a:gd name="connsiteY9" fmla="*/ 990600 h 1371600"/>
              <a:gd name="connsiteX10" fmla="*/ 152400 w 1844040"/>
              <a:gd name="connsiteY10" fmla="*/ 1066800 h 1371600"/>
              <a:gd name="connsiteX11" fmla="*/ 182880 w 1844040"/>
              <a:gd name="connsiteY11" fmla="*/ 1112520 h 1371600"/>
              <a:gd name="connsiteX12" fmla="*/ 274320 w 1844040"/>
              <a:gd name="connsiteY12" fmla="*/ 1143000 h 1371600"/>
              <a:gd name="connsiteX13" fmla="*/ 426720 w 1844040"/>
              <a:gd name="connsiteY13" fmla="*/ 1127760 h 1371600"/>
              <a:gd name="connsiteX14" fmla="*/ 518160 w 1844040"/>
              <a:gd name="connsiteY14" fmla="*/ 1112520 h 1371600"/>
              <a:gd name="connsiteX15" fmla="*/ 594360 w 1844040"/>
              <a:gd name="connsiteY15" fmla="*/ 1097280 h 1371600"/>
              <a:gd name="connsiteX16" fmla="*/ 762000 w 1844040"/>
              <a:gd name="connsiteY16" fmla="*/ 1082040 h 1371600"/>
              <a:gd name="connsiteX17" fmla="*/ 1082040 w 1844040"/>
              <a:gd name="connsiteY17" fmla="*/ 1082040 h 1371600"/>
              <a:gd name="connsiteX18" fmla="*/ 1127760 w 1844040"/>
              <a:gd name="connsiteY18" fmla="*/ 1097280 h 1371600"/>
              <a:gd name="connsiteX19" fmla="*/ 1371600 w 1844040"/>
              <a:gd name="connsiteY19" fmla="*/ 1112520 h 1371600"/>
              <a:gd name="connsiteX20" fmla="*/ 1417320 w 1844040"/>
              <a:gd name="connsiteY20" fmla="*/ 1158240 h 1371600"/>
              <a:gd name="connsiteX21" fmla="*/ 1493520 w 1844040"/>
              <a:gd name="connsiteY21" fmla="*/ 1280160 h 1371600"/>
              <a:gd name="connsiteX22" fmla="*/ 1524000 w 1844040"/>
              <a:gd name="connsiteY22" fmla="*/ 1325880 h 1371600"/>
              <a:gd name="connsiteX23" fmla="*/ 1615440 w 1844040"/>
              <a:gd name="connsiteY23" fmla="*/ 1371600 h 1371600"/>
              <a:gd name="connsiteX24" fmla="*/ 1676400 w 1844040"/>
              <a:gd name="connsiteY24" fmla="*/ 1280160 h 1371600"/>
              <a:gd name="connsiteX25" fmla="*/ 1691640 w 1844040"/>
              <a:gd name="connsiteY25" fmla="*/ 1234440 h 1371600"/>
              <a:gd name="connsiteX26" fmla="*/ 1722120 w 1844040"/>
              <a:gd name="connsiteY26" fmla="*/ 1188720 h 1371600"/>
              <a:gd name="connsiteX27" fmla="*/ 1752600 w 1844040"/>
              <a:gd name="connsiteY27" fmla="*/ 1082040 h 1371600"/>
              <a:gd name="connsiteX28" fmla="*/ 1783080 w 1844040"/>
              <a:gd name="connsiteY28" fmla="*/ 990600 h 1371600"/>
              <a:gd name="connsiteX29" fmla="*/ 1828800 w 1844040"/>
              <a:gd name="connsiteY29" fmla="*/ 792480 h 1371600"/>
              <a:gd name="connsiteX30" fmla="*/ 1828800 w 1844040"/>
              <a:gd name="connsiteY30" fmla="*/ 30480 h 1371600"/>
              <a:gd name="connsiteX31" fmla="*/ 1844040 w 1844040"/>
              <a:gd name="connsiteY31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44040" h="1371600">
                <a:moveTo>
                  <a:pt x="259080" y="198120"/>
                </a:moveTo>
                <a:cubicBezTo>
                  <a:pt x="233680" y="218440"/>
                  <a:pt x="204300" y="234600"/>
                  <a:pt x="182880" y="259080"/>
                </a:cubicBezTo>
                <a:cubicBezTo>
                  <a:pt x="105336" y="347702"/>
                  <a:pt x="202152" y="303456"/>
                  <a:pt x="106680" y="335280"/>
                </a:cubicBezTo>
                <a:cubicBezTo>
                  <a:pt x="91440" y="350520"/>
                  <a:pt x="71653" y="362287"/>
                  <a:pt x="60960" y="381000"/>
                </a:cubicBezTo>
                <a:cubicBezTo>
                  <a:pt x="50568" y="399186"/>
                  <a:pt x="51739" y="421898"/>
                  <a:pt x="45720" y="441960"/>
                </a:cubicBezTo>
                <a:cubicBezTo>
                  <a:pt x="36488" y="472734"/>
                  <a:pt x="25400" y="502920"/>
                  <a:pt x="15240" y="533400"/>
                </a:cubicBezTo>
                <a:lnTo>
                  <a:pt x="0" y="579120"/>
                </a:lnTo>
                <a:cubicBezTo>
                  <a:pt x="24371" y="920316"/>
                  <a:pt x="-9107" y="699646"/>
                  <a:pt x="30480" y="838200"/>
                </a:cubicBezTo>
                <a:cubicBezTo>
                  <a:pt x="36991" y="860987"/>
                  <a:pt x="48780" y="920520"/>
                  <a:pt x="60960" y="944880"/>
                </a:cubicBezTo>
                <a:cubicBezTo>
                  <a:pt x="69151" y="961263"/>
                  <a:pt x="83249" y="974217"/>
                  <a:pt x="91440" y="990600"/>
                </a:cubicBezTo>
                <a:cubicBezTo>
                  <a:pt x="128246" y="1064212"/>
                  <a:pt x="75328" y="1015419"/>
                  <a:pt x="152400" y="1066800"/>
                </a:cubicBezTo>
                <a:cubicBezTo>
                  <a:pt x="162560" y="1082040"/>
                  <a:pt x="167348" y="1102812"/>
                  <a:pt x="182880" y="1112520"/>
                </a:cubicBezTo>
                <a:cubicBezTo>
                  <a:pt x="210125" y="1129548"/>
                  <a:pt x="274320" y="1143000"/>
                  <a:pt x="274320" y="1143000"/>
                </a:cubicBezTo>
                <a:cubicBezTo>
                  <a:pt x="325120" y="1137920"/>
                  <a:pt x="376061" y="1134092"/>
                  <a:pt x="426720" y="1127760"/>
                </a:cubicBezTo>
                <a:cubicBezTo>
                  <a:pt x="457382" y="1123927"/>
                  <a:pt x="487758" y="1118048"/>
                  <a:pt x="518160" y="1112520"/>
                </a:cubicBezTo>
                <a:cubicBezTo>
                  <a:pt x="543645" y="1107886"/>
                  <a:pt x="568657" y="1100493"/>
                  <a:pt x="594360" y="1097280"/>
                </a:cubicBezTo>
                <a:cubicBezTo>
                  <a:pt x="650037" y="1090320"/>
                  <a:pt x="706120" y="1087120"/>
                  <a:pt x="762000" y="1082040"/>
                </a:cubicBezTo>
                <a:cubicBezTo>
                  <a:pt x="906040" y="1053232"/>
                  <a:pt x="850128" y="1057628"/>
                  <a:pt x="1082040" y="1082040"/>
                </a:cubicBezTo>
                <a:cubicBezTo>
                  <a:pt x="1098016" y="1083722"/>
                  <a:pt x="1111784" y="1095598"/>
                  <a:pt x="1127760" y="1097280"/>
                </a:cubicBezTo>
                <a:cubicBezTo>
                  <a:pt x="1208751" y="1105805"/>
                  <a:pt x="1290320" y="1107440"/>
                  <a:pt x="1371600" y="1112520"/>
                </a:cubicBezTo>
                <a:cubicBezTo>
                  <a:pt x="1386840" y="1127760"/>
                  <a:pt x="1406853" y="1139400"/>
                  <a:pt x="1417320" y="1158240"/>
                </a:cubicBezTo>
                <a:cubicBezTo>
                  <a:pt x="1491998" y="1292660"/>
                  <a:pt x="1399173" y="1217262"/>
                  <a:pt x="1493520" y="1280160"/>
                </a:cubicBezTo>
                <a:cubicBezTo>
                  <a:pt x="1503680" y="1295400"/>
                  <a:pt x="1511048" y="1312928"/>
                  <a:pt x="1524000" y="1325880"/>
                </a:cubicBezTo>
                <a:cubicBezTo>
                  <a:pt x="1553543" y="1355423"/>
                  <a:pt x="1578255" y="1359205"/>
                  <a:pt x="1615440" y="1371600"/>
                </a:cubicBezTo>
                <a:cubicBezTo>
                  <a:pt x="1635760" y="1341120"/>
                  <a:pt x="1664816" y="1314913"/>
                  <a:pt x="1676400" y="1280160"/>
                </a:cubicBezTo>
                <a:cubicBezTo>
                  <a:pt x="1681480" y="1264920"/>
                  <a:pt x="1684456" y="1248808"/>
                  <a:pt x="1691640" y="1234440"/>
                </a:cubicBezTo>
                <a:cubicBezTo>
                  <a:pt x="1699831" y="1218057"/>
                  <a:pt x="1713929" y="1205103"/>
                  <a:pt x="1722120" y="1188720"/>
                </a:cubicBezTo>
                <a:cubicBezTo>
                  <a:pt x="1734924" y="1163111"/>
                  <a:pt x="1745276" y="1106455"/>
                  <a:pt x="1752600" y="1082040"/>
                </a:cubicBezTo>
                <a:cubicBezTo>
                  <a:pt x="1761832" y="1051266"/>
                  <a:pt x="1775288" y="1021769"/>
                  <a:pt x="1783080" y="990600"/>
                </a:cubicBezTo>
                <a:cubicBezTo>
                  <a:pt x="1819842" y="843550"/>
                  <a:pt x="1805345" y="909757"/>
                  <a:pt x="1828800" y="792480"/>
                </a:cubicBezTo>
                <a:cubicBezTo>
                  <a:pt x="1812409" y="431871"/>
                  <a:pt x="1802809" y="420338"/>
                  <a:pt x="1828800" y="30480"/>
                </a:cubicBezTo>
                <a:cubicBezTo>
                  <a:pt x="1829556" y="19146"/>
                  <a:pt x="1838960" y="10160"/>
                  <a:pt x="1844040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02" name="Freeform 201"/>
          <p:cNvSpPr/>
          <p:nvPr/>
        </p:nvSpPr>
        <p:spPr>
          <a:xfrm>
            <a:off x="5836920" y="929552"/>
            <a:ext cx="1447800" cy="1021168"/>
          </a:xfrm>
          <a:custGeom>
            <a:avLst/>
            <a:gdLst>
              <a:gd name="connsiteX0" fmla="*/ 1447800 w 1447800"/>
              <a:gd name="connsiteY0" fmla="*/ 762088 h 1021168"/>
              <a:gd name="connsiteX1" fmla="*/ 1371600 w 1447800"/>
              <a:gd name="connsiteY1" fmla="*/ 929728 h 1021168"/>
              <a:gd name="connsiteX2" fmla="*/ 1280160 w 1447800"/>
              <a:gd name="connsiteY2" fmla="*/ 990688 h 1021168"/>
              <a:gd name="connsiteX3" fmla="*/ 1234440 w 1447800"/>
              <a:gd name="connsiteY3" fmla="*/ 1021168 h 1021168"/>
              <a:gd name="connsiteX4" fmla="*/ 990600 w 1447800"/>
              <a:gd name="connsiteY4" fmla="*/ 975448 h 1021168"/>
              <a:gd name="connsiteX5" fmla="*/ 929640 w 1447800"/>
              <a:gd name="connsiteY5" fmla="*/ 944968 h 1021168"/>
              <a:gd name="connsiteX6" fmla="*/ 838200 w 1447800"/>
              <a:gd name="connsiteY6" fmla="*/ 884008 h 1021168"/>
              <a:gd name="connsiteX7" fmla="*/ 762000 w 1447800"/>
              <a:gd name="connsiteY7" fmla="*/ 807808 h 1021168"/>
              <a:gd name="connsiteX8" fmla="*/ 731520 w 1447800"/>
              <a:gd name="connsiteY8" fmla="*/ 762088 h 1021168"/>
              <a:gd name="connsiteX9" fmla="*/ 716280 w 1447800"/>
              <a:gd name="connsiteY9" fmla="*/ 685888 h 1021168"/>
              <a:gd name="connsiteX10" fmla="*/ 701040 w 1447800"/>
              <a:gd name="connsiteY10" fmla="*/ 640168 h 1021168"/>
              <a:gd name="connsiteX11" fmla="*/ 411480 w 1447800"/>
              <a:gd name="connsiteY11" fmla="*/ 594448 h 1021168"/>
              <a:gd name="connsiteX12" fmla="*/ 304800 w 1447800"/>
              <a:gd name="connsiteY12" fmla="*/ 518248 h 1021168"/>
              <a:gd name="connsiteX13" fmla="*/ 259080 w 1447800"/>
              <a:gd name="connsiteY13" fmla="*/ 487768 h 1021168"/>
              <a:gd name="connsiteX14" fmla="*/ 182880 w 1447800"/>
              <a:gd name="connsiteY14" fmla="*/ 381088 h 1021168"/>
              <a:gd name="connsiteX15" fmla="*/ 152400 w 1447800"/>
              <a:gd name="connsiteY15" fmla="*/ 289648 h 1021168"/>
              <a:gd name="connsiteX16" fmla="*/ 121920 w 1447800"/>
              <a:gd name="connsiteY16" fmla="*/ 198208 h 1021168"/>
              <a:gd name="connsiteX17" fmla="*/ 76200 w 1447800"/>
              <a:gd name="connsiteY17" fmla="*/ 106768 h 1021168"/>
              <a:gd name="connsiteX18" fmla="*/ 45720 w 1447800"/>
              <a:gd name="connsiteY18" fmla="*/ 45808 h 1021168"/>
              <a:gd name="connsiteX19" fmla="*/ 0 w 1447800"/>
              <a:gd name="connsiteY19" fmla="*/ 88 h 1021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7800" h="1021168">
                <a:moveTo>
                  <a:pt x="1447800" y="762088"/>
                </a:moveTo>
                <a:cubicBezTo>
                  <a:pt x="1435619" y="822992"/>
                  <a:pt x="1432442" y="889167"/>
                  <a:pt x="1371600" y="929728"/>
                </a:cubicBezTo>
                <a:lnTo>
                  <a:pt x="1280160" y="990688"/>
                </a:lnTo>
                <a:lnTo>
                  <a:pt x="1234440" y="1021168"/>
                </a:lnTo>
                <a:cubicBezTo>
                  <a:pt x="1142680" y="1011992"/>
                  <a:pt x="1072193" y="1016244"/>
                  <a:pt x="990600" y="975448"/>
                </a:cubicBezTo>
                <a:cubicBezTo>
                  <a:pt x="970280" y="965288"/>
                  <a:pt x="949121" y="956657"/>
                  <a:pt x="929640" y="944968"/>
                </a:cubicBezTo>
                <a:cubicBezTo>
                  <a:pt x="898228" y="926121"/>
                  <a:pt x="838200" y="884008"/>
                  <a:pt x="838200" y="884008"/>
                </a:cubicBezTo>
                <a:cubicBezTo>
                  <a:pt x="756920" y="762088"/>
                  <a:pt x="863600" y="909408"/>
                  <a:pt x="762000" y="807808"/>
                </a:cubicBezTo>
                <a:cubicBezTo>
                  <a:pt x="749048" y="794856"/>
                  <a:pt x="741680" y="777328"/>
                  <a:pt x="731520" y="762088"/>
                </a:cubicBezTo>
                <a:cubicBezTo>
                  <a:pt x="726440" y="736688"/>
                  <a:pt x="722562" y="711018"/>
                  <a:pt x="716280" y="685888"/>
                </a:cubicBezTo>
                <a:cubicBezTo>
                  <a:pt x="712384" y="670303"/>
                  <a:pt x="711075" y="652712"/>
                  <a:pt x="701040" y="640168"/>
                </a:cubicBezTo>
                <a:cubicBezTo>
                  <a:pt x="643304" y="567998"/>
                  <a:pt x="425744" y="595339"/>
                  <a:pt x="411480" y="594448"/>
                </a:cubicBezTo>
                <a:cubicBezTo>
                  <a:pt x="327472" y="566445"/>
                  <a:pt x="396843" y="597142"/>
                  <a:pt x="304800" y="518248"/>
                </a:cubicBezTo>
                <a:cubicBezTo>
                  <a:pt x="290893" y="506328"/>
                  <a:pt x="272032" y="500720"/>
                  <a:pt x="259080" y="487768"/>
                </a:cubicBezTo>
                <a:cubicBezTo>
                  <a:pt x="254577" y="483265"/>
                  <a:pt x="189803" y="396664"/>
                  <a:pt x="182880" y="381088"/>
                </a:cubicBezTo>
                <a:cubicBezTo>
                  <a:pt x="169831" y="351728"/>
                  <a:pt x="162560" y="320128"/>
                  <a:pt x="152400" y="289648"/>
                </a:cubicBezTo>
                <a:lnTo>
                  <a:pt x="121920" y="198208"/>
                </a:lnTo>
                <a:cubicBezTo>
                  <a:pt x="93978" y="114383"/>
                  <a:pt x="123469" y="189489"/>
                  <a:pt x="76200" y="106768"/>
                </a:cubicBezTo>
                <a:cubicBezTo>
                  <a:pt x="64928" y="87043"/>
                  <a:pt x="56992" y="65533"/>
                  <a:pt x="45720" y="45808"/>
                </a:cubicBezTo>
                <a:cubicBezTo>
                  <a:pt x="17179" y="-4139"/>
                  <a:pt x="32237" y="88"/>
                  <a:pt x="0" y="88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89" name="Freeform 488"/>
          <p:cNvSpPr/>
          <p:nvPr/>
        </p:nvSpPr>
        <p:spPr>
          <a:xfrm>
            <a:off x="15240" y="1173480"/>
            <a:ext cx="1127760" cy="1312165"/>
          </a:xfrm>
          <a:custGeom>
            <a:avLst/>
            <a:gdLst>
              <a:gd name="connsiteX0" fmla="*/ 0 w 1127760"/>
              <a:gd name="connsiteY0" fmla="*/ 777240 h 1312165"/>
              <a:gd name="connsiteX1" fmla="*/ 76200 w 1127760"/>
              <a:gd name="connsiteY1" fmla="*/ 807720 h 1312165"/>
              <a:gd name="connsiteX2" fmla="*/ 106680 w 1127760"/>
              <a:gd name="connsiteY2" fmla="*/ 853440 h 1312165"/>
              <a:gd name="connsiteX3" fmla="*/ 243840 w 1127760"/>
              <a:gd name="connsiteY3" fmla="*/ 929640 h 1312165"/>
              <a:gd name="connsiteX4" fmla="*/ 289560 w 1127760"/>
              <a:gd name="connsiteY4" fmla="*/ 975360 h 1312165"/>
              <a:gd name="connsiteX5" fmla="*/ 381000 w 1127760"/>
              <a:gd name="connsiteY5" fmla="*/ 1051560 h 1312165"/>
              <a:gd name="connsiteX6" fmla="*/ 457200 w 1127760"/>
              <a:gd name="connsiteY6" fmla="*/ 1143000 h 1312165"/>
              <a:gd name="connsiteX7" fmla="*/ 472440 w 1127760"/>
              <a:gd name="connsiteY7" fmla="*/ 1264920 h 1312165"/>
              <a:gd name="connsiteX8" fmla="*/ 502920 w 1127760"/>
              <a:gd name="connsiteY8" fmla="*/ 1310640 h 1312165"/>
              <a:gd name="connsiteX9" fmla="*/ 563880 w 1127760"/>
              <a:gd name="connsiteY9" fmla="*/ 1295400 h 1312165"/>
              <a:gd name="connsiteX10" fmla="*/ 640080 w 1127760"/>
              <a:gd name="connsiteY10" fmla="*/ 1051560 h 1312165"/>
              <a:gd name="connsiteX11" fmla="*/ 685800 w 1127760"/>
              <a:gd name="connsiteY11" fmla="*/ 1036320 h 1312165"/>
              <a:gd name="connsiteX12" fmla="*/ 777240 w 1127760"/>
              <a:gd name="connsiteY12" fmla="*/ 975360 h 1312165"/>
              <a:gd name="connsiteX13" fmla="*/ 792480 w 1127760"/>
              <a:gd name="connsiteY13" fmla="*/ 929640 h 1312165"/>
              <a:gd name="connsiteX14" fmla="*/ 838200 w 1127760"/>
              <a:gd name="connsiteY14" fmla="*/ 838200 h 1312165"/>
              <a:gd name="connsiteX15" fmla="*/ 868680 w 1127760"/>
              <a:gd name="connsiteY15" fmla="*/ 685800 h 1312165"/>
              <a:gd name="connsiteX16" fmla="*/ 883920 w 1127760"/>
              <a:gd name="connsiteY16" fmla="*/ 640080 h 1312165"/>
              <a:gd name="connsiteX17" fmla="*/ 1021080 w 1127760"/>
              <a:gd name="connsiteY17" fmla="*/ 579120 h 1312165"/>
              <a:gd name="connsiteX18" fmla="*/ 1066800 w 1127760"/>
              <a:gd name="connsiteY18" fmla="*/ 548640 h 1312165"/>
              <a:gd name="connsiteX19" fmla="*/ 1097280 w 1127760"/>
              <a:gd name="connsiteY19" fmla="*/ 502920 h 1312165"/>
              <a:gd name="connsiteX20" fmla="*/ 1127760 w 1127760"/>
              <a:gd name="connsiteY20" fmla="*/ 350520 h 1312165"/>
              <a:gd name="connsiteX21" fmla="*/ 1112520 w 1127760"/>
              <a:gd name="connsiteY21" fmla="*/ 45720 h 1312165"/>
              <a:gd name="connsiteX22" fmla="*/ 1127760 w 1127760"/>
              <a:gd name="connsiteY22" fmla="*/ 0 h 1312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27760" h="1312165">
                <a:moveTo>
                  <a:pt x="0" y="777240"/>
                </a:moveTo>
                <a:cubicBezTo>
                  <a:pt x="25400" y="787400"/>
                  <a:pt x="53939" y="791819"/>
                  <a:pt x="76200" y="807720"/>
                </a:cubicBezTo>
                <a:cubicBezTo>
                  <a:pt x="91105" y="818366"/>
                  <a:pt x="92896" y="841379"/>
                  <a:pt x="106680" y="853440"/>
                </a:cubicBezTo>
                <a:cubicBezTo>
                  <a:pt x="171176" y="909874"/>
                  <a:pt x="181045" y="908708"/>
                  <a:pt x="243840" y="929640"/>
                </a:cubicBezTo>
                <a:cubicBezTo>
                  <a:pt x="259080" y="944880"/>
                  <a:pt x="273003" y="961562"/>
                  <a:pt x="289560" y="975360"/>
                </a:cubicBezTo>
                <a:cubicBezTo>
                  <a:pt x="354949" y="1029851"/>
                  <a:pt x="320286" y="978703"/>
                  <a:pt x="381000" y="1051560"/>
                </a:cubicBezTo>
                <a:cubicBezTo>
                  <a:pt x="487088" y="1178866"/>
                  <a:pt x="323628" y="1009428"/>
                  <a:pt x="457200" y="1143000"/>
                </a:cubicBezTo>
                <a:cubicBezTo>
                  <a:pt x="462280" y="1183640"/>
                  <a:pt x="461664" y="1225407"/>
                  <a:pt x="472440" y="1264920"/>
                </a:cubicBezTo>
                <a:cubicBezTo>
                  <a:pt x="477259" y="1282591"/>
                  <a:pt x="485544" y="1304848"/>
                  <a:pt x="502920" y="1310640"/>
                </a:cubicBezTo>
                <a:cubicBezTo>
                  <a:pt x="522791" y="1317264"/>
                  <a:pt x="543560" y="1300480"/>
                  <a:pt x="563880" y="1295400"/>
                </a:cubicBezTo>
                <a:cubicBezTo>
                  <a:pt x="731753" y="1043591"/>
                  <a:pt x="511662" y="1404711"/>
                  <a:pt x="640080" y="1051560"/>
                </a:cubicBezTo>
                <a:cubicBezTo>
                  <a:pt x="645570" y="1036463"/>
                  <a:pt x="671757" y="1044122"/>
                  <a:pt x="685800" y="1036320"/>
                </a:cubicBezTo>
                <a:cubicBezTo>
                  <a:pt x="717822" y="1018530"/>
                  <a:pt x="777240" y="975360"/>
                  <a:pt x="777240" y="975360"/>
                </a:cubicBezTo>
                <a:cubicBezTo>
                  <a:pt x="782320" y="960120"/>
                  <a:pt x="785296" y="944008"/>
                  <a:pt x="792480" y="929640"/>
                </a:cubicBezTo>
                <a:cubicBezTo>
                  <a:pt x="825361" y="863878"/>
                  <a:pt x="822878" y="907151"/>
                  <a:pt x="838200" y="838200"/>
                </a:cubicBezTo>
                <a:cubicBezTo>
                  <a:pt x="868139" y="703476"/>
                  <a:pt x="838316" y="792073"/>
                  <a:pt x="868680" y="685800"/>
                </a:cubicBezTo>
                <a:cubicBezTo>
                  <a:pt x="873093" y="670354"/>
                  <a:pt x="873885" y="652624"/>
                  <a:pt x="883920" y="640080"/>
                </a:cubicBezTo>
                <a:cubicBezTo>
                  <a:pt x="919368" y="595769"/>
                  <a:pt x="977173" y="608391"/>
                  <a:pt x="1021080" y="579120"/>
                </a:cubicBezTo>
                <a:lnTo>
                  <a:pt x="1066800" y="548640"/>
                </a:lnTo>
                <a:cubicBezTo>
                  <a:pt x="1076960" y="533400"/>
                  <a:pt x="1090065" y="519755"/>
                  <a:pt x="1097280" y="502920"/>
                </a:cubicBezTo>
                <a:cubicBezTo>
                  <a:pt x="1109681" y="473985"/>
                  <a:pt x="1124322" y="371148"/>
                  <a:pt x="1127760" y="350520"/>
                </a:cubicBezTo>
                <a:cubicBezTo>
                  <a:pt x="1122680" y="248920"/>
                  <a:pt x="1112520" y="147447"/>
                  <a:pt x="1112520" y="45720"/>
                </a:cubicBezTo>
                <a:cubicBezTo>
                  <a:pt x="1112520" y="29656"/>
                  <a:pt x="1127760" y="0"/>
                  <a:pt x="1127760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490" name="Freeform 489"/>
          <p:cNvSpPr/>
          <p:nvPr/>
        </p:nvSpPr>
        <p:spPr>
          <a:xfrm>
            <a:off x="2575560" y="914295"/>
            <a:ext cx="1478280" cy="1265025"/>
          </a:xfrm>
          <a:custGeom>
            <a:avLst/>
            <a:gdLst>
              <a:gd name="connsiteX0" fmla="*/ 0 w 1478280"/>
              <a:gd name="connsiteY0" fmla="*/ 838305 h 1265025"/>
              <a:gd name="connsiteX1" fmla="*/ 30480 w 1478280"/>
              <a:gd name="connsiteY1" fmla="*/ 914505 h 1265025"/>
              <a:gd name="connsiteX2" fmla="*/ 121920 w 1478280"/>
              <a:gd name="connsiteY2" fmla="*/ 960225 h 1265025"/>
              <a:gd name="connsiteX3" fmla="*/ 243840 w 1478280"/>
              <a:gd name="connsiteY3" fmla="*/ 1036425 h 1265025"/>
              <a:gd name="connsiteX4" fmla="*/ 381000 w 1478280"/>
              <a:gd name="connsiteY4" fmla="*/ 1082145 h 1265025"/>
              <a:gd name="connsiteX5" fmla="*/ 426720 w 1478280"/>
              <a:gd name="connsiteY5" fmla="*/ 1097385 h 1265025"/>
              <a:gd name="connsiteX6" fmla="*/ 502920 w 1478280"/>
              <a:gd name="connsiteY6" fmla="*/ 1112625 h 1265025"/>
              <a:gd name="connsiteX7" fmla="*/ 594360 w 1478280"/>
              <a:gd name="connsiteY7" fmla="*/ 1143105 h 1265025"/>
              <a:gd name="connsiteX8" fmla="*/ 716280 w 1478280"/>
              <a:gd name="connsiteY8" fmla="*/ 1173585 h 1265025"/>
              <a:gd name="connsiteX9" fmla="*/ 807720 w 1478280"/>
              <a:gd name="connsiteY9" fmla="*/ 1219305 h 1265025"/>
              <a:gd name="connsiteX10" fmla="*/ 899160 w 1478280"/>
              <a:gd name="connsiteY10" fmla="*/ 1265025 h 1265025"/>
              <a:gd name="connsiteX11" fmla="*/ 944880 w 1478280"/>
              <a:gd name="connsiteY11" fmla="*/ 1249785 h 1265025"/>
              <a:gd name="connsiteX12" fmla="*/ 1021080 w 1478280"/>
              <a:gd name="connsiteY12" fmla="*/ 1112625 h 1265025"/>
              <a:gd name="connsiteX13" fmla="*/ 1097280 w 1478280"/>
              <a:gd name="connsiteY13" fmla="*/ 975465 h 1265025"/>
              <a:gd name="connsiteX14" fmla="*/ 1066800 w 1478280"/>
              <a:gd name="connsiteY14" fmla="*/ 823065 h 1265025"/>
              <a:gd name="connsiteX15" fmla="*/ 1021080 w 1478280"/>
              <a:gd name="connsiteY15" fmla="*/ 731625 h 1265025"/>
              <a:gd name="connsiteX16" fmla="*/ 1036320 w 1478280"/>
              <a:gd name="connsiteY16" fmla="*/ 487785 h 1265025"/>
              <a:gd name="connsiteX17" fmla="*/ 1051560 w 1478280"/>
              <a:gd name="connsiteY17" fmla="*/ 442065 h 1265025"/>
              <a:gd name="connsiteX18" fmla="*/ 1097280 w 1478280"/>
              <a:gd name="connsiteY18" fmla="*/ 426825 h 1265025"/>
              <a:gd name="connsiteX19" fmla="*/ 1280160 w 1478280"/>
              <a:gd name="connsiteY19" fmla="*/ 335385 h 1265025"/>
              <a:gd name="connsiteX20" fmla="*/ 1325880 w 1478280"/>
              <a:gd name="connsiteY20" fmla="*/ 320145 h 1265025"/>
              <a:gd name="connsiteX21" fmla="*/ 1371600 w 1478280"/>
              <a:gd name="connsiteY21" fmla="*/ 304905 h 1265025"/>
              <a:gd name="connsiteX22" fmla="*/ 1402080 w 1478280"/>
              <a:gd name="connsiteY22" fmla="*/ 259185 h 1265025"/>
              <a:gd name="connsiteX23" fmla="*/ 1432560 w 1478280"/>
              <a:gd name="connsiteY23" fmla="*/ 167745 h 1265025"/>
              <a:gd name="connsiteX24" fmla="*/ 1478280 w 1478280"/>
              <a:gd name="connsiteY24" fmla="*/ 105 h 1265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478280" h="1265025">
                <a:moveTo>
                  <a:pt x="0" y="838305"/>
                </a:moveTo>
                <a:cubicBezTo>
                  <a:pt x="10160" y="863705"/>
                  <a:pt x="14579" y="892244"/>
                  <a:pt x="30480" y="914505"/>
                </a:cubicBezTo>
                <a:cubicBezTo>
                  <a:pt x="48944" y="940355"/>
                  <a:pt x="94451" y="951069"/>
                  <a:pt x="121920" y="960225"/>
                </a:cubicBezTo>
                <a:cubicBezTo>
                  <a:pt x="170222" y="1032678"/>
                  <a:pt x="135024" y="1000153"/>
                  <a:pt x="243840" y="1036425"/>
                </a:cubicBezTo>
                <a:lnTo>
                  <a:pt x="381000" y="1082145"/>
                </a:lnTo>
                <a:cubicBezTo>
                  <a:pt x="396240" y="1087225"/>
                  <a:pt x="410968" y="1094235"/>
                  <a:pt x="426720" y="1097385"/>
                </a:cubicBezTo>
                <a:cubicBezTo>
                  <a:pt x="452120" y="1102465"/>
                  <a:pt x="477930" y="1105809"/>
                  <a:pt x="502920" y="1112625"/>
                </a:cubicBezTo>
                <a:cubicBezTo>
                  <a:pt x="533917" y="1121079"/>
                  <a:pt x="563191" y="1135313"/>
                  <a:pt x="594360" y="1143105"/>
                </a:cubicBezTo>
                <a:lnTo>
                  <a:pt x="716280" y="1173585"/>
                </a:lnTo>
                <a:cubicBezTo>
                  <a:pt x="847307" y="1260936"/>
                  <a:pt x="681527" y="1156209"/>
                  <a:pt x="807720" y="1219305"/>
                </a:cubicBezTo>
                <a:cubicBezTo>
                  <a:pt x="925893" y="1278391"/>
                  <a:pt x="784242" y="1226719"/>
                  <a:pt x="899160" y="1265025"/>
                </a:cubicBezTo>
                <a:cubicBezTo>
                  <a:pt x="914400" y="1259945"/>
                  <a:pt x="933521" y="1261144"/>
                  <a:pt x="944880" y="1249785"/>
                </a:cubicBezTo>
                <a:cubicBezTo>
                  <a:pt x="1062834" y="1131831"/>
                  <a:pt x="973170" y="1198863"/>
                  <a:pt x="1021080" y="1112625"/>
                </a:cubicBezTo>
                <a:cubicBezTo>
                  <a:pt x="1108419" y="955415"/>
                  <a:pt x="1062796" y="1078918"/>
                  <a:pt x="1097280" y="975465"/>
                </a:cubicBezTo>
                <a:cubicBezTo>
                  <a:pt x="1091664" y="936151"/>
                  <a:pt x="1088079" y="865624"/>
                  <a:pt x="1066800" y="823065"/>
                </a:cubicBezTo>
                <a:cubicBezTo>
                  <a:pt x="1007714" y="704892"/>
                  <a:pt x="1059386" y="846543"/>
                  <a:pt x="1021080" y="731625"/>
                </a:cubicBezTo>
                <a:cubicBezTo>
                  <a:pt x="1026160" y="650345"/>
                  <a:pt x="1027795" y="568776"/>
                  <a:pt x="1036320" y="487785"/>
                </a:cubicBezTo>
                <a:cubicBezTo>
                  <a:pt x="1038002" y="471809"/>
                  <a:pt x="1040201" y="453424"/>
                  <a:pt x="1051560" y="442065"/>
                </a:cubicBezTo>
                <a:cubicBezTo>
                  <a:pt x="1062919" y="430706"/>
                  <a:pt x="1083237" y="434627"/>
                  <a:pt x="1097280" y="426825"/>
                </a:cubicBezTo>
                <a:cubicBezTo>
                  <a:pt x="1274539" y="328348"/>
                  <a:pt x="1102145" y="394723"/>
                  <a:pt x="1280160" y="335385"/>
                </a:cubicBezTo>
                <a:lnTo>
                  <a:pt x="1325880" y="320145"/>
                </a:lnTo>
                <a:lnTo>
                  <a:pt x="1371600" y="304905"/>
                </a:lnTo>
                <a:cubicBezTo>
                  <a:pt x="1381760" y="289665"/>
                  <a:pt x="1394641" y="275923"/>
                  <a:pt x="1402080" y="259185"/>
                </a:cubicBezTo>
                <a:cubicBezTo>
                  <a:pt x="1415129" y="229825"/>
                  <a:pt x="1432560" y="167745"/>
                  <a:pt x="1432560" y="167745"/>
                </a:cubicBezTo>
                <a:cubicBezTo>
                  <a:pt x="1448720" y="-10013"/>
                  <a:pt x="1391690" y="105"/>
                  <a:pt x="1478280" y="105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 w="57150">
                <a:solidFill>
                  <a:sysClr val="windowText" lastClr="00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4064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4" grpId="0" animBg="1"/>
      <p:bldP spid="125" grpId="0" animBg="1"/>
      <p:bldP spid="127" grpId="0" animBg="1"/>
      <p:bldP spid="128" grpId="0" animBg="1"/>
      <p:bldP spid="129" grpId="0" animBg="1"/>
      <p:bldP spid="131" grpId="0" animBg="1"/>
      <p:bldP spid="202" grpId="0" animBg="1"/>
      <p:bldP spid="489" grpId="0" animBg="1"/>
      <p:bldP spid="49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38b9dfcb2cfc8518920440f09f1fa330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add502e7f503c62564bb87b6c96ffb0e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884919-C6AE-487A-8725-054747D4E67D}"/>
</file>

<file path=customXml/itemProps2.xml><?xml version="1.0" encoding="utf-8"?>
<ds:datastoreItem xmlns:ds="http://schemas.openxmlformats.org/officeDocument/2006/customXml" ds:itemID="{4CBE3A92-9D49-42E1-8980-E0333EB1BE6C}"/>
</file>

<file path=customXml/itemProps3.xml><?xml version="1.0" encoding="utf-8"?>
<ds:datastoreItem xmlns:ds="http://schemas.openxmlformats.org/officeDocument/2006/customXml" ds:itemID="{4F8E247F-84A4-4358-88B5-1D6B151F7A63}"/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Andrew Tagg</cp:lastModifiedBy>
  <cp:revision>20</cp:revision>
  <dcterms:created xsi:type="dcterms:W3CDTF">2017-07-16T21:08:31Z</dcterms:created>
  <dcterms:modified xsi:type="dcterms:W3CDTF">2018-03-01T01:14:52Z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