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8"/>
  </p:normalViewPr>
  <p:slideViewPr>
    <p:cSldViewPr>
      <p:cViewPr varScale="1">
        <p:scale>
          <a:sx n="99" d="100"/>
          <a:sy n="99" d="100"/>
        </p:scale>
        <p:origin x="14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25FA-6BCD-4448-A979-30F4FABDF0E0}" type="datetimeFigureOut">
              <a:rPr lang="en-AU" smtClean="0"/>
              <a:t>9/5/19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9CA3-EB08-429B-8183-F4B58A40B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889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25FA-6BCD-4448-A979-30F4FABDF0E0}" type="datetimeFigureOut">
              <a:rPr lang="en-AU" smtClean="0"/>
              <a:t>9/5/19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9CA3-EB08-429B-8183-F4B58A40B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225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25FA-6BCD-4448-A979-30F4FABDF0E0}" type="datetimeFigureOut">
              <a:rPr lang="en-AU" smtClean="0"/>
              <a:t>9/5/19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9CA3-EB08-429B-8183-F4B58A40B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84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25FA-6BCD-4448-A979-30F4FABDF0E0}" type="datetimeFigureOut">
              <a:rPr lang="en-AU" smtClean="0"/>
              <a:t>9/5/19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9CA3-EB08-429B-8183-F4B58A40B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45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25FA-6BCD-4448-A979-30F4FABDF0E0}" type="datetimeFigureOut">
              <a:rPr lang="en-AU" smtClean="0"/>
              <a:t>9/5/19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9CA3-EB08-429B-8183-F4B58A40B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627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25FA-6BCD-4448-A979-30F4FABDF0E0}" type="datetimeFigureOut">
              <a:rPr lang="en-AU" smtClean="0"/>
              <a:t>9/5/19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9CA3-EB08-429B-8183-F4B58A40B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345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25FA-6BCD-4448-A979-30F4FABDF0E0}" type="datetimeFigureOut">
              <a:rPr lang="en-AU" smtClean="0"/>
              <a:t>9/5/19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9CA3-EB08-429B-8183-F4B58A40B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42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25FA-6BCD-4448-A979-30F4FABDF0E0}" type="datetimeFigureOut">
              <a:rPr lang="en-AU" smtClean="0"/>
              <a:t>9/5/19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9CA3-EB08-429B-8183-F4B58A40B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026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25FA-6BCD-4448-A979-30F4FABDF0E0}" type="datetimeFigureOut">
              <a:rPr lang="en-AU" smtClean="0"/>
              <a:t>9/5/19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9CA3-EB08-429B-8183-F4B58A40B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175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25FA-6BCD-4448-A979-30F4FABDF0E0}" type="datetimeFigureOut">
              <a:rPr lang="en-AU" smtClean="0"/>
              <a:t>9/5/19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9CA3-EB08-429B-8183-F4B58A40B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530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25FA-6BCD-4448-A979-30F4FABDF0E0}" type="datetimeFigureOut">
              <a:rPr lang="en-AU" smtClean="0"/>
              <a:t>9/5/19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9CA3-EB08-429B-8183-F4B58A40B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2143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25FA-6BCD-4448-A979-30F4FABDF0E0}" type="datetimeFigureOut">
              <a:rPr lang="en-AU" smtClean="0"/>
              <a:t>9/5/19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C9CA3-EB08-429B-8183-F4B58A40B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390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5689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solidFill>
                  <a:srgbClr val="00B0F0"/>
                </a:solidFill>
              </a:rPr>
              <a:t>163</a:t>
            </a:r>
          </a:p>
          <a:p>
            <a:pPr algn="ctr"/>
            <a:r>
              <a:rPr lang="en-AU" sz="3200" dirty="0"/>
              <a:t>The average number of babies born in</a:t>
            </a:r>
            <a:br>
              <a:rPr lang="en-AU" sz="3200" dirty="0"/>
            </a:br>
            <a:r>
              <a:rPr lang="en-AU" sz="3200" dirty="0"/>
              <a:t>New Zealand each day.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59" y="2242016"/>
            <a:ext cx="6629509" cy="441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5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solidFill>
                  <a:srgbClr val="00B0F0"/>
                </a:solidFill>
              </a:rPr>
              <a:t>886</a:t>
            </a:r>
          </a:p>
          <a:p>
            <a:pPr algn="ctr"/>
            <a:r>
              <a:rPr lang="en-AU" sz="3200" dirty="0"/>
              <a:t>The average number of New Zealanders</a:t>
            </a:r>
            <a:br>
              <a:rPr lang="en-AU" sz="3200" dirty="0"/>
            </a:br>
            <a:r>
              <a:rPr lang="en-AU" sz="3200" dirty="0"/>
              <a:t>travelling overseas each day.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68863"/>
            <a:ext cx="6804248" cy="453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8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5666" y="260648"/>
            <a:ext cx="40468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solidFill>
                  <a:srgbClr val="00B0F0"/>
                </a:solidFill>
              </a:rPr>
              <a:t>602</a:t>
            </a:r>
          </a:p>
          <a:p>
            <a:pPr algn="ctr"/>
            <a:r>
              <a:rPr lang="en-AU" sz="3200" dirty="0"/>
              <a:t>The number of people who live on the Chatham Islands</a:t>
            </a:r>
          </a:p>
        </p:txBody>
      </p:sp>
      <p:pic>
        <p:nvPicPr>
          <p:cNvPr id="2050" name="Picture 2" descr="C:\Users\Toshiba\Downloads\Untitled design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04"/>
            <a:ext cx="4845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45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solidFill>
                  <a:srgbClr val="00B0F0"/>
                </a:solidFill>
              </a:rPr>
              <a:t>965</a:t>
            </a:r>
          </a:p>
          <a:p>
            <a:pPr algn="ctr"/>
            <a:r>
              <a:rPr lang="en-AU" sz="3200" dirty="0"/>
              <a:t>The number of bungee jumpers who leap from</a:t>
            </a:r>
            <a:br>
              <a:rPr lang="en-AU" sz="3200" dirty="0"/>
            </a:br>
            <a:r>
              <a:rPr lang="en-AU" sz="3200" dirty="0"/>
              <a:t>the Kawerau Gorge bridge each day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0552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1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solidFill>
                  <a:srgbClr val="00B0F0"/>
                </a:solidFill>
              </a:rPr>
              <a:t>370</a:t>
            </a:r>
          </a:p>
          <a:p>
            <a:pPr algn="ctr"/>
            <a:r>
              <a:rPr lang="en-AU" sz="3200" dirty="0"/>
              <a:t>The number of New Zealanders in every</a:t>
            </a:r>
            <a:br>
              <a:rPr lang="en-AU" sz="3200" dirty="0"/>
            </a:br>
            <a:r>
              <a:rPr lang="en-AU" sz="3200" dirty="0"/>
              <a:t>10 000 who can speak </a:t>
            </a:r>
            <a:r>
              <a:rPr lang="en-AU" sz="3200" dirty="0" err="1"/>
              <a:t>te</a:t>
            </a:r>
            <a:r>
              <a:rPr lang="en-AU" sz="3200" dirty="0"/>
              <a:t> reo Maori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18" y="2135500"/>
            <a:ext cx="4166572" cy="443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3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5689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solidFill>
                  <a:srgbClr val="00B0F0"/>
                </a:solidFill>
              </a:rPr>
              <a:t>?</a:t>
            </a:r>
          </a:p>
          <a:p>
            <a:pPr algn="ctr"/>
            <a:r>
              <a:rPr lang="en-AU" sz="3200" dirty="0"/>
              <a:t>The number of people who attend your school.</a:t>
            </a:r>
          </a:p>
        </p:txBody>
      </p:sp>
      <p:pic>
        <p:nvPicPr>
          <p:cNvPr id="1026" name="Picture 2" descr="C:\Users\Toshiba\Downloads\Untitled design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58642"/>
            <a:ext cx="7200870" cy="48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28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F456321AD84CA8D6E255B4B66178" ma:contentTypeVersion="10" ma:contentTypeDescription="Create a new document." ma:contentTypeScope="" ma:versionID="38b9dfcb2cfc8518920440f09f1fa330">
  <xsd:schema xmlns:xsd="http://www.w3.org/2001/XMLSchema" xmlns:xs="http://www.w3.org/2001/XMLSchema" xmlns:p="http://schemas.microsoft.com/office/2006/metadata/properties" xmlns:ns2="a16ea9f8-faa7-4fe2-ae86-80b2961ee12e" xmlns:ns3="4dd812d2-84b1-4023-b8ac-133e620318a5" targetNamespace="http://schemas.microsoft.com/office/2006/metadata/properties" ma:root="true" ma:fieldsID="add502e7f503c62564bb87b6c96ffb0e" ns2:_="" ns3:_="">
    <xsd:import namespace="a16ea9f8-faa7-4fe2-ae86-80b2961ee12e"/>
    <xsd:import namespace="4dd812d2-84b1-4023-b8ac-133e620318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ea9f8-faa7-4fe2-ae86-80b2961ee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812d2-84b1-4023-b8ac-133e62031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5154C7-DEB5-4976-966D-C0420F5B4B8F}"/>
</file>

<file path=customXml/itemProps2.xml><?xml version="1.0" encoding="utf-8"?>
<ds:datastoreItem xmlns:ds="http://schemas.openxmlformats.org/officeDocument/2006/customXml" ds:itemID="{76F9A0E8-AE12-4444-8785-6E26B9AB5625}"/>
</file>

<file path=customXml/itemProps3.xml><?xml version="1.0" encoding="utf-8"?>
<ds:datastoreItem xmlns:ds="http://schemas.openxmlformats.org/officeDocument/2006/customXml" ds:itemID="{5FAB8CCE-8F6A-49A2-AA21-57625FEA52B6}"/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53</Words>
  <Application>Microsoft Macintosh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Microsoft Office User</cp:lastModifiedBy>
  <cp:revision>9</cp:revision>
  <dcterms:created xsi:type="dcterms:W3CDTF">2017-07-14T05:06:13Z</dcterms:created>
  <dcterms:modified xsi:type="dcterms:W3CDTF">2019-05-08T22:39:18Z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0x0101001DFBF456321AD84CA8D6E255B4B66178</vt:lpwstr>
  </property>
</Properties>
</file>