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8" r:id="rId5"/>
    <p:sldId id="267" r:id="rId6"/>
    <p:sldId id="270" r:id="rId7"/>
    <p:sldId id="262" r:id="rId8"/>
    <p:sldId id="263" r:id="rId9"/>
    <p:sldId id="266" r:id="rId10"/>
    <p:sldId id="269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517" autoAdjust="0"/>
  </p:normalViewPr>
  <p:slideViewPr>
    <p:cSldViewPr>
      <p:cViewPr varScale="1">
        <p:scale>
          <a:sx n="98" d="100"/>
          <a:sy n="98" d="100"/>
        </p:scale>
        <p:origin x="189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FCEF2-B4F6-4B68-A422-C2A10C2F50E8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6DB98-D06C-4AF6-BB81-A4721EE3CA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2082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B98-D06C-4AF6-BB81-A4721EE3CAB5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9975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67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0464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556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417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923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26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090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41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0172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701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250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A93C7-DE59-463A-9261-2B79D3F6DA8D}" type="datetimeFigureOut">
              <a:rPr lang="en-AU" smtClean="0"/>
              <a:t>27/05/2020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F4923-8F22-4F88-9A3E-238892C891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17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0680" y="1157329"/>
            <a:ext cx="7430723" cy="2310994"/>
            <a:chOff x="827584" y="2132857"/>
            <a:chExt cx="7430723" cy="2310994"/>
          </a:xfrm>
        </p:grpSpPr>
        <p:sp>
          <p:nvSpPr>
            <p:cNvPr id="103" name="Rectangle 102"/>
            <p:cNvSpPr/>
            <p:nvPr/>
          </p:nvSpPr>
          <p:spPr>
            <a:xfrm>
              <a:off x="841483" y="2140445"/>
              <a:ext cx="7416824" cy="399924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839205" y="2612037"/>
              <a:ext cx="7416824" cy="370596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839205" y="3061110"/>
              <a:ext cx="7416824" cy="385555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827584" y="3543810"/>
              <a:ext cx="7416824" cy="39060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827584" y="4046439"/>
              <a:ext cx="7416824" cy="38442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99592" y="3080137"/>
              <a:ext cx="1270684" cy="1356201"/>
              <a:chOff x="125195" y="4541791"/>
              <a:chExt cx="1270684" cy="1335481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25195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" name="Straight Connector 3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Straight Connector 4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5"/>
              <p:cNvGrpSpPr/>
              <p:nvPr/>
            </p:nvGrpSpPr>
            <p:grpSpPr>
              <a:xfrm>
                <a:off x="971600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/>
              <p:cNvGrpSpPr/>
              <p:nvPr/>
            </p:nvGrpSpPr>
            <p:grpSpPr>
              <a:xfrm>
                <a:off x="573317" y="499838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/>
              <p:cNvGrpSpPr/>
              <p:nvPr/>
            </p:nvGrpSpPr>
            <p:grpSpPr>
              <a:xfrm>
                <a:off x="127774" y="500577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997596" y="4994126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554267" y="454179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/>
            <p:cNvGrpSpPr/>
            <p:nvPr/>
          </p:nvGrpSpPr>
          <p:grpSpPr>
            <a:xfrm>
              <a:off x="2610093" y="2592971"/>
              <a:ext cx="2163240" cy="1850880"/>
              <a:chOff x="1835696" y="4062068"/>
              <a:chExt cx="2163240" cy="1822602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1835696" y="545581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/>
            </p:nvGrpSpPr>
            <p:grpSpPr>
              <a:xfrm>
                <a:off x="3158024" y="451280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/>
              <p:cNvGrpSpPr/>
              <p:nvPr/>
            </p:nvGrpSpPr>
            <p:grpSpPr>
              <a:xfrm>
                <a:off x="2701163" y="406206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1838275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26"/>
              <p:cNvGrpSpPr/>
              <p:nvPr/>
            </p:nvGrpSpPr>
            <p:grpSpPr>
              <a:xfrm>
                <a:off x="2280287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/>
              <p:cNvGrpSpPr/>
              <p:nvPr/>
            </p:nvGrpSpPr>
            <p:grpSpPr>
              <a:xfrm>
                <a:off x="2264768" y="452504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3598074" y="547996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>
                <a:off x="3139591" y="4989132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3600653" y="498163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8" name="Straight Connector 47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2703742" y="451799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7" name="Group 96"/>
            <p:cNvGrpSpPr/>
            <p:nvPr/>
          </p:nvGrpSpPr>
          <p:grpSpPr>
            <a:xfrm>
              <a:off x="5202381" y="2132857"/>
              <a:ext cx="2967186" cy="2307550"/>
              <a:chOff x="4427984" y="3608984"/>
              <a:chExt cx="2967186" cy="2272295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4427984" y="5476569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oup 55"/>
              <p:cNvGrpSpPr/>
              <p:nvPr/>
            </p:nvGrpSpPr>
            <p:grpSpPr>
              <a:xfrm>
                <a:off x="6554258" y="450540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1" name="Straight Connector 8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Group 56"/>
              <p:cNvGrpSpPr/>
              <p:nvPr/>
            </p:nvGrpSpPr>
            <p:grpSpPr>
              <a:xfrm>
                <a:off x="5293451" y="408282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Group 57"/>
              <p:cNvGrpSpPr/>
              <p:nvPr/>
            </p:nvGrpSpPr>
            <p:grpSpPr>
              <a:xfrm>
                <a:off x="4430563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58"/>
              <p:cNvGrpSpPr/>
              <p:nvPr/>
            </p:nvGrpSpPr>
            <p:grpSpPr>
              <a:xfrm>
                <a:off x="4872575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 59"/>
              <p:cNvGrpSpPr/>
              <p:nvPr/>
            </p:nvGrpSpPr>
            <p:grpSpPr>
              <a:xfrm>
                <a:off x="4857056" y="454579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up 60"/>
              <p:cNvGrpSpPr/>
              <p:nvPr/>
            </p:nvGrpSpPr>
            <p:grpSpPr>
              <a:xfrm>
                <a:off x="6994308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1" name="Straight Connector 7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2" name="Group 61"/>
              <p:cNvGrpSpPr/>
              <p:nvPr/>
            </p:nvGrpSpPr>
            <p:grpSpPr>
              <a:xfrm>
                <a:off x="6535825" y="498173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Group 62"/>
              <p:cNvGrpSpPr/>
              <p:nvPr/>
            </p:nvGrpSpPr>
            <p:grpSpPr>
              <a:xfrm>
                <a:off x="6996887" y="497423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7" name="Straight Connector 6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Group 63"/>
              <p:cNvGrpSpPr/>
              <p:nvPr/>
            </p:nvGrpSpPr>
            <p:grpSpPr>
              <a:xfrm>
                <a:off x="5296030" y="453874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5" name="Straight Connector 6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/>
              <p:cNvGrpSpPr/>
              <p:nvPr/>
            </p:nvGrpSpPr>
            <p:grpSpPr>
              <a:xfrm>
                <a:off x="6154860" y="4057844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/>
              <p:cNvGrpSpPr/>
              <p:nvPr/>
            </p:nvGrpSpPr>
            <p:grpSpPr>
              <a:xfrm>
                <a:off x="6136427" y="4534171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5743301" y="407542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92" name="Straight Connector 9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93"/>
              <p:cNvGrpSpPr/>
              <p:nvPr/>
            </p:nvGrpSpPr>
            <p:grpSpPr>
              <a:xfrm>
                <a:off x="5698813" y="360898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2" name="TextBox 21"/>
          <p:cNvSpPr txBox="1"/>
          <p:nvPr/>
        </p:nvSpPr>
        <p:spPr>
          <a:xfrm>
            <a:off x="298162" y="42210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</a:t>
            </a:r>
            <a:r>
              <a:rPr lang="en-AU" dirty="0" err="1"/>
              <a:t>kaokao</a:t>
            </a:r>
            <a:r>
              <a:rPr lang="en-AU" dirty="0"/>
              <a:t> is a traditional </a:t>
            </a:r>
            <a:r>
              <a:rPr lang="en-AU" dirty="0" err="1"/>
              <a:t>tukutuku</a:t>
            </a:r>
            <a:r>
              <a:rPr lang="en-AU" dirty="0"/>
              <a:t> design that symbolises the </a:t>
            </a:r>
            <a:r>
              <a:rPr lang="mi-NZ" dirty="0"/>
              <a:t>strength of a warrior. </a:t>
            </a:r>
          </a:p>
        </p:txBody>
      </p:sp>
    </p:spTree>
    <p:extLst>
      <p:ext uri="{BB962C8B-B14F-4D97-AF65-F5344CB8AC3E}">
        <p14:creationId xmlns:p14="http://schemas.microsoft.com/office/powerpoint/2010/main" val="101668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0680" y="1157329"/>
            <a:ext cx="7430723" cy="2310994"/>
            <a:chOff x="827584" y="2132857"/>
            <a:chExt cx="7430723" cy="2310994"/>
          </a:xfrm>
        </p:grpSpPr>
        <p:sp>
          <p:nvSpPr>
            <p:cNvPr id="103" name="Rectangle 102"/>
            <p:cNvSpPr/>
            <p:nvPr/>
          </p:nvSpPr>
          <p:spPr>
            <a:xfrm>
              <a:off x="841483" y="2140445"/>
              <a:ext cx="7416824" cy="399924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839205" y="2612037"/>
              <a:ext cx="7416824" cy="370596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839205" y="3061110"/>
              <a:ext cx="7416824" cy="385555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827584" y="3543810"/>
              <a:ext cx="7416824" cy="39060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827584" y="4046439"/>
              <a:ext cx="7416824" cy="38442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99592" y="3080137"/>
              <a:ext cx="1270684" cy="1356201"/>
              <a:chOff x="125195" y="4541791"/>
              <a:chExt cx="1270684" cy="1335481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25195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" name="Straight Connector 3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Straight Connector 4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5"/>
              <p:cNvGrpSpPr/>
              <p:nvPr/>
            </p:nvGrpSpPr>
            <p:grpSpPr>
              <a:xfrm>
                <a:off x="971600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/>
              <p:cNvGrpSpPr/>
              <p:nvPr/>
            </p:nvGrpSpPr>
            <p:grpSpPr>
              <a:xfrm>
                <a:off x="573317" y="499838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/>
              <p:cNvGrpSpPr/>
              <p:nvPr/>
            </p:nvGrpSpPr>
            <p:grpSpPr>
              <a:xfrm>
                <a:off x="127774" y="500577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997596" y="4994126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554267" y="454179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/>
            <p:cNvGrpSpPr/>
            <p:nvPr/>
          </p:nvGrpSpPr>
          <p:grpSpPr>
            <a:xfrm>
              <a:off x="2610093" y="2592971"/>
              <a:ext cx="2163240" cy="1850880"/>
              <a:chOff x="1835696" y="4062068"/>
              <a:chExt cx="2163240" cy="1822602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1835696" y="545581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/>
            </p:nvGrpSpPr>
            <p:grpSpPr>
              <a:xfrm>
                <a:off x="3158024" y="451280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/>
              <p:cNvGrpSpPr/>
              <p:nvPr/>
            </p:nvGrpSpPr>
            <p:grpSpPr>
              <a:xfrm>
                <a:off x="2701163" y="406206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1838275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26"/>
              <p:cNvGrpSpPr/>
              <p:nvPr/>
            </p:nvGrpSpPr>
            <p:grpSpPr>
              <a:xfrm>
                <a:off x="2280287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/>
              <p:cNvGrpSpPr/>
              <p:nvPr/>
            </p:nvGrpSpPr>
            <p:grpSpPr>
              <a:xfrm>
                <a:off x="2264768" y="452504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3598074" y="547996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>
                <a:off x="3139591" y="4989132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3600653" y="498163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8" name="Straight Connector 47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2703742" y="451799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7" name="Group 96"/>
            <p:cNvGrpSpPr/>
            <p:nvPr/>
          </p:nvGrpSpPr>
          <p:grpSpPr>
            <a:xfrm>
              <a:off x="5202381" y="2132857"/>
              <a:ext cx="2967186" cy="2307550"/>
              <a:chOff x="4427984" y="3608984"/>
              <a:chExt cx="2967186" cy="2272295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4427984" y="5476569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oup 55"/>
              <p:cNvGrpSpPr/>
              <p:nvPr/>
            </p:nvGrpSpPr>
            <p:grpSpPr>
              <a:xfrm>
                <a:off x="6554258" y="450540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1" name="Straight Connector 8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Group 56"/>
              <p:cNvGrpSpPr/>
              <p:nvPr/>
            </p:nvGrpSpPr>
            <p:grpSpPr>
              <a:xfrm>
                <a:off x="5293451" y="408282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Group 57"/>
              <p:cNvGrpSpPr/>
              <p:nvPr/>
            </p:nvGrpSpPr>
            <p:grpSpPr>
              <a:xfrm>
                <a:off x="4430563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58"/>
              <p:cNvGrpSpPr/>
              <p:nvPr/>
            </p:nvGrpSpPr>
            <p:grpSpPr>
              <a:xfrm>
                <a:off x="4872575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 59"/>
              <p:cNvGrpSpPr/>
              <p:nvPr/>
            </p:nvGrpSpPr>
            <p:grpSpPr>
              <a:xfrm>
                <a:off x="4857056" y="454579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up 60"/>
              <p:cNvGrpSpPr/>
              <p:nvPr/>
            </p:nvGrpSpPr>
            <p:grpSpPr>
              <a:xfrm>
                <a:off x="6994308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1" name="Straight Connector 7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2" name="Group 61"/>
              <p:cNvGrpSpPr/>
              <p:nvPr/>
            </p:nvGrpSpPr>
            <p:grpSpPr>
              <a:xfrm>
                <a:off x="6535825" y="498173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Group 62"/>
              <p:cNvGrpSpPr/>
              <p:nvPr/>
            </p:nvGrpSpPr>
            <p:grpSpPr>
              <a:xfrm>
                <a:off x="6996887" y="497423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7" name="Straight Connector 6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Group 63"/>
              <p:cNvGrpSpPr/>
              <p:nvPr/>
            </p:nvGrpSpPr>
            <p:grpSpPr>
              <a:xfrm>
                <a:off x="5296030" y="453874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5" name="Straight Connector 6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/>
              <p:cNvGrpSpPr/>
              <p:nvPr/>
            </p:nvGrpSpPr>
            <p:grpSpPr>
              <a:xfrm>
                <a:off x="6154860" y="4057844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/>
              <p:cNvGrpSpPr/>
              <p:nvPr/>
            </p:nvGrpSpPr>
            <p:grpSpPr>
              <a:xfrm>
                <a:off x="6136427" y="4534171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5743301" y="407542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92" name="Straight Connector 9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93"/>
              <p:cNvGrpSpPr/>
              <p:nvPr/>
            </p:nvGrpSpPr>
            <p:grpSpPr>
              <a:xfrm>
                <a:off x="5698813" y="360898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2" name="TextBox 21"/>
          <p:cNvSpPr txBox="1"/>
          <p:nvPr/>
        </p:nvSpPr>
        <p:spPr>
          <a:xfrm>
            <a:off x="298162" y="422108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/>
              <a:t>Tukutuku</a:t>
            </a:r>
            <a:r>
              <a:rPr lang="en-AU" dirty="0"/>
              <a:t> panels can be made from wooden rods (</a:t>
            </a:r>
            <a:r>
              <a:rPr lang="en-AU" dirty="0" err="1"/>
              <a:t>kaho</a:t>
            </a:r>
            <a:r>
              <a:rPr lang="en-AU" dirty="0"/>
              <a:t>) with cross stitches (</a:t>
            </a:r>
            <a:r>
              <a:rPr lang="mi-NZ" dirty="0"/>
              <a:t>tuinga</a:t>
            </a:r>
            <a:r>
              <a:rPr lang="en-AU" dirty="0"/>
              <a:t>), often using many colours.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702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0680" y="1157329"/>
            <a:ext cx="7430723" cy="2310994"/>
            <a:chOff x="827584" y="2132857"/>
            <a:chExt cx="7430723" cy="2310994"/>
          </a:xfrm>
        </p:grpSpPr>
        <p:sp>
          <p:nvSpPr>
            <p:cNvPr id="103" name="Rectangle 102"/>
            <p:cNvSpPr/>
            <p:nvPr/>
          </p:nvSpPr>
          <p:spPr>
            <a:xfrm>
              <a:off x="841483" y="2140445"/>
              <a:ext cx="7416824" cy="399924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839205" y="2612037"/>
              <a:ext cx="7416824" cy="370596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839205" y="3061110"/>
              <a:ext cx="7416824" cy="385555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827584" y="3543810"/>
              <a:ext cx="7416824" cy="39060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827584" y="4046439"/>
              <a:ext cx="7416824" cy="38442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99592" y="3080137"/>
              <a:ext cx="1270684" cy="1356201"/>
              <a:chOff x="125195" y="4541791"/>
              <a:chExt cx="1270684" cy="1335481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25195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" name="Straight Connector 3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Straight Connector 4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5"/>
              <p:cNvGrpSpPr/>
              <p:nvPr/>
            </p:nvGrpSpPr>
            <p:grpSpPr>
              <a:xfrm>
                <a:off x="971600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/>
              <p:cNvGrpSpPr/>
              <p:nvPr/>
            </p:nvGrpSpPr>
            <p:grpSpPr>
              <a:xfrm>
                <a:off x="573317" y="499838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/>
              <p:cNvGrpSpPr/>
              <p:nvPr/>
            </p:nvGrpSpPr>
            <p:grpSpPr>
              <a:xfrm>
                <a:off x="127774" y="500577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997596" y="4994126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554267" y="454179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/>
            <p:cNvGrpSpPr/>
            <p:nvPr/>
          </p:nvGrpSpPr>
          <p:grpSpPr>
            <a:xfrm>
              <a:off x="2610093" y="2592971"/>
              <a:ext cx="2163240" cy="1850880"/>
              <a:chOff x="1835696" y="4062068"/>
              <a:chExt cx="2163240" cy="1822602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1835696" y="545581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/>
            </p:nvGrpSpPr>
            <p:grpSpPr>
              <a:xfrm>
                <a:off x="3158024" y="451280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/>
              <p:cNvGrpSpPr/>
              <p:nvPr/>
            </p:nvGrpSpPr>
            <p:grpSpPr>
              <a:xfrm>
                <a:off x="2701163" y="406206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1838275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26"/>
              <p:cNvGrpSpPr/>
              <p:nvPr/>
            </p:nvGrpSpPr>
            <p:grpSpPr>
              <a:xfrm>
                <a:off x="2280287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/>
              <p:cNvGrpSpPr/>
              <p:nvPr/>
            </p:nvGrpSpPr>
            <p:grpSpPr>
              <a:xfrm>
                <a:off x="2264768" y="452504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3598074" y="547996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>
                <a:off x="3139591" y="4989132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3600653" y="498163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8" name="Straight Connector 47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2703742" y="451799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7" name="Group 96"/>
            <p:cNvGrpSpPr/>
            <p:nvPr/>
          </p:nvGrpSpPr>
          <p:grpSpPr>
            <a:xfrm>
              <a:off x="5202381" y="2132857"/>
              <a:ext cx="2967186" cy="2307550"/>
              <a:chOff x="4427984" y="3608984"/>
              <a:chExt cx="2967186" cy="2272295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4427984" y="5476569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oup 55"/>
              <p:cNvGrpSpPr/>
              <p:nvPr/>
            </p:nvGrpSpPr>
            <p:grpSpPr>
              <a:xfrm>
                <a:off x="6554258" y="450540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1" name="Straight Connector 8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Group 56"/>
              <p:cNvGrpSpPr/>
              <p:nvPr/>
            </p:nvGrpSpPr>
            <p:grpSpPr>
              <a:xfrm>
                <a:off x="5293451" y="408282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Group 57"/>
              <p:cNvGrpSpPr/>
              <p:nvPr/>
            </p:nvGrpSpPr>
            <p:grpSpPr>
              <a:xfrm>
                <a:off x="4430563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58"/>
              <p:cNvGrpSpPr/>
              <p:nvPr/>
            </p:nvGrpSpPr>
            <p:grpSpPr>
              <a:xfrm>
                <a:off x="4872575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 59"/>
              <p:cNvGrpSpPr/>
              <p:nvPr/>
            </p:nvGrpSpPr>
            <p:grpSpPr>
              <a:xfrm>
                <a:off x="4857056" y="454579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up 60"/>
              <p:cNvGrpSpPr/>
              <p:nvPr/>
            </p:nvGrpSpPr>
            <p:grpSpPr>
              <a:xfrm>
                <a:off x="6994308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1" name="Straight Connector 7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2" name="Group 61"/>
              <p:cNvGrpSpPr/>
              <p:nvPr/>
            </p:nvGrpSpPr>
            <p:grpSpPr>
              <a:xfrm>
                <a:off x="6535825" y="498173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Group 62"/>
              <p:cNvGrpSpPr/>
              <p:nvPr/>
            </p:nvGrpSpPr>
            <p:grpSpPr>
              <a:xfrm>
                <a:off x="6996887" y="497423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7" name="Straight Connector 6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Group 63"/>
              <p:cNvGrpSpPr/>
              <p:nvPr/>
            </p:nvGrpSpPr>
            <p:grpSpPr>
              <a:xfrm>
                <a:off x="5296030" y="453874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5" name="Straight Connector 6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/>
              <p:cNvGrpSpPr/>
              <p:nvPr/>
            </p:nvGrpSpPr>
            <p:grpSpPr>
              <a:xfrm>
                <a:off x="6154860" y="4057844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/>
              <p:cNvGrpSpPr/>
              <p:nvPr/>
            </p:nvGrpSpPr>
            <p:grpSpPr>
              <a:xfrm>
                <a:off x="6136427" y="4534171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5743301" y="407542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92" name="Straight Connector 9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93"/>
              <p:cNvGrpSpPr/>
              <p:nvPr/>
            </p:nvGrpSpPr>
            <p:grpSpPr>
              <a:xfrm>
                <a:off x="5698813" y="360898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2" name="TextBox 21"/>
          <p:cNvSpPr txBox="1"/>
          <p:nvPr/>
        </p:nvSpPr>
        <p:spPr>
          <a:xfrm>
            <a:off x="298162" y="422108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Imagine you continued this pattern until there were 18 </a:t>
            </a:r>
            <a:r>
              <a:rPr lang="en-AU" dirty="0" err="1"/>
              <a:t>kaho</a:t>
            </a:r>
            <a:r>
              <a:rPr lang="en-AU" dirty="0"/>
              <a:t>.</a:t>
            </a:r>
          </a:p>
          <a:p>
            <a:r>
              <a:rPr lang="en-AU" dirty="0"/>
              <a:t>How many </a:t>
            </a:r>
            <a:r>
              <a:rPr lang="mi-NZ" dirty="0"/>
              <a:t>tuinga</a:t>
            </a:r>
            <a:r>
              <a:rPr lang="en-AU" dirty="0"/>
              <a:t> would there be?</a:t>
            </a:r>
          </a:p>
          <a:p>
            <a:r>
              <a:rPr lang="en-AU" dirty="0"/>
              <a:t>Find a way to calculate the number of </a:t>
            </a:r>
            <a:r>
              <a:rPr lang="mi-NZ" dirty="0"/>
              <a:t>tuinga</a:t>
            </a:r>
            <a:r>
              <a:rPr lang="en-AU" dirty="0"/>
              <a:t>  needed for any number of </a:t>
            </a:r>
            <a:r>
              <a:rPr lang="en-AU" dirty="0" err="1"/>
              <a:t>kaho</a:t>
            </a:r>
            <a:r>
              <a:rPr lang="en-A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111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0680" y="1157329"/>
            <a:ext cx="7430723" cy="2310994"/>
            <a:chOff x="827584" y="2132857"/>
            <a:chExt cx="7430723" cy="2310994"/>
          </a:xfrm>
        </p:grpSpPr>
        <p:sp>
          <p:nvSpPr>
            <p:cNvPr id="103" name="Rectangle 102"/>
            <p:cNvSpPr/>
            <p:nvPr/>
          </p:nvSpPr>
          <p:spPr>
            <a:xfrm>
              <a:off x="841483" y="2140445"/>
              <a:ext cx="7416824" cy="399924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839205" y="2612037"/>
              <a:ext cx="7416824" cy="370596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839205" y="3061110"/>
              <a:ext cx="7416824" cy="385555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827584" y="3543810"/>
              <a:ext cx="7416824" cy="39060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827584" y="4046439"/>
              <a:ext cx="7416824" cy="38442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99592" y="3080137"/>
              <a:ext cx="1270684" cy="1356201"/>
              <a:chOff x="125195" y="4541791"/>
              <a:chExt cx="1270684" cy="1335481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25195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" name="Straight Connector 3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Straight Connector 4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5"/>
              <p:cNvGrpSpPr/>
              <p:nvPr/>
            </p:nvGrpSpPr>
            <p:grpSpPr>
              <a:xfrm>
                <a:off x="971600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/>
              <p:cNvGrpSpPr/>
              <p:nvPr/>
            </p:nvGrpSpPr>
            <p:grpSpPr>
              <a:xfrm>
                <a:off x="573317" y="499838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/>
              <p:cNvGrpSpPr/>
              <p:nvPr/>
            </p:nvGrpSpPr>
            <p:grpSpPr>
              <a:xfrm>
                <a:off x="127774" y="500577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997596" y="4994126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554267" y="454179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/>
            <p:cNvGrpSpPr/>
            <p:nvPr/>
          </p:nvGrpSpPr>
          <p:grpSpPr>
            <a:xfrm>
              <a:off x="2610093" y="2592971"/>
              <a:ext cx="2163240" cy="1850880"/>
              <a:chOff x="1835696" y="4062068"/>
              <a:chExt cx="2163240" cy="1822602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1835696" y="545581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/>
            </p:nvGrpSpPr>
            <p:grpSpPr>
              <a:xfrm>
                <a:off x="3158024" y="451280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/>
              <p:cNvGrpSpPr/>
              <p:nvPr/>
            </p:nvGrpSpPr>
            <p:grpSpPr>
              <a:xfrm>
                <a:off x="2701163" y="406206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1838275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26"/>
              <p:cNvGrpSpPr/>
              <p:nvPr/>
            </p:nvGrpSpPr>
            <p:grpSpPr>
              <a:xfrm>
                <a:off x="2280287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/>
              <p:cNvGrpSpPr/>
              <p:nvPr/>
            </p:nvGrpSpPr>
            <p:grpSpPr>
              <a:xfrm>
                <a:off x="2264768" y="452504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3598074" y="547996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>
                <a:off x="3139591" y="4989132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3600653" y="498163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8" name="Straight Connector 47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2703742" y="451799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7" name="Group 96"/>
            <p:cNvGrpSpPr/>
            <p:nvPr/>
          </p:nvGrpSpPr>
          <p:grpSpPr>
            <a:xfrm>
              <a:off x="5202381" y="2132857"/>
              <a:ext cx="2967186" cy="2307550"/>
              <a:chOff x="4427984" y="3608984"/>
              <a:chExt cx="2967186" cy="2272295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4427984" y="5476569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oup 55"/>
              <p:cNvGrpSpPr/>
              <p:nvPr/>
            </p:nvGrpSpPr>
            <p:grpSpPr>
              <a:xfrm>
                <a:off x="6582833" y="4524166"/>
                <a:ext cx="398284" cy="404711"/>
                <a:chOff x="1172814" y="2083496"/>
                <a:chExt cx="797253" cy="806838"/>
              </a:xfrm>
            </p:grpSpPr>
            <p:cxnSp>
              <p:nvCxnSpPr>
                <p:cNvPr id="81" name="Straight Connector 80"/>
                <p:cNvCxnSpPr/>
                <p:nvPr/>
              </p:nvCxnSpPr>
              <p:spPr>
                <a:xfrm>
                  <a:off x="1172814" y="2098245"/>
                  <a:ext cx="792087" cy="792089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>
                  <a:off x="1177977" y="2083497"/>
                  <a:ext cx="792091" cy="792089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Group 56"/>
              <p:cNvGrpSpPr/>
              <p:nvPr/>
            </p:nvGrpSpPr>
            <p:grpSpPr>
              <a:xfrm>
                <a:off x="5293451" y="408282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Group 57"/>
              <p:cNvGrpSpPr/>
              <p:nvPr/>
            </p:nvGrpSpPr>
            <p:grpSpPr>
              <a:xfrm>
                <a:off x="4430563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58"/>
              <p:cNvGrpSpPr/>
              <p:nvPr/>
            </p:nvGrpSpPr>
            <p:grpSpPr>
              <a:xfrm>
                <a:off x="4872575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 59"/>
              <p:cNvGrpSpPr/>
              <p:nvPr/>
            </p:nvGrpSpPr>
            <p:grpSpPr>
              <a:xfrm>
                <a:off x="4857056" y="454579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up 60"/>
              <p:cNvGrpSpPr/>
              <p:nvPr/>
            </p:nvGrpSpPr>
            <p:grpSpPr>
              <a:xfrm>
                <a:off x="6994308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1" name="Straight Connector 7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2" name="Group 61"/>
              <p:cNvGrpSpPr/>
              <p:nvPr/>
            </p:nvGrpSpPr>
            <p:grpSpPr>
              <a:xfrm>
                <a:off x="6535825" y="498173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Group 62"/>
              <p:cNvGrpSpPr/>
              <p:nvPr/>
            </p:nvGrpSpPr>
            <p:grpSpPr>
              <a:xfrm>
                <a:off x="6996887" y="497423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7" name="Straight Connector 6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Group 63"/>
              <p:cNvGrpSpPr/>
              <p:nvPr/>
            </p:nvGrpSpPr>
            <p:grpSpPr>
              <a:xfrm>
                <a:off x="5296030" y="453874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5" name="Straight Connector 6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/>
              <p:cNvGrpSpPr/>
              <p:nvPr/>
            </p:nvGrpSpPr>
            <p:grpSpPr>
              <a:xfrm>
                <a:off x="6154860" y="4057844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/>
              <p:cNvGrpSpPr/>
              <p:nvPr/>
            </p:nvGrpSpPr>
            <p:grpSpPr>
              <a:xfrm>
                <a:off x="6136427" y="4534171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5743301" y="407542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92" name="Straight Connector 9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93"/>
              <p:cNvGrpSpPr/>
              <p:nvPr/>
            </p:nvGrpSpPr>
            <p:grpSpPr>
              <a:xfrm>
                <a:off x="5698813" y="360898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2" name="TextBox 21"/>
          <p:cNvSpPr txBox="1"/>
          <p:nvPr/>
        </p:nvSpPr>
        <p:spPr>
          <a:xfrm>
            <a:off x="251520" y="4149080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/>
              <a:t>Whetu</a:t>
            </a:r>
            <a:r>
              <a:rPr lang="en-AU" dirty="0"/>
              <a:t> counts the </a:t>
            </a:r>
            <a:r>
              <a:rPr lang="mi-NZ" dirty="0"/>
              <a:t>tuinga</a:t>
            </a:r>
            <a:r>
              <a:rPr lang="en-AU" dirty="0"/>
              <a:t> this way.</a:t>
            </a:r>
          </a:p>
          <a:p>
            <a:endParaRPr lang="en-AU" dirty="0"/>
          </a:p>
          <a:p>
            <a:r>
              <a:rPr lang="en-AU" dirty="0"/>
              <a:t>How would she calculate the number of </a:t>
            </a:r>
            <a:r>
              <a:rPr lang="mi-NZ" dirty="0"/>
              <a:t>tuinga</a:t>
            </a:r>
            <a:r>
              <a:rPr lang="en-AU" dirty="0"/>
              <a:t> for 18 </a:t>
            </a:r>
            <a:r>
              <a:rPr lang="en-AU" dirty="0" err="1"/>
              <a:t>kaho</a:t>
            </a:r>
            <a:r>
              <a:rPr lang="en-AU" dirty="0"/>
              <a:t>?</a:t>
            </a:r>
          </a:p>
          <a:p>
            <a:endParaRPr lang="en-AU" dirty="0"/>
          </a:p>
          <a:p>
            <a:r>
              <a:rPr lang="en-AU" dirty="0"/>
              <a:t>How would she calculate the number of </a:t>
            </a:r>
            <a:r>
              <a:rPr lang="mi-NZ" dirty="0"/>
              <a:t>tuinga</a:t>
            </a:r>
            <a:r>
              <a:rPr lang="en-AU" dirty="0"/>
              <a:t> for any number of </a:t>
            </a:r>
            <a:r>
              <a:rPr lang="en-AU" dirty="0" err="1"/>
              <a:t>kaho</a:t>
            </a:r>
            <a:r>
              <a:rPr lang="en-AU" dirty="0"/>
              <a:t>?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60569" y="541306"/>
            <a:ext cx="444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Seeing other patterns 1</a:t>
            </a:r>
          </a:p>
        </p:txBody>
      </p:sp>
    </p:spTree>
    <p:extLst>
      <p:ext uri="{BB962C8B-B14F-4D97-AF65-F5344CB8AC3E}">
        <p14:creationId xmlns:p14="http://schemas.microsoft.com/office/powerpoint/2010/main" val="296977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0680" y="1157329"/>
            <a:ext cx="7430723" cy="2310994"/>
            <a:chOff x="827584" y="2132857"/>
            <a:chExt cx="7430723" cy="2310994"/>
          </a:xfrm>
        </p:grpSpPr>
        <p:sp>
          <p:nvSpPr>
            <p:cNvPr id="103" name="Rectangle 102"/>
            <p:cNvSpPr/>
            <p:nvPr/>
          </p:nvSpPr>
          <p:spPr>
            <a:xfrm>
              <a:off x="841483" y="2140445"/>
              <a:ext cx="7416824" cy="399924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839205" y="2612037"/>
              <a:ext cx="7416824" cy="370596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839205" y="3061110"/>
              <a:ext cx="7416824" cy="385555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827584" y="3543810"/>
              <a:ext cx="7416824" cy="39060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827584" y="4046439"/>
              <a:ext cx="7416824" cy="38442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99592" y="3080137"/>
              <a:ext cx="1270684" cy="1356201"/>
              <a:chOff x="125195" y="4541791"/>
              <a:chExt cx="1270684" cy="1335481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25195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" name="Straight Connector 3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Straight Connector 4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5"/>
              <p:cNvGrpSpPr/>
              <p:nvPr/>
            </p:nvGrpSpPr>
            <p:grpSpPr>
              <a:xfrm>
                <a:off x="971600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/>
              <p:cNvGrpSpPr/>
              <p:nvPr/>
            </p:nvGrpSpPr>
            <p:grpSpPr>
              <a:xfrm>
                <a:off x="573317" y="499838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/>
              <p:cNvGrpSpPr/>
              <p:nvPr/>
            </p:nvGrpSpPr>
            <p:grpSpPr>
              <a:xfrm>
                <a:off x="127774" y="500577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997596" y="4994126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554267" y="454179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/>
            <p:cNvGrpSpPr/>
            <p:nvPr/>
          </p:nvGrpSpPr>
          <p:grpSpPr>
            <a:xfrm>
              <a:off x="2610093" y="2592971"/>
              <a:ext cx="2163240" cy="1850880"/>
              <a:chOff x="1835696" y="4062068"/>
              <a:chExt cx="2163240" cy="1822602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1835696" y="545581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/>
            </p:nvGrpSpPr>
            <p:grpSpPr>
              <a:xfrm>
                <a:off x="3158024" y="451280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/>
              <p:cNvGrpSpPr/>
              <p:nvPr/>
            </p:nvGrpSpPr>
            <p:grpSpPr>
              <a:xfrm>
                <a:off x="2701163" y="406206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1838275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26"/>
              <p:cNvGrpSpPr/>
              <p:nvPr/>
            </p:nvGrpSpPr>
            <p:grpSpPr>
              <a:xfrm>
                <a:off x="2280287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/>
              <p:cNvGrpSpPr/>
              <p:nvPr/>
            </p:nvGrpSpPr>
            <p:grpSpPr>
              <a:xfrm>
                <a:off x="2264768" y="452504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3598074" y="547996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>
                <a:off x="3139591" y="4989132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3600653" y="498163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8" name="Straight Connector 47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2703742" y="451799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7" name="Group 96"/>
            <p:cNvGrpSpPr/>
            <p:nvPr/>
          </p:nvGrpSpPr>
          <p:grpSpPr>
            <a:xfrm>
              <a:off x="5202381" y="2132857"/>
              <a:ext cx="2967186" cy="2307550"/>
              <a:chOff x="4427984" y="3608984"/>
              <a:chExt cx="2967186" cy="2272295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4427984" y="5476569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oup 55"/>
              <p:cNvGrpSpPr/>
              <p:nvPr/>
            </p:nvGrpSpPr>
            <p:grpSpPr>
              <a:xfrm>
                <a:off x="6554258" y="450540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1" name="Straight Connector 8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Group 56"/>
              <p:cNvGrpSpPr/>
              <p:nvPr/>
            </p:nvGrpSpPr>
            <p:grpSpPr>
              <a:xfrm>
                <a:off x="5293451" y="408282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Group 57"/>
              <p:cNvGrpSpPr/>
              <p:nvPr/>
            </p:nvGrpSpPr>
            <p:grpSpPr>
              <a:xfrm>
                <a:off x="4430563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58"/>
              <p:cNvGrpSpPr/>
              <p:nvPr/>
            </p:nvGrpSpPr>
            <p:grpSpPr>
              <a:xfrm>
                <a:off x="4872575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 59"/>
              <p:cNvGrpSpPr/>
              <p:nvPr/>
            </p:nvGrpSpPr>
            <p:grpSpPr>
              <a:xfrm>
                <a:off x="4857056" y="454579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up 60"/>
              <p:cNvGrpSpPr/>
              <p:nvPr/>
            </p:nvGrpSpPr>
            <p:grpSpPr>
              <a:xfrm>
                <a:off x="6994308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1" name="Straight Connector 7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2" name="Group 61"/>
              <p:cNvGrpSpPr/>
              <p:nvPr/>
            </p:nvGrpSpPr>
            <p:grpSpPr>
              <a:xfrm>
                <a:off x="6535825" y="498173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Group 62"/>
              <p:cNvGrpSpPr/>
              <p:nvPr/>
            </p:nvGrpSpPr>
            <p:grpSpPr>
              <a:xfrm>
                <a:off x="6996887" y="497423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7" name="Straight Connector 6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Group 63"/>
              <p:cNvGrpSpPr/>
              <p:nvPr/>
            </p:nvGrpSpPr>
            <p:grpSpPr>
              <a:xfrm>
                <a:off x="5296030" y="453874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5" name="Straight Connector 6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/>
              <p:cNvGrpSpPr/>
              <p:nvPr/>
            </p:nvGrpSpPr>
            <p:grpSpPr>
              <a:xfrm>
                <a:off x="6154860" y="4057844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/>
              <p:cNvGrpSpPr/>
              <p:nvPr/>
            </p:nvGrpSpPr>
            <p:grpSpPr>
              <a:xfrm>
                <a:off x="6136427" y="4534171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5743301" y="407542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92" name="Straight Connector 9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93"/>
              <p:cNvGrpSpPr/>
              <p:nvPr/>
            </p:nvGrpSpPr>
            <p:grpSpPr>
              <a:xfrm>
                <a:off x="5698813" y="360898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2" name="TextBox 21"/>
          <p:cNvSpPr txBox="1"/>
          <p:nvPr/>
        </p:nvSpPr>
        <p:spPr>
          <a:xfrm>
            <a:off x="251520" y="4437112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/>
              <a:t>Rawiri</a:t>
            </a:r>
            <a:r>
              <a:rPr lang="en-AU" dirty="0"/>
              <a:t> sees the pattern this way.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60569" y="541306"/>
            <a:ext cx="444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Seeing other patterns 2</a:t>
            </a:r>
          </a:p>
        </p:txBody>
      </p:sp>
    </p:spTree>
    <p:extLst>
      <p:ext uri="{BB962C8B-B14F-4D97-AF65-F5344CB8AC3E}">
        <p14:creationId xmlns:p14="http://schemas.microsoft.com/office/powerpoint/2010/main" val="264825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0680" y="1157329"/>
            <a:ext cx="7430723" cy="2307550"/>
            <a:chOff x="827584" y="2132857"/>
            <a:chExt cx="7430723" cy="2307550"/>
          </a:xfrm>
        </p:grpSpPr>
        <p:sp>
          <p:nvSpPr>
            <p:cNvPr id="103" name="Rectangle 102"/>
            <p:cNvSpPr/>
            <p:nvPr/>
          </p:nvSpPr>
          <p:spPr>
            <a:xfrm>
              <a:off x="841483" y="2140445"/>
              <a:ext cx="7416824" cy="399924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839205" y="2612037"/>
              <a:ext cx="7416824" cy="370596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839205" y="3061110"/>
              <a:ext cx="7416824" cy="385555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827584" y="3543810"/>
              <a:ext cx="7416824" cy="39060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827584" y="4046439"/>
              <a:ext cx="7416824" cy="38442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99592" y="3080137"/>
              <a:ext cx="846405" cy="1356201"/>
              <a:chOff x="125195" y="4541791"/>
              <a:chExt cx="846405" cy="1335481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25195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" name="Straight Connector 3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Straight Connector 4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/>
              <p:cNvGrpSpPr/>
              <p:nvPr/>
            </p:nvGrpSpPr>
            <p:grpSpPr>
              <a:xfrm>
                <a:off x="573317" y="499838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/>
              <p:cNvGrpSpPr/>
              <p:nvPr/>
            </p:nvGrpSpPr>
            <p:grpSpPr>
              <a:xfrm>
                <a:off x="127774" y="500577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554267" y="454179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/>
            <p:cNvGrpSpPr/>
            <p:nvPr/>
          </p:nvGrpSpPr>
          <p:grpSpPr>
            <a:xfrm>
              <a:off x="2610093" y="2592971"/>
              <a:ext cx="1266329" cy="1826357"/>
              <a:chOff x="1835696" y="4062068"/>
              <a:chExt cx="1266329" cy="1798454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1835696" y="545581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/>
              <p:cNvGrpSpPr/>
              <p:nvPr/>
            </p:nvGrpSpPr>
            <p:grpSpPr>
              <a:xfrm>
                <a:off x="2701163" y="406206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1838275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26"/>
              <p:cNvGrpSpPr/>
              <p:nvPr/>
            </p:nvGrpSpPr>
            <p:grpSpPr>
              <a:xfrm>
                <a:off x="2280287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/>
              <p:cNvGrpSpPr/>
              <p:nvPr/>
            </p:nvGrpSpPr>
            <p:grpSpPr>
              <a:xfrm>
                <a:off x="2264768" y="452504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2703742" y="451799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7" name="Group 96"/>
            <p:cNvGrpSpPr/>
            <p:nvPr/>
          </p:nvGrpSpPr>
          <p:grpSpPr>
            <a:xfrm>
              <a:off x="5202381" y="2132857"/>
              <a:ext cx="1713600" cy="2307550"/>
              <a:chOff x="4427984" y="3608984"/>
              <a:chExt cx="1713600" cy="2272295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4427984" y="5476569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Group 56"/>
              <p:cNvGrpSpPr/>
              <p:nvPr/>
            </p:nvGrpSpPr>
            <p:grpSpPr>
              <a:xfrm>
                <a:off x="5293451" y="408282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Group 57"/>
              <p:cNvGrpSpPr/>
              <p:nvPr/>
            </p:nvGrpSpPr>
            <p:grpSpPr>
              <a:xfrm>
                <a:off x="4430563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58"/>
              <p:cNvGrpSpPr/>
              <p:nvPr/>
            </p:nvGrpSpPr>
            <p:grpSpPr>
              <a:xfrm>
                <a:off x="4872575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 59"/>
              <p:cNvGrpSpPr/>
              <p:nvPr/>
            </p:nvGrpSpPr>
            <p:grpSpPr>
              <a:xfrm>
                <a:off x="4857056" y="454579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Group 63"/>
              <p:cNvGrpSpPr/>
              <p:nvPr/>
            </p:nvGrpSpPr>
            <p:grpSpPr>
              <a:xfrm>
                <a:off x="5296030" y="453874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5" name="Straight Connector 6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5743301" y="407542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92" name="Straight Connector 9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93"/>
              <p:cNvGrpSpPr/>
              <p:nvPr/>
            </p:nvGrpSpPr>
            <p:grpSpPr>
              <a:xfrm>
                <a:off x="5698813" y="360898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2" name="TextBox 21"/>
          <p:cNvSpPr txBox="1"/>
          <p:nvPr/>
        </p:nvSpPr>
        <p:spPr>
          <a:xfrm>
            <a:off x="298162" y="42210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/>
              <a:t>Anikiwa</a:t>
            </a:r>
            <a:r>
              <a:rPr lang="en-AU" dirty="0"/>
              <a:t> sees the pattern this way.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2037005" y="3062363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2035698" y="3058737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664888" y="2579152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5400000">
            <a:off x="1663581" y="2575526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103193" y="2606648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5400000">
            <a:off x="2101886" y="2603022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1619672" y="2080311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>
            <a:off x="1618365" y="2076685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263718" y="2096320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5400000">
            <a:off x="4262411" y="2092694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3806857" y="1638590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>
            <a:off x="3805550" y="1634964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703768" y="3078481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>
            <a:off x="4702461" y="3074855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4283968" y="2580114"/>
            <a:ext cx="395704" cy="4075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5400000">
            <a:off x="4280643" y="2578430"/>
            <a:ext cx="407511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4706347" y="2572419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5400000">
            <a:off x="4705040" y="2568793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3831824" y="2096562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5400000">
            <a:off x="3830517" y="2092936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7669218" y="2061637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>
            <a:off x="7667911" y="2058011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8109268" y="3043798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5400000">
            <a:off x="8107961" y="3040172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7663320" y="2545430"/>
            <a:ext cx="395704" cy="4075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7659995" y="2543746"/>
            <a:ext cx="407511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8111847" y="2537736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>
            <a:off x="8110540" y="2534110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7269820" y="1607130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rot="5400000">
            <a:off x="7268513" y="1603504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7217047" y="2058728"/>
            <a:ext cx="395704" cy="4075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rot="5400000">
            <a:off x="7248062" y="2089239"/>
            <a:ext cx="407511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6838012" y="1631425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836705" y="1627799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6813773" y="1151382"/>
            <a:ext cx="395704" cy="4075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5400000">
            <a:off x="6810448" y="1149698"/>
            <a:ext cx="407511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193174" y="541306"/>
            <a:ext cx="444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Seeing other patterns 3</a:t>
            </a:r>
          </a:p>
        </p:txBody>
      </p:sp>
    </p:spTree>
    <p:extLst>
      <p:ext uri="{BB962C8B-B14F-4D97-AF65-F5344CB8AC3E}">
        <p14:creationId xmlns:p14="http://schemas.microsoft.com/office/powerpoint/2010/main" val="163512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6 -0.00208 -0.01319 -0.00417 -0.01979 -0.00556 C -0.02569 -0.0037 -0.03125 -0.00116 -0.03646 0.00278 C -0.03872 0.0044 -0.04271 0.00833 -0.04271 0.00833 C -0.04687 0.00648 -0.04583 0.00833 -0.04583 0.00278 " pathEditMode="relative" ptsTypes="ffffA">
                                      <p:cBhvr>
                                        <p:cTn id="6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6 -0.00208 -0.01319 -0.00417 -0.01979 -0.00556 C -0.02569 -0.0037 -0.03125 -0.00116 -0.03646 0.00278 C -0.03872 0.0044 -0.04271 0.00833 -0.04271 0.00833 C -0.04687 0.00648 -0.04583 0.00833 -0.04583 0.00278 " pathEditMode="relative" ptsTypes="ffffA">
                                      <p:cBhvr>
                                        <p:cTn id="8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6 -0.00208 -0.01319 -0.00417 -0.01979 -0.00556 C -0.02569 -0.0037 -0.03125 -0.00116 -0.03646 0.00278 C -0.03872 0.0044 -0.04271 0.00833 -0.04271 0.00833 C -0.04687 0.00648 -0.04583 0.00833 -0.04583 0.00278 " pathEditMode="relative" ptsTypes="ffffA">
                                      <p:cBhvr>
                                        <p:cTn id="10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6 -0.00208 -0.01319 -0.00417 -0.01979 -0.00556 C -0.02569 -0.0037 -0.03125 -0.00116 -0.03646 0.00278 C -0.03872 0.0044 -0.04271 0.00833 -0.04271 0.00833 C -0.04687 0.00648 -0.04583 0.00833 -0.04583 0.00278 " pathEditMode="relative" ptsTypes="ffffA">
                                      <p:cBhvr>
                                        <p:cTn id="1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6 -0.00208 -0.01319 -0.00417 -0.01979 -0.00556 C -0.02569 -0.0037 -0.03125 -0.00116 -0.03646 0.00278 C -0.03872 0.0044 -0.04271 0.00833 -0.04271 0.00833 C -0.04687 0.00648 -0.04583 0.00833 -0.04583 0.00278 " pathEditMode="relative" ptsTypes="ffffA">
                                      <p:cBhvr>
                                        <p:cTn id="14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6 -0.00208 -0.01319 -0.00417 -0.01979 -0.00556 C -0.02569 -0.0037 -0.03125 -0.00116 -0.03646 0.00278 C -0.03872 0.0044 -0.04271 0.00833 -0.04271 0.00833 C -0.04687 0.00648 -0.04583 0.00833 -0.04583 0.00278 " pathEditMode="relative" ptsTypes="ffffA">
                                      <p:cBhvr>
                                        <p:cTn id="1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6 -0.00208 -0.01319 -0.00417 -0.01979 -0.00556 C -0.02569 -0.0037 -0.03125 -0.00116 -0.03646 0.00278 C -0.03872 0.0044 -0.04271 0.00833 -0.04271 0.00833 C -0.04687 0.00648 -0.04583 0.00833 -0.04583 0.00278 " pathEditMode="relative" ptsTypes="ffffA">
                                      <p:cBhvr>
                                        <p:cTn id="18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6 -0.00208 -0.01319 -0.00417 -0.01979 -0.00556 C -0.02569 -0.0037 -0.03125 -0.00116 -0.03646 0.00278 C -0.03872 0.0044 -0.04271 0.00833 -0.04271 0.00833 C -0.04687 0.00648 -0.04583 0.00833 -0.04583 0.00278 " pathEditMode="relative" ptsTypes="ffffA">
                                      <p:cBhvr>
                                        <p:cTn id="20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2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26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28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30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32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3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36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38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40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4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44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701 0 -0.03403 0 -0.05104 0 " pathEditMode="relative" ptsTypes="fA">
                                      <p:cBhvr>
                                        <p:cTn id="46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50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52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54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56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58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60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62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64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6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68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70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72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74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76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78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72 0.0044 -0.01875 0.00578 -0.02916 0.00694 C -0.05139 0.00555 -0.05104 0.01528 -0.05104 0.00416 " pathEditMode="relative" ptsTypes="ffA">
                                      <p:cBhvr>
                                        <p:cTn id="80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0680" y="1157329"/>
            <a:ext cx="7430723" cy="2310994"/>
            <a:chOff x="827584" y="2132857"/>
            <a:chExt cx="7430723" cy="2310994"/>
          </a:xfrm>
        </p:grpSpPr>
        <p:sp>
          <p:nvSpPr>
            <p:cNvPr id="103" name="Rectangle 102"/>
            <p:cNvSpPr/>
            <p:nvPr/>
          </p:nvSpPr>
          <p:spPr>
            <a:xfrm>
              <a:off x="841483" y="2140445"/>
              <a:ext cx="7416824" cy="399924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839205" y="2612037"/>
              <a:ext cx="7416824" cy="370596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839205" y="3061110"/>
              <a:ext cx="7416824" cy="385555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827584" y="3543810"/>
              <a:ext cx="7416824" cy="39060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827584" y="4046439"/>
              <a:ext cx="7416824" cy="38442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99592" y="3080137"/>
              <a:ext cx="1270684" cy="1356201"/>
              <a:chOff x="125195" y="4541791"/>
              <a:chExt cx="1270684" cy="1335481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25195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" name="Straight Connector 3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Straight Connector 4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5"/>
              <p:cNvGrpSpPr/>
              <p:nvPr/>
            </p:nvGrpSpPr>
            <p:grpSpPr>
              <a:xfrm>
                <a:off x="971600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/>
              <p:cNvGrpSpPr/>
              <p:nvPr/>
            </p:nvGrpSpPr>
            <p:grpSpPr>
              <a:xfrm>
                <a:off x="573317" y="499838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/>
              <p:cNvGrpSpPr/>
              <p:nvPr/>
            </p:nvGrpSpPr>
            <p:grpSpPr>
              <a:xfrm>
                <a:off x="127774" y="500577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997596" y="4994126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554267" y="454179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/>
            <p:cNvGrpSpPr/>
            <p:nvPr/>
          </p:nvGrpSpPr>
          <p:grpSpPr>
            <a:xfrm>
              <a:off x="2610093" y="2592971"/>
              <a:ext cx="2163240" cy="1850880"/>
              <a:chOff x="1835696" y="4062068"/>
              <a:chExt cx="2163240" cy="1822602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1835696" y="545581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/>
            </p:nvGrpSpPr>
            <p:grpSpPr>
              <a:xfrm>
                <a:off x="3158024" y="451280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/>
              <p:cNvGrpSpPr/>
              <p:nvPr/>
            </p:nvGrpSpPr>
            <p:grpSpPr>
              <a:xfrm>
                <a:off x="2701163" y="406206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1838275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26"/>
              <p:cNvGrpSpPr/>
              <p:nvPr/>
            </p:nvGrpSpPr>
            <p:grpSpPr>
              <a:xfrm>
                <a:off x="2280287" y="498902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/>
              <p:cNvGrpSpPr/>
              <p:nvPr/>
            </p:nvGrpSpPr>
            <p:grpSpPr>
              <a:xfrm>
                <a:off x="2264768" y="4525041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3598074" y="547996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>
                <a:off x="3139591" y="4989132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3600653" y="498163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48" name="Straight Connector 47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2703742" y="4517990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7" name="Group 96"/>
            <p:cNvGrpSpPr/>
            <p:nvPr/>
          </p:nvGrpSpPr>
          <p:grpSpPr>
            <a:xfrm>
              <a:off x="5202381" y="2132857"/>
              <a:ext cx="2967186" cy="2307550"/>
              <a:chOff x="4427984" y="3608984"/>
              <a:chExt cx="2967186" cy="2272295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4427984" y="5476569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oup 55"/>
              <p:cNvGrpSpPr/>
              <p:nvPr/>
            </p:nvGrpSpPr>
            <p:grpSpPr>
              <a:xfrm>
                <a:off x="6578973" y="4529744"/>
                <a:ext cx="398284" cy="404713"/>
                <a:chOff x="1165092" y="2094620"/>
                <a:chExt cx="797251" cy="806842"/>
              </a:xfrm>
            </p:grpSpPr>
            <p:cxnSp>
              <p:nvCxnSpPr>
                <p:cNvPr id="81" name="Straight Connector 80"/>
                <p:cNvCxnSpPr/>
                <p:nvPr/>
              </p:nvCxnSpPr>
              <p:spPr>
                <a:xfrm>
                  <a:off x="1165092" y="2109371"/>
                  <a:ext cx="792093" cy="792091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>
                  <a:off x="1170254" y="2094622"/>
                  <a:ext cx="792091" cy="792087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Group 56"/>
              <p:cNvGrpSpPr/>
              <p:nvPr/>
            </p:nvGrpSpPr>
            <p:grpSpPr>
              <a:xfrm>
                <a:off x="5293451" y="408282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Group 57"/>
              <p:cNvGrpSpPr/>
              <p:nvPr/>
            </p:nvGrpSpPr>
            <p:grpSpPr>
              <a:xfrm>
                <a:off x="4430563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58"/>
              <p:cNvGrpSpPr/>
              <p:nvPr/>
            </p:nvGrpSpPr>
            <p:grpSpPr>
              <a:xfrm>
                <a:off x="4872575" y="5009785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 59"/>
              <p:cNvGrpSpPr/>
              <p:nvPr/>
            </p:nvGrpSpPr>
            <p:grpSpPr>
              <a:xfrm>
                <a:off x="4857056" y="4545798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up 60"/>
              <p:cNvGrpSpPr/>
              <p:nvPr/>
            </p:nvGrpSpPr>
            <p:grpSpPr>
              <a:xfrm>
                <a:off x="6994308" y="547256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71" name="Straight Connector 7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2" name="Group 61"/>
              <p:cNvGrpSpPr/>
              <p:nvPr/>
            </p:nvGrpSpPr>
            <p:grpSpPr>
              <a:xfrm>
                <a:off x="6535825" y="498173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Group 62"/>
              <p:cNvGrpSpPr/>
              <p:nvPr/>
            </p:nvGrpSpPr>
            <p:grpSpPr>
              <a:xfrm>
                <a:off x="6996887" y="4974232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7" name="Straight Connector 6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Group 63"/>
              <p:cNvGrpSpPr/>
              <p:nvPr/>
            </p:nvGrpSpPr>
            <p:grpSpPr>
              <a:xfrm>
                <a:off x="5296030" y="453874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65" name="Straight Connector 6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/>
              <p:cNvGrpSpPr/>
              <p:nvPr/>
            </p:nvGrpSpPr>
            <p:grpSpPr>
              <a:xfrm>
                <a:off x="6154860" y="4057844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/>
              <p:cNvGrpSpPr/>
              <p:nvPr/>
            </p:nvGrpSpPr>
            <p:grpSpPr>
              <a:xfrm>
                <a:off x="6136428" y="4534170"/>
                <a:ext cx="398283" cy="408758"/>
                <a:chOff x="1115616" y="2046107"/>
                <a:chExt cx="797248" cy="806841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>
                  <a:off x="1115616" y="2060858"/>
                  <a:ext cx="792086" cy="79209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>
                  <a:off x="1120776" y="2046108"/>
                  <a:ext cx="792089" cy="792087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5743301" y="4075427"/>
                <a:ext cx="398283" cy="404710"/>
                <a:chOff x="1115616" y="2046100"/>
                <a:chExt cx="797250" cy="806836"/>
              </a:xfrm>
            </p:grpSpPr>
            <p:cxnSp>
              <p:nvCxnSpPr>
                <p:cNvPr id="92" name="Straight Connector 9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93"/>
              <p:cNvGrpSpPr/>
              <p:nvPr/>
            </p:nvGrpSpPr>
            <p:grpSpPr>
              <a:xfrm>
                <a:off x="5698813" y="3608984"/>
                <a:ext cx="398283" cy="408757"/>
                <a:chOff x="1115616" y="2046100"/>
                <a:chExt cx="797250" cy="806836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04" name="Straight Connector 103"/>
          <p:cNvCxnSpPr/>
          <p:nvPr/>
        </p:nvCxnSpPr>
        <p:spPr>
          <a:xfrm>
            <a:off x="5547818" y="3079534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5546511" y="3075908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177044" y="3070605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5400000">
            <a:off x="7175737" y="3066979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499709" y="1638521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5400000">
            <a:off x="5498402" y="1634895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919592" y="1164842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>
            <a:off x="5918285" y="1161216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5497129" y="1157630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5400000">
            <a:off x="5495822" y="1154004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6829420" y="1157630"/>
            <a:ext cx="395704" cy="4034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>
            <a:off x="6828113" y="1154004"/>
            <a:ext cx="403477" cy="39570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2478029" y="1595839"/>
            <a:ext cx="1707337" cy="1897906"/>
            <a:chOff x="2478029" y="1595839"/>
            <a:chExt cx="1707337" cy="1897906"/>
          </a:xfrm>
        </p:grpSpPr>
        <p:cxnSp>
          <p:nvCxnSpPr>
            <p:cNvPr id="116" name="Straight Connector 115"/>
            <p:cNvCxnSpPr/>
            <p:nvPr/>
          </p:nvCxnSpPr>
          <p:spPr>
            <a:xfrm>
              <a:off x="2925200" y="3064845"/>
              <a:ext cx="395704" cy="403477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2923893" y="3061219"/>
              <a:ext cx="403477" cy="395704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3779941" y="3090268"/>
              <a:ext cx="395704" cy="403477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5400000">
              <a:off x="3778634" y="3086642"/>
              <a:ext cx="403477" cy="395704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2480609" y="2075173"/>
              <a:ext cx="395704" cy="403477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2479302" y="2071547"/>
              <a:ext cx="403477" cy="395704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2478029" y="1616287"/>
              <a:ext cx="395704" cy="403477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>
              <a:off x="2476722" y="1612661"/>
              <a:ext cx="403477" cy="395704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2922620" y="1630266"/>
              <a:ext cx="395704" cy="403477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>
              <a:off x="2921313" y="1626640"/>
              <a:ext cx="403477" cy="395704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3787082" y="1603352"/>
              <a:ext cx="395704" cy="403477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>
              <a:off x="3785775" y="1599726"/>
              <a:ext cx="403477" cy="395704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TextBox 127"/>
          <p:cNvSpPr txBox="1"/>
          <p:nvPr/>
        </p:nvSpPr>
        <p:spPr>
          <a:xfrm>
            <a:off x="298162" y="42210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/>
              <a:t>Kahu</a:t>
            </a:r>
            <a:r>
              <a:rPr lang="en-AU" dirty="0"/>
              <a:t> sees the pattern this way.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93174" y="541306"/>
            <a:ext cx="444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Seeing other patterns 4</a:t>
            </a:r>
          </a:p>
        </p:txBody>
      </p:sp>
    </p:spTree>
    <p:extLst>
      <p:ext uri="{BB962C8B-B14F-4D97-AF65-F5344CB8AC3E}">
        <p14:creationId xmlns:p14="http://schemas.microsoft.com/office/powerpoint/2010/main" val="365618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179512" y="692696"/>
            <a:ext cx="8784976" cy="2817791"/>
            <a:chOff x="179512" y="692696"/>
            <a:chExt cx="8784976" cy="2817791"/>
          </a:xfrm>
        </p:grpSpPr>
        <p:sp>
          <p:nvSpPr>
            <p:cNvPr id="104" name="Rectangle 103"/>
            <p:cNvSpPr/>
            <p:nvPr/>
          </p:nvSpPr>
          <p:spPr>
            <a:xfrm>
              <a:off x="179512" y="692696"/>
              <a:ext cx="8784976" cy="399924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79512" y="1164917"/>
              <a:ext cx="8784976" cy="399924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79512" y="1636509"/>
              <a:ext cx="8784976" cy="370596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79512" y="2085582"/>
              <a:ext cx="8784976" cy="385555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79512" y="2570948"/>
              <a:ext cx="8784976" cy="39060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79512" y="3070911"/>
              <a:ext cx="8784976" cy="384427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772688" y="3049821"/>
              <a:ext cx="398283" cy="410989"/>
              <a:chOff x="1115616" y="2046100"/>
              <a:chExt cx="797250" cy="806836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>
              <a:off x="2548162" y="2089336"/>
              <a:ext cx="398283" cy="410989"/>
              <a:chOff x="1115616" y="2046100"/>
              <a:chExt cx="797250" cy="806836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/>
            <p:cNvGrpSpPr/>
            <p:nvPr/>
          </p:nvGrpSpPr>
          <p:grpSpPr>
            <a:xfrm>
              <a:off x="1195228" y="2568282"/>
              <a:ext cx="398283" cy="410989"/>
              <a:chOff x="1115616" y="2046100"/>
              <a:chExt cx="797250" cy="806836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330928" y="3061402"/>
              <a:ext cx="398283" cy="410989"/>
              <a:chOff x="1115616" y="2046100"/>
              <a:chExt cx="797250" cy="806836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1653437" y="2572352"/>
              <a:ext cx="398283" cy="410989"/>
              <a:chOff x="1115616" y="2046100"/>
              <a:chExt cx="797250" cy="806836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2087396" y="2096208"/>
              <a:ext cx="398283" cy="410989"/>
              <a:chOff x="1115616" y="2046100"/>
              <a:chExt cx="797250" cy="806836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1189460" y="3053576"/>
              <a:ext cx="398283" cy="410989"/>
              <a:chOff x="1115616" y="2046100"/>
              <a:chExt cx="797250" cy="806836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/>
          </p:nvGrpSpPr>
          <p:grpSpPr>
            <a:xfrm>
              <a:off x="4821789" y="1162382"/>
              <a:ext cx="398283" cy="410989"/>
              <a:chOff x="1115616" y="2046100"/>
              <a:chExt cx="797250" cy="8068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/>
          </p:nvGrpSpPr>
          <p:grpSpPr>
            <a:xfrm>
              <a:off x="4324790" y="692696"/>
              <a:ext cx="398283" cy="410989"/>
              <a:chOff x="1115616" y="2046100"/>
              <a:chExt cx="797250" cy="806836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3916994" y="1154870"/>
              <a:ext cx="398283" cy="410989"/>
              <a:chOff x="1115616" y="2046100"/>
              <a:chExt cx="797250" cy="806836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4359006" y="1154870"/>
              <a:ext cx="398283" cy="410989"/>
              <a:chOff x="1115616" y="2046100"/>
              <a:chExt cx="797250" cy="806836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2099663" y="2576438"/>
              <a:ext cx="398283" cy="410989"/>
              <a:chOff x="1115616" y="2046100"/>
              <a:chExt cx="797250" cy="806836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3460775" y="1615681"/>
              <a:ext cx="398283" cy="415099"/>
              <a:chOff x="1115616" y="2046100"/>
              <a:chExt cx="797250" cy="806836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>
              <a:off x="2984557" y="1603368"/>
              <a:ext cx="398283" cy="410989"/>
              <a:chOff x="1115616" y="2046100"/>
              <a:chExt cx="797250" cy="806836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/>
            <p:cNvGrpSpPr/>
            <p:nvPr/>
          </p:nvGrpSpPr>
          <p:grpSpPr>
            <a:xfrm>
              <a:off x="3004858" y="2087323"/>
              <a:ext cx="398283" cy="410989"/>
              <a:chOff x="1115616" y="2046100"/>
              <a:chExt cx="797250" cy="806836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 61"/>
            <p:cNvGrpSpPr/>
            <p:nvPr/>
          </p:nvGrpSpPr>
          <p:grpSpPr>
            <a:xfrm>
              <a:off x="3923928" y="1609043"/>
              <a:ext cx="398283" cy="415099"/>
              <a:chOff x="1115616" y="2046100"/>
              <a:chExt cx="797250" cy="806836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>
                <a:off x="1115616" y="2060848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1120778" y="2046100"/>
                <a:ext cx="792088" cy="7920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/>
            <p:cNvGrpSpPr/>
            <p:nvPr/>
          </p:nvGrpSpPr>
          <p:grpSpPr>
            <a:xfrm>
              <a:off x="5727192" y="2081159"/>
              <a:ext cx="2951169" cy="1429328"/>
              <a:chOff x="3926506" y="2052572"/>
              <a:chExt cx="2951169" cy="1429328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6022227" y="3070911"/>
                <a:ext cx="398283" cy="410989"/>
                <a:chOff x="1115616" y="2046100"/>
                <a:chExt cx="797250" cy="806836"/>
              </a:xfrm>
            </p:grpSpPr>
            <p:cxnSp>
              <p:nvCxnSpPr>
                <p:cNvPr id="81" name="Straight Connector 8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Group 57"/>
              <p:cNvGrpSpPr/>
              <p:nvPr/>
            </p:nvGrpSpPr>
            <p:grpSpPr>
              <a:xfrm>
                <a:off x="3926506" y="2052572"/>
                <a:ext cx="398283" cy="410989"/>
                <a:chOff x="1115616" y="2046100"/>
                <a:chExt cx="797250" cy="806836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58"/>
              <p:cNvGrpSpPr/>
              <p:nvPr/>
            </p:nvGrpSpPr>
            <p:grpSpPr>
              <a:xfrm>
                <a:off x="4831314" y="2055515"/>
                <a:ext cx="398283" cy="410989"/>
                <a:chOff x="1115616" y="2046100"/>
                <a:chExt cx="797250" cy="806836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 59"/>
              <p:cNvGrpSpPr/>
              <p:nvPr/>
            </p:nvGrpSpPr>
            <p:grpSpPr>
              <a:xfrm>
                <a:off x="4816457" y="2550566"/>
                <a:ext cx="398283" cy="410989"/>
                <a:chOff x="1115616" y="2046100"/>
                <a:chExt cx="797250" cy="806836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up 60"/>
              <p:cNvGrpSpPr/>
              <p:nvPr/>
            </p:nvGrpSpPr>
            <p:grpSpPr>
              <a:xfrm>
                <a:off x="5717674" y="2537106"/>
                <a:ext cx="398283" cy="410989"/>
                <a:chOff x="1115616" y="2046100"/>
                <a:chExt cx="797250" cy="806836"/>
              </a:xfrm>
            </p:grpSpPr>
            <p:cxnSp>
              <p:nvCxnSpPr>
                <p:cNvPr id="71" name="Straight Connector 70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Group 62"/>
              <p:cNvGrpSpPr/>
              <p:nvPr/>
            </p:nvGrpSpPr>
            <p:grpSpPr>
              <a:xfrm>
                <a:off x="4375437" y="2059469"/>
                <a:ext cx="398283" cy="410989"/>
                <a:chOff x="1115616" y="2046100"/>
                <a:chExt cx="797250" cy="806836"/>
              </a:xfrm>
            </p:grpSpPr>
            <p:cxnSp>
              <p:nvCxnSpPr>
                <p:cNvPr id="67" name="Straight Connector 66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Group 63"/>
              <p:cNvGrpSpPr/>
              <p:nvPr/>
            </p:nvGrpSpPr>
            <p:grpSpPr>
              <a:xfrm>
                <a:off x="5270629" y="2546809"/>
                <a:ext cx="398283" cy="410989"/>
                <a:chOff x="1115616" y="2046100"/>
                <a:chExt cx="797250" cy="806836"/>
              </a:xfrm>
            </p:grpSpPr>
            <p:cxnSp>
              <p:nvCxnSpPr>
                <p:cNvPr id="65" name="Straight Connector 6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/>
              <p:cNvGrpSpPr/>
              <p:nvPr/>
            </p:nvGrpSpPr>
            <p:grpSpPr>
              <a:xfrm>
                <a:off x="6479392" y="3061088"/>
                <a:ext cx="398283" cy="410989"/>
                <a:chOff x="1115616" y="2046100"/>
                <a:chExt cx="797250" cy="806836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/>
              <p:cNvGrpSpPr/>
              <p:nvPr/>
            </p:nvGrpSpPr>
            <p:grpSpPr>
              <a:xfrm>
                <a:off x="5585346" y="3036112"/>
                <a:ext cx="398283" cy="415099"/>
                <a:chOff x="1115616" y="2046100"/>
                <a:chExt cx="797250" cy="806836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4" name="Group 53"/>
            <p:cNvGrpSpPr/>
            <p:nvPr/>
          </p:nvGrpSpPr>
          <p:grpSpPr>
            <a:xfrm>
              <a:off x="4816644" y="1623191"/>
              <a:ext cx="1308831" cy="418502"/>
              <a:chOff x="5940944" y="1631009"/>
              <a:chExt cx="1308831" cy="418502"/>
            </a:xfrm>
          </p:grpSpPr>
          <p:grpSp>
            <p:nvGrpSpPr>
              <p:cNvPr id="57" name="Group 56"/>
              <p:cNvGrpSpPr/>
              <p:nvPr/>
            </p:nvGrpSpPr>
            <p:grpSpPr>
              <a:xfrm>
                <a:off x="5940944" y="1638522"/>
                <a:ext cx="398283" cy="410989"/>
                <a:chOff x="1115616" y="2046100"/>
                <a:chExt cx="797250" cy="806836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6390794" y="1631009"/>
                <a:ext cx="398283" cy="410989"/>
                <a:chOff x="1115616" y="2046100"/>
                <a:chExt cx="797250" cy="806836"/>
              </a:xfrm>
            </p:grpSpPr>
            <p:cxnSp>
              <p:nvCxnSpPr>
                <p:cNvPr id="92" name="Straight Connector 91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93"/>
              <p:cNvGrpSpPr/>
              <p:nvPr/>
            </p:nvGrpSpPr>
            <p:grpSpPr>
              <a:xfrm>
                <a:off x="6851492" y="1634412"/>
                <a:ext cx="398283" cy="415099"/>
                <a:chOff x="1115616" y="2046100"/>
                <a:chExt cx="797250" cy="806836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1115616" y="2060848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>
                  <a:off x="1120778" y="2046100"/>
                  <a:ext cx="792088" cy="7920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2" name="TextBox 21"/>
          <p:cNvSpPr txBox="1"/>
          <p:nvPr/>
        </p:nvSpPr>
        <p:spPr>
          <a:xfrm>
            <a:off x="202162" y="3816359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There </a:t>
            </a:r>
            <a:r>
              <a:rPr lang="en-AU"/>
              <a:t>are six </a:t>
            </a:r>
            <a:r>
              <a:rPr lang="en-AU" dirty="0" err="1"/>
              <a:t>kaho</a:t>
            </a:r>
            <a:r>
              <a:rPr lang="en-AU" dirty="0"/>
              <a:t> (horizontal rods), in a different pattern.</a:t>
            </a:r>
          </a:p>
          <a:p>
            <a:r>
              <a:rPr lang="en-AU" dirty="0"/>
              <a:t>How might you count the </a:t>
            </a:r>
            <a:r>
              <a:rPr lang="mi-NZ" dirty="0"/>
              <a:t>tuinga</a:t>
            </a:r>
            <a:r>
              <a:rPr lang="en-AU" dirty="0"/>
              <a:t> (stitched crosses)?</a:t>
            </a:r>
          </a:p>
          <a:p>
            <a:r>
              <a:rPr lang="en-AU" dirty="0"/>
              <a:t>To make the same pattern with 24 </a:t>
            </a:r>
            <a:r>
              <a:rPr lang="en-AU" dirty="0" err="1"/>
              <a:t>kaho</a:t>
            </a:r>
            <a:r>
              <a:rPr lang="en-AU" dirty="0"/>
              <a:t>, how many </a:t>
            </a:r>
            <a:r>
              <a:rPr lang="mi-NZ" dirty="0"/>
              <a:t>tuinga</a:t>
            </a:r>
            <a:r>
              <a:rPr lang="en-AU" dirty="0"/>
              <a:t> would be needed?</a:t>
            </a:r>
          </a:p>
          <a:p>
            <a:endParaRPr lang="en-AU" dirty="0"/>
          </a:p>
          <a:p>
            <a:r>
              <a:rPr lang="en-AU" dirty="0"/>
              <a:t>Can you find a general rule to find the number of </a:t>
            </a:r>
            <a:r>
              <a:rPr lang="mi-NZ" dirty="0"/>
              <a:t>tuinga</a:t>
            </a:r>
            <a:r>
              <a:rPr lang="en-AU" dirty="0"/>
              <a:t>  for any number of </a:t>
            </a:r>
            <a:r>
              <a:rPr lang="en-AU" dirty="0" err="1"/>
              <a:t>kaho</a:t>
            </a:r>
            <a:r>
              <a:rPr lang="en-A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53598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30BD3B-A662-4F19-8F43-0633CEF86B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6ea9f8-faa7-4fe2-ae86-80b2961ee12e"/>
    <ds:schemaRef ds:uri="4dd812d2-84b1-4023-b8ac-133e620318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2D247B-8E3F-4A46-B1EE-D338A52E102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10B05AE-4316-4FFD-9D6A-CB8267643A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199</Words>
  <Application>Microsoft Office PowerPoint</Application>
  <PresentationFormat>On-screen Show (4:3)</PresentationFormat>
  <Paragraphs>23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Andrew  Tagg</cp:lastModifiedBy>
  <cp:revision>28</cp:revision>
  <dcterms:created xsi:type="dcterms:W3CDTF">2017-05-18T05:19:26Z</dcterms:created>
  <dcterms:modified xsi:type="dcterms:W3CDTF">2020-05-27T02:42:27Z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