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52FF5-0A33-495C-83AB-EA642A226C15}" type="datetimeFigureOut">
              <a:rPr lang="en-AU" smtClean="0"/>
              <a:t>28/5/19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A3BD-ADF9-4E65-952D-AD8CAB3FD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678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52FF5-0A33-495C-83AB-EA642A226C15}" type="datetimeFigureOut">
              <a:rPr lang="en-AU" smtClean="0"/>
              <a:t>28/5/19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A3BD-ADF9-4E65-952D-AD8CAB3FD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854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52FF5-0A33-495C-83AB-EA642A226C15}" type="datetimeFigureOut">
              <a:rPr lang="en-AU" smtClean="0"/>
              <a:t>28/5/19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A3BD-ADF9-4E65-952D-AD8CAB3FD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6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52FF5-0A33-495C-83AB-EA642A226C15}" type="datetimeFigureOut">
              <a:rPr lang="en-AU" smtClean="0"/>
              <a:t>28/5/19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A3BD-ADF9-4E65-952D-AD8CAB3FD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568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52FF5-0A33-495C-83AB-EA642A226C15}" type="datetimeFigureOut">
              <a:rPr lang="en-AU" smtClean="0"/>
              <a:t>28/5/19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A3BD-ADF9-4E65-952D-AD8CAB3FD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939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52FF5-0A33-495C-83AB-EA642A226C15}" type="datetimeFigureOut">
              <a:rPr lang="en-AU" smtClean="0"/>
              <a:t>28/5/19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A3BD-ADF9-4E65-952D-AD8CAB3FD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232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52FF5-0A33-495C-83AB-EA642A226C15}" type="datetimeFigureOut">
              <a:rPr lang="en-AU" smtClean="0"/>
              <a:t>28/5/19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A3BD-ADF9-4E65-952D-AD8CAB3FD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278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52FF5-0A33-495C-83AB-EA642A226C15}" type="datetimeFigureOut">
              <a:rPr lang="en-AU" smtClean="0"/>
              <a:t>28/5/19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A3BD-ADF9-4E65-952D-AD8CAB3FD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350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52FF5-0A33-495C-83AB-EA642A226C15}" type="datetimeFigureOut">
              <a:rPr lang="en-AU" smtClean="0"/>
              <a:t>28/5/19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A3BD-ADF9-4E65-952D-AD8CAB3FD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760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52FF5-0A33-495C-83AB-EA642A226C15}" type="datetimeFigureOut">
              <a:rPr lang="en-AU" smtClean="0"/>
              <a:t>28/5/19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A3BD-ADF9-4E65-952D-AD8CAB3FD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826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52FF5-0A33-495C-83AB-EA642A226C15}" type="datetimeFigureOut">
              <a:rPr lang="en-AU" smtClean="0"/>
              <a:t>28/5/19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A3BD-ADF9-4E65-952D-AD8CAB3FD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0039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2FF5-0A33-495C-83AB-EA642A226C15}" type="datetimeFigureOut">
              <a:rPr lang="en-AU" smtClean="0"/>
              <a:t>28/5/19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BA3BD-ADF9-4E65-952D-AD8CAB3FDB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5122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370050" y="1344801"/>
            <a:ext cx="7858660" cy="1872208"/>
            <a:chOff x="457756" y="4509120"/>
            <a:chExt cx="7858660" cy="1872208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195584" y="5233233"/>
              <a:ext cx="62024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457756" y="5229200"/>
              <a:ext cx="1475656" cy="657364"/>
              <a:chOff x="169724" y="5229200"/>
              <a:chExt cx="1475656" cy="657364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899592" y="5229200"/>
                <a:ext cx="0" cy="2880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169724" y="5517232"/>
                <a:ext cx="14756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mi-NZ" dirty="0"/>
                  <a:t>Tūmatauenga </a:t>
                </a:r>
                <a:endParaRPr lang="en-AU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683720" y="5229200"/>
              <a:ext cx="1475656" cy="1148095"/>
              <a:chOff x="169724" y="4738469"/>
              <a:chExt cx="1475656" cy="1148095"/>
            </a:xfrm>
          </p:grpSpPr>
          <p:cxnSp>
            <p:nvCxnSpPr>
              <p:cNvPr id="13" name="Straight Connector 12"/>
              <p:cNvCxnSpPr/>
              <p:nvPr/>
            </p:nvCxnSpPr>
            <p:spPr>
              <a:xfrm flipH="1">
                <a:off x="899592" y="4738469"/>
                <a:ext cx="7960" cy="77876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169724" y="5517232"/>
                <a:ext cx="14756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dirty="0" err="1"/>
                  <a:t>Tāwhirimātea</a:t>
                </a:r>
                <a:endParaRPr lang="en-AU" dirty="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2913988" y="5233233"/>
              <a:ext cx="1475656" cy="657364"/>
              <a:chOff x="169724" y="5229200"/>
              <a:chExt cx="1475656" cy="657364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899592" y="5229200"/>
                <a:ext cx="0" cy="2880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169724" y="5517232"/>
                <a:ext cx="14756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dirty="0" err="1"/>
                  <a:t>Tāne-mahuta</a:t>
                </a:r>
                <a:endParaRPr lang="en-AU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139952" y="5233233"/>
              <a:ext cx="1475656" cy="1148095"/>
              <a:chOff x="169724" y="4738469"/>
              <a:chExt cx="1475656" cy="1148095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 flipH="1">
                <a:off x="899592" y="4738469"/>
                <a:ext cx="7960" cy="77876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169724" y="5517232"/>
                <a:ext cx="14756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dirty="0" err="1"/>
                  <a:t>Tangaroa</a:t>
                </a:r>
                <a:endParaRPr lang="en-AU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434268" y="5233233"/>
              <a:ext cx="1586004" cy="657364"/>
              <a:chOff x="169724" y="5229200"/>
              <a:chExt cx="1586004" cy="657364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>
                <a:off x="899592" y="5229200"/>
                <a:ext cx="0" cy="2880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169724" y="5517232"/>
                <a:ext cx="15860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dirty="0" err="1"/>
                  <a:t>Rongomātāne</a:t>
                </a:r>
                <a:endParaRPr lang="en-AU" dirty="0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6660232" y="5233233"/>
              <a:ext cx="1656184" cy="1148095"/>
              <a:chOff x="169724" y="4738469"/>
              <a:chExt cx="1656184" cy="1148095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flipH="1">
                <a:off x="899592" y="4738469"/>
                <a:ext cx="7960" cy="77876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169724" y="5517232"/>
                <a:ext cx="16561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dirty="0" err="1"/>
                  <a:t>Haumietiketike</a:t>
                </a:r>
                <a:endParaRPr lang="en-AU" dirty="0"/>
              </a:p>
            </p:txBody>
          </p:sp>
        </p:grpSp>
        <p:cxnSp>
          <p:nvCxnSpPr>
            <p:cNvPr id="36" name="Straight Connector 35"/>
            <p:cNvCxnSpPr/>
            <p:nvPr/>
          </p:nvCxnSpPr>
          <p:spPr>
            <a:xfrm>
              <a:off x="4296822" y="5013176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3253609" y="4509120"/>
              <a:ext cx="28821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err="1"/>
                <a:t>Ranginui</a:t>
              </a:r>
              <a:r>
                <a:rPr lang="en-AU" dirty="0"/>
                <a:t> = </a:t>
              </a:r>
              <a:r>
                <a:rPr lang="en-AU" dirty="0" err="1"/>
                <a:t>Papatūānuku</a:t>
              </a:r>
              <a:endParaRPr lang="en-AU" dirty="0"/>
            </a:p>
          </p:txBody>
        </p:sp>
      </p:grpSp>
      <p:pic>
        <p:nvPicPr>
          <p:cNvPr id="39" name="Pictur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12" y="404664"/>
            <a:ext cx="9181786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05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7338" cy="68702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21918" y="561454"/>
            <a:ext cx="3954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Who is this tree named after?</a:t>
            </a:r>
          </a:p>
          <a:p>
            <a:r>
              <a:rPr lang="en-AU" sz="2400" dirty="0"/>
              <a:t>Where would you find it?</a:t>
            </a:r>
          </a:p>
          <a:p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477541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20032"/>
            <a:ext cx="4145072" cy="41450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528" y="4725144"/>
            <a:ext cx="86587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Your biological whakapapa has two parents and four grandparents.</a:t>
            </a:r>
          </a:p>
          <a:p>
            <a:r>
              <a:rPr lang="en-AU" dirty="0"/>
              <a:t>How many great grandparents were there?</a:t>
            </a:r>
          </a:p>
          <a:p>
            <a:r>
              <a:rPr lang="en-AU" dirty="0"/>
              <a:t>If we went back ten generations in your biological whakapapa how many ancestors would that be, including you?</a:t>
            </a:r>
          </a:p>
          <a:p>
            <a:r>
              <a:rPr lang="en-AU" dirty="0"/>
              <a:t>In the Milky Way alone it is estimated that there are 100 billion stars. </a:t>
            </a:r>
          </a:p>
          <a:p>
            <a:r>
              <a:rPr lang="en-AU" dirty="0"/>
              <a:t>What fraction of the stars in our galaxy will your whakapapa make?</a:t>
            </a:r>
          </a:p>
        </p:txBody>
      </p:sp>
    </p:spTree>
    <p:extLst>
      <p:ext uri="{BB962C8B-B14F-4D97-AF65-F5344CB8AC3E}">
        <p14:creationId xmlns:p14="http://schemas.microsoft.com/office/powerpoint/2010/main" val="672858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D5D857-A99D-4F9C-9F4D-C2B52F4F1FB0}"/>
</file>

<file path=customXml/itemProps2.xml><?xml version="1.0" encoding="utf-8"?>
<ds:datastoreItem xmlns:ds="http://schemas.openxmlformats.org/officeDocument/2006/customXml" ds:itemID="{1E9A6063-0394-44B8-95F0-4A6B28749AFC}"/>
</file>

<file path=customXml/itemProps3.xml><?xml version="1.0" encoding="utf-8"?>
<ds:datastoreItem xmlns:ds="http://schemas.openxmlformats.org/officeDocument/2006/customXml" ds:itemID="{F20E9BAF-FB7A-4875-A1C8-BCCF773C85AA}"/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87</Words>
  <Application>Microsoft Macintosh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Microsoft Office User</cp:lastModifiedBy>
  <cp:revision>11</cp:revision>
  <dcterms:created xsi:type="dcterms:W3CDTF">2017-05-18T02:19:28Z</dcterms:created>
  <dcterms:modified xsi:type="dcterms:W3CDTF">2019-05-28T00:22:11Z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