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8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42C54-6BD3-40D2-BDEA-B977801228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C36E97-DF51-4F5B-AA51-41788BADD4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49CCD3-902F-4512-AD8C-82B6ADA7E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F5741-EE60-4867-9122-A9F3461EAB08}" type="datetimeFigureOut">
              <a:rPr lang="en-NZ" smtClean="0"/>
              <a:t>21/11/2018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F9D43C-0212-48C7-B28F-E07C56C62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33E7E9-4922-4199-A684-7C2236842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E9AB1-5D05-445B-B907-B13A5A85D73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76549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57C584-589C-411F-9CEB-777CF0CE3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60644A-152B-403E-8680-7C551B6FD0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86F712-465A-4A85-AF39-092EB158F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F5741-EE60-4867-9122-A9F3461EAB08}" type="datetimeFigureOut">
              <a:rPr lang="en-NZ" smtClean="0"/>
              <a:t>21/11/2018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35C4AA-9D29-4919-94B1-CE1113E62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F080DD-1A9B-48E3-9345-C5FB5F293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E9AB1-5D05-445B-B907-B13A5A85D73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62206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66857D5-5C52-4E2B-B746-B01F1DFCE7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CCC704-C30B-4EC0-ACFA-46067DACCA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6CBA53-E03F-4C9D-AFA7-C6B5EAC0B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F5741-EE60-4867-9122-A9F3461EAB08}" type="datetimeFigureOut">
              <a:rPr lang="en-NZ" smtClean="0"/>
              <a:t>21/11/2018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6461F9-1C92-4C4B-AA4A-EC03C8304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4FF6BD-DDD2-429F-83BB-E870F6FBE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E9AB1-5D05-445B-B907-B13A5A85D73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48357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00AB41-5015-4E24-86CA-1D98A87D7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95E878-B92B-4C96-AD77-C5ABC892E2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924900-C0CB-4B0B-BAF0-A4695D58E1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F5741-EE60-4867-9122-A9F3461EAB08}" type="datetimeFigureOut">
              <a:rPr lang="en-NZ" smtClean="0"/>
              <a:t>21/11/2018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0231AB-CC46-49A8-AD3F-0E16494D2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74C51C-DFA6-4B72-9050-AE1EEC6FB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E9AB1-5D05-445B-B907-B13A5A85D73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25664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5E727-D1D9-4A44-8CB3-53108A2F45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92F732-93A0-470C-B865-92FE87318C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FD900A-422E-47D1-9E27-A9CB8F61E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F5741-EE60-4867-9122-A9F3461EAB08}" type="datetimeFigureOut">
              <a:rPr lang="en-NZ" smtClean="0"/>
              <a:t>21/11/2018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0C382C-7A66-4ABA-81BC-BF947F5F2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B33721-F110-4805-9CC9-5599F3183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E9AB1-5D05-445B-B907-B13A5A85D73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19149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6079DD-CCCA-46AA-ABFC-C2A1B2CD2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BA39A-314A-41BC-8224-A207D65A05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531112-6485-4AB6-B30F-AB19C329F7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EE4F4F-7F5C-4067-B181-508D1E337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F5741-EE60-4867-9122-A9F3461EAB08}" type="datetimeFigureOut">
              <a:rPr lang="en-NZ" smtClean="0"/>
              <a:t>21/11/2018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18A38E-AF9B-45A0-B75C-C99701659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A18994-E3CB-45B3-B55D-BC19A4DCD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E9AB1-5D05-445B-B907-B13A5A85D73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51539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C29239-AB2E-495E-9852-BF60274B3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6AF1E1-16AB-4D88-BC2F-63485D4A30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E3A965-0F67-4FF5-83FF-497A89C76F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931B9D-5DD0-41E5-B3BE-83CEAE8581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E40DCBC-07F2-448C-BD01-A1808B5377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9663450-3C1D-4644-B59E-AAB9009F6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F5741-EE60-4867-9122-A9F3461EAB08}" type="datetimeFigureOut">
              <a:rPr lang="en-NZ" smtClean="0"/>
              <a:t>21/11/2018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79913B-5923-4741-ACE1-A55478C3A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C854765-F928-4CAE-8206-962E765EB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E9AB1-5D05-445B-B907-B13A5A85D73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6103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7B0240-94D4-43C1-BD36-E64E249A27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E85CE8-1B35-453D-9A5C-A07C34FD1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F5741-EE60-4867-9122-A9F3461EAB08}" type="datetimeFigureOut">
              <a:rPr lang="en-NZ" smtClean="0"/>
              <a:t>21/11/2018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6A8FB8-AF4D-4A42-B048-239F400F0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4A3A6B-B103-4F29-BD8E-ED945A056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E9AB1-5D05-445B-B907-B13A5A85D73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6603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CAB63F-ED89-4FA3-8170-F7864F08F2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F5741-EE60-4867-9122-A9F3461EAB08}" type="datetimeFigureOut">
              <a:rPr lang="en-NZ" smtClean="0"/>
              <a:t>21/11/2018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2C6E66C-2EB2-434F-A697-76007F0BF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F64352-F6FA-4276-9F83-DCEBB0672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E9AB1-5D05-445B-B907-B13A5A85D73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48048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06E624-5C36-458E-9E4A-0ED78DA5CA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0BF41-B9DD-40E9-862D-64B106089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6A0F41-2F62-48F4-87A3-C284DF94AA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733679-BF6E-402D-94A2-AFBEB2A29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F5741-EE60-4867-9122-A9F3461EAB08}" type="datetimeFigureOut">
              <a:rPr lang="en-NZ" smtClean="0"/>
              <a:t>21/11/2018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AD4713-2B64-49A5-9836-A90D75AC4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F1921F-8C09-4250-A1F5-A8326C1DD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E9AB1-5D05-445B-B907-B13A5A85D73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20206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81C7B-86C1-41D6-967A-52B3A9EF70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156DD01-7E8B-419D-B3F3-E1E0551855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144C2D-775F-4C3E-B01B-AF72A3A995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B82ECA-D2F0-4292-92AF-6C32EFD48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F5741-EE60-4867-9122-A9F3461EAB08}" type="datetimeFigureOut">
              <a:rPr lang="en-NZ" smtClean="0"/>
              <a:t>21/11/2018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E042A6-5337-481F-9A48-6E3AACB54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02ADFE-E5C9-459A-9B21-1EBC7F45D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E9AB1-5D05-445B-B907-B13A5A85D73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10502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64C5537-2B99-44EC-9E7F-C2864C6E5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21FDAA-5048-428E-83A0-F4407C44EC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64D793-9375-432A-84A7-4B4AC5813A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7F5741-EE60-4867-9122-A9F3461EAB08}" type="datetimeFigureOut">
              <a:rPr lang="en-NZ" smtClean="0"/>
              <a:t>21/11/2018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491AF1-D1AA-47BF-8F7F-1387151E92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5C768-64CD-4650-BD00-A1357567E9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E9AB1-5D05-445B-B907-B13A5A85D73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43668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5A1814-E4B8-4AD2-B23C-B6920759DF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0BE5F0-EEA2-4E2B-9135-7FB2B97C62B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NZ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2654178-783B-4FDD-82ED-84155DB640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0137" y="1328737"/>
            <a:ext cx="9991725" cy="420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369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DA405-5C14-405B-A96F-3D4FA35A8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6F74FC-5590-4B94-B214-BE91DA75E9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NZ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F6AFE9D-C9A4-494E-ADFE-AE1095AED3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3300" y="1328737"/>
            <a:ext cx="5105400" cy="420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637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EE837B-51E7-4074-87BC-982D109F2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C63E7B-7DAD-427A-A159-602643D9CC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NZ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E087FE8-71B4-43B4-8E4F-601A4C9DA2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0462" y="1323975"/>
            <a:ext cx="4791075" cy="4210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6948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967A6-DA43-4412-AB75-3D8A5ADF5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B439FD-305D-4EB9-9DEB-B5DDF31373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NZ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1D34519-4AB0-4FD9-B975-63E67323E2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4900" y="1333500"/>
            <a:ext cx="9982200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39352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 Tagg</dc:creator>
  <cp:lastModifiedBy>Andrew  Tagg</cp:lastModifiedBy>
  <cp:revision>1</cp:revision>
  <dcterms:created xsi:type="dcterms:W3CDTF">2018-11-20T23:38:15Z</dcterms:created>
  <dcterms:modified xsi:type="dcterms:W3CDTF">2018-11-20T23:40:14Z</dcterms:modified>
</cp:coreProperties>
</file>