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4179A-2DC1-41AD-902D-DB779BCA1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0E66F5-4456-4D2F-AAC9-F029420B70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A2793-6ADA-4F71-A23E-5EDA24B22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F72F-B387-4C0D-BC19-9C2894190F91}" type="datetimeFigureOut">
              <a:rPr lang="en-NZ" smtClean="0"/>
              <a:t>28/03/2018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E09E1-6232-407A-94B6-DBA2B0E38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26F7E-D82C-4CE2-88C2-316B42365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9723-FC7A-4602-91B9-F9317DBF0AA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45747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BE19B-ECBD-4370-AEF3-A48FC0D96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9D8DF9-75E7-4744-BD9C-78932CE17D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3BB49-4CE4-4CA2-A0B1-08E417B7E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F72F-B387-4C0D-BC19-9C2894190F91}" type="datetimeFigureOut">
              <a:rPr lang="en-NZ" smtClean="0"/>
              <a:t>28/03/2018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F7529-F353-4778-BB10-9CD894F75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AE55A-F553-4562-8003-D01219EF4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9723-FC7A-4602-91B9-F9317DBF0AA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44958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11ED9E-B6A3-49BE-8BBB-43B7637142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407FC4-9BBF-467D-8EFA-33D7591997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7C05E-B1F3-40B5-AEBE-1B0BCA24C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F72F-B387-4C0D-BC19-9C2894190F91}" type="datetimeFigureOut">
              <a:rPr lang="en-NZ" smtClean="0"/>
              <a:t>28/03/2018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50B12-1ED9-4879-8EA7-C8D99948C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E8003-DD0D-4FB6-8BD4-00A75AC10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9723-FC7A-4602-91B9-F9317DBF0AA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18203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F4018-2BAD-48D1-9681-E38114F2D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4257A-9AFB-481C-A124-2BFFEECBC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61268-ED92-4D84-94C0-D702F1985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F72F-B387-4C0D-BC19-9C2894190F91}" type="datetimeFigureOut">
              <a:rPr lang="en-NZ" smtClean="0"/>
              <a:t>28/03/2018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65C69-5AA5-4C76-8764-CEB8D1A59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41310-5859-4739-8621-509B24264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9723-FC7A-4602-91B9-F9317DBF0AA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45764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1CAB0-EBD7-4DDB-A1C0-2130C04A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508AB-12E5-46EB-B059-BDCD634FC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276AE-456D-44A4-9839-EB08AA0F2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F72F-B387-4C0D-BC19-9C2894190F91}" type="datetimeFigureOut">
              <a:rPr lang="en-NZ" smtClean="0"/>
              <a:t>28/03/2018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2A1A4-820B-4B2D-B500-54FDABDF8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BA460-5229-4451-9255-432CD7EB9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9723-FC7A-4602-91B9-F9317DBF0AA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91125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0A531-8AD9-4976-812D-7C8C1E33E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E0C60-BF8C-4B9F-9AE5-6652572616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C3C60D-550A-42D5-9ED2-0BB7AEED7F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B53251-7860-4D54-8C95-94FAA1228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F72F-B387-4C0D-BC19-9C2894190F91}" type="datetimeFigureOut">
              <a:rPr lang="en-NZ" smtClean="0"/>
              <a:t>28/03/2018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CE249-6CA6-4450-8E52-1FC301E9E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7F1B3A-B520-4EDD-89F1-837C07CE8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9723-FC7A-4602-91B9-F9317DBF0AA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1373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DBD65-A7CC-4AEE-BEB2-47B24E05D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0AA35F-D939-4916-AE44-CBF349BBE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607ADF-6A63-43BF-93D5-89CD50A22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0C62FD-4014-43F2-B3B9-2B960D4B39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9F6096-3D0E-4229-8E10-33FA1A24D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6ACE88-526A-4C93-BFE9-7355E6A67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F72F-B387-4C0D-BC19-9C2894190F91}" type="datetimeFigureOut">
              <a:rPr lang="en-NZ" smtClean="0"/>
              <a:t>28/03/2018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6EE179-670B-44E5-9695-B3293821D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BFBBA0-38F7-4380-ABA7-41DA0D806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9723-FC7A-4602-91B9-F9317DBF0AA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82090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3965-BCD0-4EDA-9961-DE141F1C8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979C-DCCC-45AE-8760-A26B79D3C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F72F-B387-4C0D-BC19-9C2894190F91}" type="datetimeFigureOut">
              <a:rPr lang="en-NZ" smtClean="0"/>
              <a:t>28/03/2018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383EE7-FADB-4617-BDF0-3A336A814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F90CC-1ECE-4D0E-9F80-8DE77F914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9723-FC7A-4602-91B9-F9317DBF0AA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1021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79429D-7109-4ED0-BBF1-6AFA080E0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F72F-B387-4C0D-BC19-9C2894190F91}" type="datetimeFigureOut">
              <a:rPr lang="en-NZ" smtClean="0"/>
              <a:t>28/03/2018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2A2391-9987-4C29-8165-BFB093FEE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854E75-4F92-486F-A106-12BA7CE3A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9723-FC7A-4602-91B9-F9317DBF0AA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15601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4FB5A-DC02-49C9-A68F-613234BE7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B24EE-B942-4262-97DC-0BFA11A1D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C51371-CFFA-4296-BFE1-27BC3B317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2E07F9-8A1E-4D45-89C8-6676B098A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F72F-B387-4C0D-BC19-9C2894190F91}" type="datetimeFigureOut">
              <a:rPr lang="en-NZ" smtClean="0"/>
              <a:t>28/03/2018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B21A22-E1A1-4D0E-9B3B-F26B050E7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E9B5A9-C631-4D20-AC63-3A068B049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9723-FC7A-4602-91B9-F9317DBF0AA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40371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1F9AC-0903-42E3-A5DD-879195A63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E6E08D-C62C-4C14-ACEB-08AF343C96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6247F9-D6E0-4543-8FE9-9091E4FDC2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0DE7AB-35E9-4B58-9743-950B9EF1F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F72F-B387-4C0D-BC19-9C2894190F91}" type="datetimeFigureOut">
              <a:rPr lang="en-NZ" smtClean="0"/>
              <a:t>28/03/2018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45E56-A661-4AC1-8DDB-02FD18811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8CC383-C0C8-436E-A095-187971527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9723-FC7A-4602-91B9-F9317DBF0AA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59769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ACEC71-17FE-4321-914B-4DB44C689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7082A-AF60-4D07-96A9-BA2CE1F31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01D01-F44E-4F98-AE74-65864827D7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9F72F-B387-4C0D-BC19-9C2894190F91}" type="datetimeFigureOut">
              <a:rPr lang="en-NZ" smtClean="0"/>
              <a:t>28/03/2018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E0E6F-C240-4E5A-84B7-235E00C577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2FADC-B5DF-46EC-8302-8D35227F0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E9723-FC7A-4602-91B9-F9317DBF0AA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93438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097B5B2-7515-4AFB-866F-AA900A1348C3}"/>
              </a:ext>
            </a:extLst>
          </p:cNvPr>
          <p:cNvGrpSpPr/>
          <p:nvPr/>
        </p:nvGrpSpPr>
        <p:grpSpPr>
          <a:xfrm>
            <a:off x="849567" y="2647358"/>
            <a:ext cx="10789226" cy="1505253"/>
            <a:chOff x="1000992" y="2673670"/>
            <a:chExt cx="10789226" cy="1505253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6E4CD5A-9F73-416C-86E8-62EE7E21E30A}"/>
                </a:ext>
              </a:extLst>
            </p:cNvPr>
            <p:cNvCxnSpPr>
              <a:cxnSpLocks/>
            </p:cNvCxnSpPr>
            <p:nvPr/>
          </p:nvCxnSpPr>
          <p:spPr>
            <a:xfrm>
              <a:off x="1000992" y="3401548"/>
              <a:ext cx="10789226" cy="90103"/>
            </a:xfrm>
            <a:prstGeom prst="line">
              <a:avLst/>
            </a:prstGeom>
            <a:ln w="57150">
              <a:solidFill>
                <a:srgbClr val="8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0AD0B036-2C8C-4334-B758-EF873DD88505}"/>
                </a:ext>
              </a:extLst>
            </p:cNvPr>
            <p:cNvGrpSpPr/>
            <p:nvPr/>
          </p:nvGrpSpPr>
          <p:grpSpPr>
            <a:xfrm>
              <a:off x="4949124" y="2673670"/>
              <a:ext cx="960030" cy="703828"/>
              <a:chOff x="4265063" y="1461607"/>
              <a:chExt cx="2093153" cy="1133812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84E55122-89EF-486C-AC2F-482D9EAC1EDB}"/>
                  </a:ext>
                </a:extLst>
              </p:cNvPr>
              <p:cNvGrpSpPr/>
              <p:nvPr/>
            </p:nvGrpSpPr>
            <p:grpSpPr>
              <a:xfrm>
                <a:off x="4265063" y="1461607"/>
                <a:ext cx="2093153" cy="1133812"/>
                <a:chOff x="4265085" y="1431709"/>
                <a:chExt cx="2093153" cy="1133812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BA3985CA-6321-42E9-A41C-636971D67132}"/>
                    </a:ext>
                  </a:extLst>
                </p:cNvPr>
                <p:cNvCxnSpPr/>
                <p:nvPr/>
              </p:nvCxnSpPr>
              <p:spPr>
                <a:xfrm>
                  <a:off x="4265085" y="2560695"/>
                  <a:ext cx="2093153" cy="0"/>
                </a:xfrm>
                <a:prstGeom prst="line">
                  <a:avLst/>
                </a:prstGeom>
                <a:grpFill/>
                <a:ln w="38100"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761E8E7C-6049-4F5B-B3CE-0FBFF9D702AA}"/>
                    </a:ext>
                  </a:extLst>
                </p:cNvPr>
                <p:cNvSpPr/>
                <p:nvPr/>
              </p:nvSpPr>
              <p:spPr>
                <a:xfrm>
                  <a:off x="4278087" y="1431709"/>
                  <a:ext cx="2067151" cy="1133812"/>
                </a:xfrm>
                <a:custGeom>
                  <a:avLst/>
                  <a:gdLst>
                    <a:gd name="connsiteX0" fmla="*/ 0 w 2067151"/>
                    <a:gd name="connsiteY0" fmla="*/ 1129478 h 1133812"/>
                    <a:gd name="connsiteX1" fmla="*/ 99674 w 2067151"/>
                    <a:gd name="connsiteY1" fmla="*/ 960466 h 1133812"/>
                    <a:gd name="connsiteX2" fmla="*/ 502703 w 2067151"/>
                    <a:gd name="connsiteY2" fmla="*/ 431760 h 1133812"/>
                    <a:gd name="connsiteX3" fmla="*/ 671716 w 2067151"/>
                    <a:gd name="connsiteY3" fmla="*/ 297417 h 1133812"/>
                    <a:gd name="connsiteX4" fmla="*/ 814726 w 2067151"/>
                    <a:gd name="connsiteY4" fmla="*/ 280083 h 1133812"/>
                    <a:gd name="connsiteX5" fmla="*/ 979405 w 2067151"/>
                    <a:gd name="connsiteY5" fmla="*/ 280083 h 1133812"/>
                    <a:gd name="connsiteX6" fmla="*/ 1105081 w 2067151"/>
                    <a:gd name="connsiteY6" fmla="*/ 202077 h 1133812"/>
                    <a:gd name="connsiteX7" fmla="*/ 1209088 w 2067151"/>
                    <a:gd name="connsiteY7" fmla="*/ 54733 h 1133812"/>
                    <a:gd name="connsiteX8" fmla="*/ 1291428 w 2067151"/>
                    <a:gd name="connsiteY8" fmla="*/ 20064 h 1133812"/>
                    <a:gd name="connsiteX9" fmla="*/ 1352099 w 2067151"/>
                    <a:gd name="connsiteY9" fmla="*/ 15730 h 1133812"/>
                    <a:gd name="connsiteX10" fmla="*/ 1581782 w 2067151"/>
                    <a:gd name="connsiteY10" fmla="*/ 228079 h 1133812"/>
                    <a:gd name="connsiteX11" fmla="*/ 1824467 w 2067151"/>
                    <a:gd name="connsiteY11" fmla="*/ 609440 h 1133812"/>
                    <a:gd name="connsiteX12" fmla="*/ 1963143 w 2067151"/>
                    <a:gd name="connsiteY12" fmla="*/ 834790 h 1133812"/>
                    <a:gd name="connsiteX13" fmla="*/ 2067151 w 2067151"/>
                    <a:gd name="connsiteY13" fmla="*/ 1133812 h 1133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67151" h="1133812">
                      <a:moveTo>
                        <a:pt x="0" y="1129478"/>
                      </a:moveTo>
                      <a:cubicBezTo>
                        <a:pt x="7945" y="1103115"/>
                        <a:pt x="15890" y="1076752"/>
                        <a:pt x="99674" y="960466"/>
                      </a:cubicBezTo>
                      <a:cubicBezTo>
                        <a:pt x="183458" y="844180"/>
                        <a:pt x="407363" y="542268"/>
                        <a:pt x="502703" y="431760"/>
                      </a:cubicBezTo>
                      <a:cubicBezTo>
                        <a:pt x="598043" y="321252"/>
                        <a:pt x="619712" y="322696"/>
                        <a:pt x="671716" y="297417"/>
                      </a:cubicBezTo>
                      <a:cubicBezTo>
                        <a:pt x="723720" y="272138"/>
                        <a:pt x="763445" y="282972"/>
                        <a:pt x="814726" y="280083"/>
                      </a:cubicBezTo>
                      <a:cubicBezTo>
                        <a:pt x="866007" y="277194"/>
                        <a:pt x="931013" y="293084"/>
                        <a:pt x="979405" y="280083"/>
                      </a:cubicBezTo>
                      <a:cubicBezTo>
                        <a:pt x="1027797" y="267082"/>
                        <a:pt x="1066801" y="239635"/>
                        <a:pt x="1105081" y="202077"/>
                      </a:cubicBezTo>
                      <a:cubicBezTo>
                        <a:pt x="1143361" y="164519"/>
                        <a:pt x="1178030" y="85068"/>
                        <a:pt x="1209088" y="54733"/>
                      </a:cubicBezTo>
                      <a:cubicBezTo>
                        <a:pt x="1240146" y="24398"/>
                        <a:pt x="1267593" y="26564"/>
                        <a:pt x="1291428" y="20064"/>
                      </a:cubicBezTo>
                      <a:cubicBezTo>
                        <a:pt x="1315263" y="13563"/>
                        <a:pt x="1303707" y="-18939"/>
                        <a:pt x="1352099" y="15730"/>
                      </a:cubicBezTo>
                      <a:cubicBezTo>
                        <a:pt x="1400491" y="50399"/>
                        <a:pt x="1503054" y="129127"/>
                        <a:pt x="1581782" y="228079"/>
                      </a:cubicBezTo>
                      <a:cubicBezTo>
                        <a:pt x="1660510" y="327031"/>
                        <a:pt x="1760907" y="508322"/>
                        <a:pt x="1824467" y="609440"/>
                      </a:cubicBezTo>
                      <a:cubicBezTo>
                        <a:pt x="1888027" y="710558"/>
                        <a:pt x="1922696" y="747395"/>
                        <a:pt x="1963143" y="834790"/>
                      </a:cubicBezTo>
                      <a:cubicBezTo>
                        <a:pt x="2003590" y="922185"/>
                        <a:pt x="2035370" y="1027998"/>
                        <a:pt x="2067151" y="1133812"/>
                      </a:cubicBezTo>
                    </a:path>
                  </a:pathLst>
                </a:custGeom>
                <a:grpFill/>
                <a:ln w="38100"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</p:grp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6A7025FB-3BCD-432F-9321-FD877C1A961C}"/>
                  </a:ext>
                </a:extLst>
              </p:cNvPr>
              <p:cNvSpPr/>
              <p:nvPr/>
            </p:nvSpPr>
            <p:spPr>
              <a:xfrm>
                <a:off x="4879689" y="2127822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51AB2C5B-4B04-41E5-AD2B-ED0EB25E31AB}"/>
                  </a:ext>
                </a:extLst>
              </p:cNvPr>
              <p:cNvSpPr/>
              <p:nvPr/>
            </p:nvSpPr>
            <p:spPr>
              <a:xfrm>
                <a:off x="4642061" y="2276209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940F066D-B6C3-47FA-B743-36CEB80CE61E}"/>
                  </a:ext>
                </a:extLst>
              </p:cNvPr>
              <p:cNvSpPr/>
              <p:nvPr/>
            </p:nvSpPr>
            <p:spPr>
              <a:xfrm>
                <a:off x="5013056" y="1834901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41F5F94B-25AC-4A10-AAA9-73917DE68204}"/>
                  </a:ext>
                </a:extLst>
              </p:cNvPr>
              <p:cNvSpPr/>
              <p:nvPr/>
            </p:nvSpPr>
            <p:spPr>
              <a:xfrm>
                <a:off x="6151615" y="2470681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088A4F95-E2ED-4CE2-B39A-B773F4D35B7F}"/>
                  </a:ext>
                </a:extLst>
              </p:cNvPr>
              <p:cNvSpPr/>
              <p:nvPr/>
            </p:nvSpPr>
            <p:spPr>
              <a:xfrm>
                <a:off x="5526087" y="1927624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2E8B43A-3F7E-40F9-A842-3B0E44620D53}"/>
                  </a:ext>
                </a:extLst>
              </p:cNvPr>
              <p:cNvSpPr/>
              <p:nvPr/>
            </p:nvSpPr>
            <p:spPr>
              <a:xfrm>
                <a:off x="5846740" y="2213776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E7EEB043-B669-4B3C-AE3E-753AED2A5D6F}"/>
                  </a:ext>
                </a:extLst>
              </p:cNvPr>
              <p:cNvSpPr/>
              <p:nvPr/>
            </p:nvSpPr>
            <p:spPr>
              <a:xfrm>
                <a:off x="5113520" y="2403115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4F0ED172-8E17-44CE-AD9E-096291B7359D}"/>
                  </a:ext>
                </a:extLst>
              </p:cNvPr>
              <p:cNvSpPr/>
              <p:nvPr/>
            </p:nvSpPr>
            <p:spPr>
              <a:xfrm>
                <a:off x="4879690" y="2238307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1E3300-D252-4303-8138-B43A18B36966}"/>
                  </a:ext>
                </a:extLst>
              </p:cNvPr>
              <p:cNvSpPr/>
              <p:nvPr/>
            </p:nvSpPr>
            <p:spPr>
              <a:xfrm>
                <a:off x="4826359" y="2341175"/>
                <a:ext cx="106660" cy="6194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8DC2A49-A511-423E-848D-365477A05DF6}"/>
                  </a:ext>
                </a:extLst>
              </p:cNvPr>
              <p:cNvSpPr/>
              <p:nvPr/>
            </p:nvSpPr>
            <p:spPr>
              <a:xfrm>
                <a:off x="5013057" y="1834901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17BADC4-55F9-4371-8E31-073AE0CEAAFA}"/>
                  </a:ext>
                </a:extLst>
              </p:cNvPr>
              <p:cNvSpPr/>
              <p:nvPr/>
            </p:nvSpPr>
            <p:spPr>
              <a:xfrm>
                <a:off x="6151616" y="2470681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E3C5694B-B85F-4801-9F55-78BF09A7CB93}"/>
                  </a:ext>
                </a:extLst>
              </p:cNvPr>
              <p:cNvSpPr/>
              <p:nvPr/>
            </p:nvSpPr>
            <p:spPr>
              <a:xfrm>
                <a:off x="5333694" y="2028513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B8D13DA6-E894-44EB-B98C-1D1CEBFD5049}"/>
                  </a:ext>
                </a:extLst>
              </p:cNvPr>
              <p:cNvSpPr/>
              <p:nvPr/>
            </p:nvSpPr>
            <p:spPr>
              <a:xfrm rot="2020570">
                <a:off x="5641847" y="2049975"/>
                <a:ext cx="45719" cy="10585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43C268FD-15FB-4A31-84B9-B2ACC4F98C1C}"/>
                  </a:ext>
                </a:extLst>
              </p:cNvPr>
              <p:cNvSpPr/>
              <p:nvPr/>
            </p:nvSpPr>
            <p:spPr>
              <a:xfrm>
                <a:off x="4658104" y="2431452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0ECEAE19-27B0-4FA6-8D52-22B8FE0778C5}"/>
                  </a:ext>
                </a:extLst>
              </p:cNvPr>
              <p:cNvSpPr/>
              <p:nvPr/>
            </p:nvSpPr>
            <p:spPr>
              <a:xfrm>
                <a:off x="5480368" y="1755513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A59D2297-E616-4D49-A515-57B623051939}"/>
                  </a:ext>
                </a:extLst>
              </p:cNvPr>
              <p:cNvSpPr/>
              <p:nvPr/>
            </p:nvSpPr>
            <p:spPr>
              <a:xfrm rot="3059520">
                <a:off x="4563871" y="2445016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8A229811-5861-4AA0-B92A-E347A6F73047}"/>
                  </a:ext>
                </a:extLst>
              </p:cNvPr>
              <p:cNvSpPr/>
              <p:nvPr/>
            </p:nvSpPr>
            <p:spPr>
              <a:xfrm>
                <a:off x="5199303" y="1874152"/>
                <a:ext cx="90790" cy="5347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BBB4F63D-7344-4679-9645-795D90EE8720}"/>
                  </a:ext>
                </a:extLst>
              </p:cNvPr>
              <p:cNvSpPr/>
              <p:nvPr/>
            </p:nvSpPr>
            <p:spPr>
              <a:xfrm>
                <a:off x="5453287" y="1846749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784A5AC8-5FEC-4820-8D02-85D6B3C7FA2F}"/>
                  </a:ext>
                </a:extLst>
              </p:cNvPr>
              <p:cNvSpPr/>
              <p:nvPr/>
            </p:nvSpPr>
            <p:spPr>
              <a:xfrm>
                <a:off x="5926060" y="2074232"/>
                <a:ext cx="106660" cy="6194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26646B5B-2611-4D54-BD66-64D6473ECA46}"/>
                  </a:ext>
                </a:extLst>
              </p:cNvPr>
              <p:cNvSpPr/>
              <p:nvPr/>
            </p:nvSpPr>
            <p:spPr>
              <a:xfrm>
                <a:off x="5532080" y="2216473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223A0ED0-56D3-4ECB-A0A7-1762A4ABC89E}"/>
                  </a:ext>
                </a:extLst>
              </p:cNvPr>
              <p:cNvSpPr/>
              <p:nvPr/>
            </p:nvSpPr>
            <p:spPr>
              <a:xfrm rot="3059520">
                <a:off x="5366972" y="2485430"/>
                <a:ext cx="106660" cy="6194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70FED0D4-218D-4AE9-AD5F-2BCA5E874237}"/>
                  </a:ext>
                </a:extLst>
              </p:cNvPr>
              <p:cNvSpPr/>
              <p:nvPr/>
            </p:nvSpPr>
            <p:spPr>
              <a:xfrm rot="3059520">
                <a:off x="4794461" y="2064576"/>
                <a:ext cx="45719" cy="8609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ADE709B7-99FF-49D5-9A6C-3AC0F88DD3EF}"/>
                  </a:ext>
                </a:extLst>
              </p:cNvPr>
              <p:cNvSpPr/>
              <p:nvPr/>
            </p:nvSpPr>
            <p:spPr>
              <a:xfrm>
                <a:off x="5193205" y="2040778"/>
                <a:ext cx="45719" cy="8609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263FB466-909C-43C1-A62A-633B6BAF5B2E}"/>
                  </a:ext>
                </a:extLst>
              </p:cNvPr>
              <p:cNvSpPr/>
              <p:nvPr/>
            </p:nvSpPr>
            <p:spPr>
              <a:xfrm rot="3059520">
                <a:off x="5678488" y="1826476"/>
                <a:ext cx="45719" cy="8609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4627161E-88EA-458D-9496-1D8DEAA826C8}"/>
                  </a:ext>
                </a:extLst>
              </p:cNvPr>
              <p:cNvSpPr/>
              <p:nvPr/>
            </p:nvSpPr>
            <p:spPr>
              <a:xfrm>
                <a:off x="5846740" y="2386675"/>
                <a:ext cx="45719" cy="8609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E6D873E8-6EF5-4312-980D-E5C6F7FA10AD}"/>
                  </a:ext>
                </a:extLst>
              </p:cNvPr>
              <p:cNvSpPr/>
              <p:nvPr/>
            </p:nvSpPr>
            <p:spPr>
              <a:xfrm>
                <a:off x="5265921" y="2301967"/>
                <a:ext cx="45719" cy="8609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FE1F9D3F-1454-444A-B497-8D14EAF4D4A0}"/>
                  </a:ext>
                </a:extLst>
              </p:cNvPr>
              <p:cNvSpPr/>
              <p:nvPr/>
            </p:nvSpPr>
            <p:spPr>
              <a:xfrm>
                <a:off x="4716271" y="2233383"/>
                <a:ext cx="45719" cy="8609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44E98FEC-F508-4E2F-8EA8-189F82951113}"/>
                  </a:ext>
                </a:extLst>
              </p:cNvPr>
              <p:cNvSpPr/>
              <p:nvPr/>
            </p:nvSpPr>
            <p:spPr>
              <a:xfrm>
                <a:off x="5571806" y="1569763"/>
                <a:ext cx="45719" cy="8609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3E9BC065-58D1-41FC-95E4-3D5408E55FE9}"/>
                  </a:ext>
                </a:extLst>
              </p:cNvPr>
              <p:cNvSpPr/>
              <p:nvPr/>
            </p:nvSpPr>
            <p:spPr>
              <a:xfrm>
                <a:off x="5528544" y="1791701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831528BB-A7F3-452D-87EF-442303A6D10F}"/>
                  </a:ext>
                </a:extLst>
              </p:cNvPr>
              <p:cNvSpPr/>
              <p:nvPr/>
            </p:nvSpPr>
            <p:spPr>
              <a:xfrm>
                <a:off x="5826413" y="2034760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272471CF-AF72-45D1-9E5F-14C9AACF9338}"/>
                  </a:ext>
                </a:extLst>
              </p:cNvPr>
              <p:cNvSpPr/>
              <p:nvPr/>
            </p:nvSpPr>
            <p:spPr>
              <a:xfrm>
                <a:off x="6069350" y="2183006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B08A794E-C4A2-4B2D-9CF3-1C8D4718FA05}"/>
                  </a:ext>
                </a:extLst>
              </p:cNvPr>
              <p:cNvSpPr/>
              <p:nvPr/>
            </p:nvSpPr>
            <p:spPr>
              <a:xfrm>
                <a:off x="6023631" y="2326426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C78A22FD-CC72-4B25-825D-50FE85550A72}"/>
                  </a:ext>
                </a:extLst>
              </p:cNvPr>
              <p:cNvSpPr/>
              <p:nvPr/>
            </p:nvSpPr>
            <p:spPr>
              <a:xfrm>
                <a:off x="6051833" y="2511407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17D70701-35EB-44AA-983E-97C4DB3B187D}"/>
                </a:ext>
              </a:extLst>
            </p:cNvPr>
            <p:cNvGrpSpPr/>
            <p:nvPr/>
          </p:nvGrpSpPr>
          <p:grpSpPr>
            <a:xfrm>
              <a:off x="6910456" y="2711631"/>
              <a:ext cx="960030" cy="703828"/>
              <a:chOff x="4265063" y="1461607"/>
              <a:chExt cx="2093153" cy="1133812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E114CACC-4F5F-4E49-9045-7499CC5D02C5}"/>
                  </a:ext>
                </a:extLst>
              </p:cNvPr>
              <p:cNvGrpSpPr/>
              <p:nvPr/>
            </p:nvGrpSpPr>
            <p:grpSpPr>
              <a:xfrm>
                <a:off x="4265063" y="1461607"/>
                <a:ext cx="2093153" cy="1133812"/>
                <a:chOff x="4265085" y="1431709"/>
                <a:chExt cx="2093153" cy="1133812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EAD96D08-16AA-4D93-8EB3-801373710ECF}"/>
                    </a:ext>
                  </a:extLst>
                </p:cNvPr>
                <p:cNvCxnSpPr/>
                <p:nvPr/>
              </p:nvCxnSpPr>
              <p:spPr>
                <a:xfrm>
                  <a:off x="4265085" y="2560695"/>
                  <a:ext cx="2093153" cy="0"/>
                </a:xfrm>
                <a:prstGeom prst="line">
                  <a:avLst/>
                </a:prstGeom>
                <a:grpFill/>
                <a:ln w="38100"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F5E19997-93BF-4463-84CE-492561F0ACE2}"/>
                    </a:ext>
                  </a:extLst>
                </p:cNvPr>
                <p:cNvSpPr/>
                <p:nvPr/>
              </p:nvSpPr>
              <p:spPr>
                <a:xfrm>
                  <a:off x="4278087" y="1431709"/>
                  <a:ext cx="2067151" cy="1133812"/>
                </a:xfrm>
                <a:custGeom>
                  <a:avLst/>
                  <a:gdLst>
                    <a:gd name="connsiteX0" fmla="*/ 0 w 2067151"/>
                    <a:gd name="connsiteY0" fmla="*/ 1129478 h 1133812"/>
                    <a:gd name="connsiteX1" fmla="*/ 99674 w 2067151"/>
                    <a:gd name="connsiteY1" fmla="*/ 960466 h 1133812"/>
                    <a:gd name="connsiteX2" fmla="*/ 502703 w 2067151"/>
                    <a:gd name="connsiteY2" fmla="*/ 431760 h 1133812"/>
                    <a:gd name="connsiteX3" fmla="*/ 671716 w 2067151"/>
                    <a:gd name="connsiteY3" fmla="*/ 297417 h 1133812"/>
                    <a:gd name="connsiteX4" fmla="*/ 814726 w 2067151"/>
                    <a:gd name="connsiteY4" fmla="*/ 280083 h 1133812"/>
                    <a:gd name="connsiteX5" fmla="*/ 979405 w 2067151"/>
                    <a:gd name="connsiteY5" fmla="*/ 280083 h 1133812"/>
                    <a:gd name="connsiteX6" fmla="*/ 1105081 w 2067151"/>
                    <a:gd name="connsiteY6" fmla="*/ 202077 h 1133812"/>
                    <a:gd name="connsiteX7" fmla="*/ 1209088 w 2067151"/>
                    <a:gd name="connsiteY7" fmla="*/ 54733 h 1133812"/>
                    <a:gd name="connsiteX8" fmla="*/ 1291428 w 2067151"/>
                    <a:gd name="connsiteY8" fmla="*/ 20064 h 1133812"/>
                    <a:gd name="connsiteX9" fmla="*/ 1352099 w 2067151"/>
                    <a:gd name="connsiteY9" fmla="*/ 15730 h 1133812"/>
                    <a:gd name="connsiteX10" fmla="*/ 1581782 w 2067151"/>
                    <a:gd name="connsiteY10" fmla="*/ 228079 h 1133812"/>
                    <a:gd name="connsiteX11" fmla="*/ 1824467 w 2067151"/>
                    <a:gd name="connsiteY11" fmla="*/ 609440 h 1133812"/>
                    <a:gd name="connsiteX12" fmla="*/ 1963143 w 2067151"/>
                    <a:gd name="connsiteY12" fmla="*/ 834790 h 1133812"/>
                    <a:gd name="connsiteX13" fmla="*/ 2067151 w 2067151"/>
                    <a:gd name="connsiteY13" fmla="*/ 1133812 h 1133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67151" h="1133812">
                      <a:moveTo>
                        <a:pt x="0" y="1129478"/>
                      </a:moveTo>
                      <a:cubicBezTo>
                        <a:pt x="7945" y="1103115"/>
                        <a:pt x="15890" y="1076752"/>
                        <a:pt x="99674" y="960466"/>
                      </a:cubicBezTo>
                      <a:cubicBezTo>
                        <a:pt x="183458" y="844180"/>
                        <a:pt x="407363" y="542268"/>
                        <a:pt x="502703" y="431760"/>
                      </a:cubicBezTo>
                      <a:cubicBezTo>
                        <a:pt x="598043" y="321252"/>
                        <a:pt x="619712" y="322696"/>
                        <a:pt x="671716" y="297417"/>
                      </a:cubicBezTo>
                      <a:cubicBezTo>
                        <a:pt x="723720" y="272138"/>
                        <a:pt x="763445" y="282972"/>
                        <a:pt x="814726" y="280083"/>
                      </a:cubicBezTo>
                      <a:cubicBezTo>
                        <a:pt x="866007" y="277194"/>
                        <a:pt x="931013" y="293084"/>
                        <a:pt x="979405" y="280083"/>
                      </a:cubicBezTo>
                      <a:cubicBezTo>
                        <a:pt x="1027797" y="267082"/>
                        <a:pt x="1066801" y="239635"/>
                        <a:pt x="1105081" y="202077"/>
                      </a:cubicBezTo>
                      <a:cubicBezTo>
                        <a:pt x="1143361" y="164519"/>
                        <a:pt x="1178030" y="85068"/>
                        <a:pt x="1209088" y="54733"/>
                      </a:cubicBezTo>
                      <a:cubicBezTo>
                        <a:pt x="1240146" y="24398"/>
                        <a:pt x="1267593" y="26564"/>
                        <a:pt x="1291428" y="20064"/>
                      </a:cubicBezTo>
                      <a:cubicBezTo>
                        <a:pt x="1315263" y="13563"/>
                        <a:pt x="1303707" y="-18939"/>
                        <a:pt x="1352099" y="15730"/>
                      </a:cubicBezTo>
                      <a:cubicBezTo>
                        <a:pt x="1400491" y="50399"/>
                        <a:pt x="1503054" y="129127"/>
                        <a:pt x="1581782" y="228079"/>
                      </a:cubicBezTo>
                      <a:cubicBezTo>
                        <a:pt x="1660510" y="327031"/>
                        <a:pt x="1760907" y="508322"/>
                        <a:pt x="1824467" y="609440"/>
                      </a:cubicBezTo>
                      <a:cubicBezTo>
                        <a:pt x="1888027" y="710558"/>
                        <a:pt x="1922696" y="747395"/>
                        <a:pt x="1963143" y="834790"/>
                      </a:cubicBezTo>
                      <a:cubicBezTo>
                        <a:pt x="2003590" y="922185"/>
                        <a:pt x="2035370" y="1027998"/>
                        <a:pt x="2067151" y="1133812"/>
                      </a:cubicBezTo>
                    </a:path>
                  </a:pathLst>
                </a:custGeom>
                <a:grpFill/>
                <a:ln w="38100"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</p:grp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8EFF4BBD-9D61-47B4-A0B9-295F3B0DE72D}"/>
                  </a:ext>
                </a:extLst>
              </p:cNvPr>
              <p:cNvSpPr/>
              <p:nvPr/>
            </p:nvSpPr>
            <p:spPr>
              <a:xfrm>
                <a:off x="4879689" y="2127822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2E677A33-0624-4370-B35D-9BD8E6F48684}"/>
                  </a:ext>
                </a:extLst>
              </p:cNvPr>
              <p:cNvSpPr/>
              <p:nvPr/>
            </p:nvSpPr>
            <p:spPr>
              <a:xfrm>
                <a:off x="4642061" y="2276209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8103E170-35B9-47F0-96D6-AD69BEAA4127}"/>
                  </a:ext>
                </a:extLst>
              </p:cNvPr>
              <p:cNvSpPr/>
              <p:nvPr/>
            </p:nvSpPr>
            <p:spPr>
              <a:xfrm>
                <a:off x="5013056" y="1834901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AF44FE84-A6D2-4C71-A02C-F529D8E97467}"/>
                  </a:ext>
                </a:extLst>
              </p:cNvPr>
              <p:cNvSpPr/>
              <p:nvPr/>
            </p:nvSpPr>
            <p:spPr>
              <a:xfrm>
                <a:off x="6151615" y="2470681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A451E049-A7FD-454A-BB36-6D86375F55AD}"/>
                  </a:ext>
                </a:extLst>
              </p:cNvPr>
              <p:cNvSpPr/>
              <p:nvPr/>
            </p:nvSpPr>
            <p:spPr>
              <a:xfrm>
                <a:off x="5526087" y="1927624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121C17AC-FD35-4C4D-B87E-EA3C5B87BBB5}"/>
                  </a:ext>
                </a:extLst>
              </p:cNvPr>
              <p:cNvSpPr/>
              <p:nvPr/>
            </p:nvSpPr>
            <p:spPr>
              <a:xfrm>
                <a:off x="5846740" y="2213776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145BBAC7-19D7-4C02-9F58-E8AB59686708}"/>
                  </a:ext>
                </a:extLst>
              </p:cNvPr>
              <p:cNvSpPr/>
              <p:nvPr/>
            </p:nvSpPr>
            <p:spPr>
              <a:xfrm>
                <a:off x="5113520" y="2403115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4453EA19-22EF-4DCA-855E-EFF3A9A5AB80}"/>
                  </a:ext>
                </a:extLst>
              </p:cNvPr>
              <p:cNvSpPr/>
              <p:nvPr/>
            </p:nvSpPr>
            <p:spPr>
              <a:xfrm>
                <a:off x="4879690" y="2238307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9A2FFDAD-73E3-4B60-A339-2926F3E52EE9}"/>
                  </a:ext>
                </a:extLst>
              </p:cNvPr>
              <p:cNvSpPr/>
              <p:nvPr/>
            </p:nvSpPr>
            <p:spPr>
              <a:xfrm>
                <a:off x="4826359" y="2341175"/>
                <a:ext cx="106660" cy="6194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B7856997-5207-4450-AC56-81805A4C5C4D}"/>
                  </a:ext>
                </a:extLst>
              </p:cNvPr>
              <p:cNvSpPr/>
              <p:nvPr/>
            </p:nvSpPr>
            <p:spPr>
              <a:xfrm>
                <a:off x="5013057" y="1834901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3A57C150-54C9-4AB0-A46E-423F1E327975}"/>
                  </a:ext>
                </a:extLst>
              </p:cNvPr>
              <p:cNvSpPr/>
              <p:nvPr/>
            </p:nvSpPr>
            <p:spPr>
              <a:xfrm>
                <a:off x="6151616" y="2470681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D127302A-8BF8-4C26-B479-98891BA0DA92}"/>
                  </a:ext>
                </a:extLst>
              </p:cNvPr>
              <p:cNvSpPr/>
              <p:nvPr/>
            </p:nvSpPr>
            <p:spPr>
              <a:xfrm>
                <a:off x="5333694" y="2028513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84BEABD4-F4ED-4C9E-BE94-DCA6D367E634}"/>
                  </a:ext>
                </a:extLst>
              </p:cNvPr>
              <p:cNvSpPr/>
              <p:nvPr/>
            </p:nvSpPr>
            <p:spPr>
              <a:xfrm rot="2020570">
                <a:off x="5641847" y="2049975"/>
                <a:ext cx="45719" cy="10585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1051F5E1-5E41-461E-BC07-9A005821F090}"/>
                  </a:ext>
                </a:extLst>
              </p:cNvPr>
              <p:cNvSpPr/>
              <p:nvPr/>
            </p:nvSpPr>
            <p:spPr>
              <a:xfrm>
                <a:off x="4658104" y="2431452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CD6BC044-D084-4038-9D6D-0817E067C74D}"/>
                  </a:ext>
                </a:extLst>
              </p:cNvPr>
              <p:cNvSpPr/>
              <p:nvPr/>
            </p:nvSpPr>
            <p:spPr>
              <a:xfrm>
                <a:off x="5480368" y="1755513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CEF204C5-6AFE-4F30-8669-BC224AF8752E}"/>
                  </a:ext>
                </a:extLst>
              </p:cNvPr>
              <p:cNvSpPr/>
              <p:nvPr/>
            </p:nvSpPr>
            <p:spPr>
              <a:xfrm rot="3059520">
                <a:off x="4563871" y="2445016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3D185A9C-E2BC-4F7A-942E-9516AB6006AC}"/>
                  </a:ext>
                </a:extLst>
              </p:cNvPr>
              <p:cNvSpPr/>
              <p:nvPr/>
            </p:nvSpPr>
            <p:spPr>
              <a:xfrm>
                <a:off x="5199303" y="1874152"/>
                <a:ext cx="90790" cy="5347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BA24D316-897C-4141-9F08-996E0238D8D3}"/>
                  </a:ext>
                </a:extLst>
              </p:cNvPr>
              <p:cNvSpPr/>
              <p:nvPr/>
            </p:nvSpPr>
            <p:spPr>
              <a:xfrm>
                <a:off x="5453287" y="1846749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788BE6A3-281B-4E65-B154-928AB5DE4744}"/>
                  </a:ext>
                </a:extLst>
              </p:cNvPr>
              <p:cNvSpPr/>
              <p:nvPr/>
            </p:nvSpPr>
            <p:spPr>
              <a:xfrm>
                <a:off x="5926060" y="2074232"/>
                <a:ext cx="106660" cy="6194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84BA1C06-8F51-4438-925F-8D4DCDE94BFF}"/>
                  </a:ext>
                </a:extLst>
              </p:cNvPr>
              <p:cNvSpPr/>
              <p:nvPr/>
            </p:nvSpPr>
            <p:spPr>
              <a:xfrm>
                <a:off x="5532080" y="2216473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776B5FA2-28C5-4533-BD59-744EA2695E66}"/>
                  </a:ext>
                </a:extLst>
              </p:cNvPr>
              <p:cNvSpPr/>
              <p:nvPr/>
            </p:nvSpPr>
            <p:spPr>
              <a:xfrm rot="3059520">
                <a:off x="5366972" y="2485430"/>
                <a:ext cx="106660" cy="6194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447A2B7A-DCE3-406B-B838-388B0B247847}"/>
                  </a:ext>
                </a:extLst>
              </p:cNvPr>
              <p:cNvSpPr/>
              <p:nvPr/>
            </p:nvSpPr>
            <p:spPr>
              <a:xfrm rot="3059520">
                <a:off x="4794461" y="2064576"/>
                <a:ext cx="45719" cy="8609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84D98B42-1803-45E0-98EF-FB693A829C73}"/>
                  </a:ext>
                </a:extLst>
              </p:cNvPr>
              <p:cNvSpPr/>
              <p:nvPr/>
            </p:nvSpPr>
            <p:spPr>
              <a:xfrm>
                <a:off x="5193205" y="2040778"/>
                <a:ext cx="45719" cy="8609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B0435541-BADB-4F2D-8E1F-E18E6CEB87D7}"/>
                  </a:ext>
                </a:extLst>
              </p:cNvPr>
              <p:cNvSpPr/>
              <p:nvPr/>
            </p:nvSpPr>
            <p:spPr>
              <a:xfrm rot="3059520">
                <a:off x="5678488" y="1826476"/>
                <a:ext cx="45719" cy="8609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E5DC4B80-A106-460E-A446-5358FC1ED0B8}"/>
                  </a:ext>
                </a:extLst>
              </p:cNvPr>
              <p:cNvSpPr/>
              <p:nvPr/>
            </p:nvSpPr>
            <p:spPr>
              <a:xfrm>
                <a:off x="5846740" y="2386675"/>
                <a:ext cx="45719" cy="8609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D32A43-B684-44CB-9300-9EEC8AD8A161}"/>
                  </a:ext>
                </a:extLst>
              </p:cNvPr>
              <p:cNvSpPr/>
              <p:nvPr/>
            </p:nvSpPr>
            <p:spPr>
              <a:xfrm>
                <a:off x="5265921" y="2301967"/>
                <a:ext cx="45719" cy="8609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B6C73AB4-CF44-42B2-BCB3-23BF1050696D}"/>
                  </a:ext>
                </a:extLst>
              </p:cNvPr>
              <p:cNvSpPr/>
              <p:nvPr/>
            </p:nvSpPr>
            <p:spPr>
              <a:xfrm>
                <a:off x="4716271" y="2233383"/>
                <a:ext cx="45719" cy="8609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3B7AA599-8C04-4748-B60A-FC5F471A4D23}"/>
                  </a:ext>
                </a:extLst>
              </p:cNvPr>
              <p:cNvSpPr/>
              <p:nvPr/>
            </p:nvSpPr>
            <p:spPr>
              <a:xfrm>
                <a:off x="5571806" y="1569763"/>
                <a:ext cx="45719" cy="8609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C5C03DD8-DAB8-46F5-9F33-DF0256EF8C9D}"/>
                  </a:ext>
                </a:extLst>
              </p:cNvPr>
              <p:cNvSpPr/>
              <p:nvPr/>
            </p:nvSpPr>
            <p:spPr>
              <a:xfrm>
                <a:off x="5528544" y="1791701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6B03C010-9990-495C-BB0F-32077B0DEAA6}"/>
                  </a:ext>
                </a:extLst>
              </p:cNvPr>
              <p:cNvSpPr/>
              <p:nvPr/>
            </p:nvSpPr>
            <p:spPr>
              <a:xfrm>
                <a:off x="5826413" y="2034760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A8C890C5-2C72-4F11-A2D8-2FC559FFF854}"/>
                  </a:ext>
                </a:extLst>
              </p:cNvPr>
              <p:cNvSpPr/>
              <p:nvPr/>
            </p:nvSpPr>
            <p:spPr>
              <a:xfrm>
                <a:off x="6069350" y="2183006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704DF3F0-2FFA-43F5-A023-651400F3B585}"/>
                  </a:ext>
                </a:extLst>
              </p:cNvPr>
              <p:cNvSpPr/>
              <p:nvPr/>
            </p:nvSpPr>
            <p:spPr>
              <a:xfrm>
                <a:off x="6023631" y="2326426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A6690357-1CA0-4CCD-BE80-55F1DE98BC2D}"/>
                  </a:ext>
                </a:extLst>
              </p:cNvPr>
              <p:cNvSpPr/>
              <p:nvPr/>
            </p:nvSpPr>
            <p:spPr>
              <a:xfrm>
                <a:off x="6051833" y="2511407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C503281A-7E45-40BB-BB4F-FBA29C57CEF2}"/>
                </a:ext>
              </a:extLst>
            </p:cNvPr>
            <p:cNvGrpSpPr/>
            <p:nvPr/>
          </p:nvGrpSpPr>
          <p:grpSpPr>
            <a:xfrm>
              <a:off x="7879029" y="2709929"/>
              <a:ext cx="960030" cy="703828"/>
              <a:chOff x="4265063" y="1461607"/>
              <a:chExt cx="2093153" cy="1133812"/>
            </a:xfrm>
          </p:grpSpPr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9B143660-325D-407E-8929-011CE49AFA55}"/>
                  </a:ext>
                </a:extLst>
              </p:cNvPr>
              <p:cNvGrpSpPr/>
              <p:nvPr/>
            </p:nvGrpSpPr>
            <p:grpSpPr>
              <a:xfrm>
                <a:off x="4265063" y="1461607"/>
                <a:ext cx="2093153" cy="1133812"/>
                <a:chOff x="4265085" y="1431709"/>
                <a:chExt cx="2093153" cy="1133812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FD6765F8-9EA9-4432-B859-EEC773FAD3B6}"/>
                    </a:ext>
                  </a:extLst>
                </p:cNvPr>
                <p:cNvCxnSpPr/>
                <p:nvPr/>
              </p:nvCxnSpPr>
              <p:spPr>
                <a:xfrm>
                  <a:off x="4265085" y="2560695"/>
                  <a:ext cx="2093153" cy="0"/>
                </a:xfrm>
                <a:prstGeom prst="line">
                  <a:avLst/>
                </a:prstGeom>
                <a:grpFill/>
                <a:ln w="38100"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8D9953BA-B4A3-4719-9873-D60A041D0BB1}"/>
                    </a:ext>
                  </a:extLst>
                </p:cNvPr>
                <p:cNvSpPr/>
                <p:nvPr/>
              </p:nvSpPr>
              <p:spPr>
                <a:xfrm>
                  <a:off x="4278087" y="1431709"/>
                  <a:ext cx="2067151" cy="1133812"/>
                </a:xfrm>
                <a:custGeom>
                  <a:avLst/>
                  <a:gdLst>
                    <a:gd name="connsiteX0" fmla="*/ 0 w 2067151"/>
                    <a:gd name="connsiteY0" fmla="*/ 1129478 h 1133812"/>
                    <a:gd name="connsiteX1" fmla="*/ 99674 w 2067151"/>
                    <a:gd name="connsiteY1" fmla="*/ 960466 h 1133812"/>
                    <a:gd name="connsiteX2" fmla="*/ 502703 w 2067151"/>
                    <a:gd name="connsiteY2" fmla="*/ 431760 h 1133812"/>
                    <a:gd name="connsiteX3" fmla="*/ 671716 w 2067151"/>
                    <a:gd name="connsiteY3" fmla="*/ 297417 h 1133812"/>
                    <a:gd name="connsiteX4" fmla="*/ 814726 w 2067151"/>
                    <a:gd name="connsiteY4" fmla="*/ 280083 h 1133812"/>
                    <a:gd name="connsiteX5" fmla="*/ 979405 w 2067151"/>
                    <a:gd name="connsiteY5" fmla="*/ 280083 h 1133812"/>
                    <a:gd name="connsiteX6" fmla="*/ 1105081 w 2067151"/>
                    <a:gd name="connsiteY6" fmla="*/ 202077 h 1133812"/>
                    <a:gd name="connsiteX7" fmla="*/ 1209088 w 2067151"/>
                    <a:gd name="connsiteY7" fmla="*/ 54733 h 1133812"/>
                    <a:gd name="connsiteX8" fmla="*/ 1291428 w 2067151"/>
                    <a:gd name="connsiteY8" fmla="*/ 20064 h 1133812"/>
                    <a:gd name="connsiteX9" fmla="*/ 1352099 w 2067151"/>
                    <a:gd name="connsiteY9" fmla="*/ 15730 h 1133812"/>
                    <a:gd name="connsiteX10" fmla="*/ 1581782 w 2067151"/>
                    <a:gd name="connsiteY10" fmla="*/ 228079 h 1133812"/>
                    <a:gd name="connsiteX11" fmla="*/ 1824467 w 2067151"/>
                    <a:gd name="connsiteY11" fmla="*/ 609440 h 1133812"/>
                    <a:gd name="connsiteX12" fmla="*/ 1963143 w 2067151"/>
                    <a:gd name="connsiteY12" fmla="*/ 834790 h 1133812"/>
                    <a:gd name="connsiteX13" fmla="*/ 2067151 w 2067151"/>
                    <a:gd name="connsiteY13" fmla="*/ 1133812 h 1133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67151" h="1133812">
                      <a:moveTo>
                        <a:pt x="0" y="1129478"/>
                      </a:moveTo>
                      <a:cubicBezTo>
                        <a:pt x="7945" y="1103115"/>
                        <a:pt x="15890" y="1076752"/>
                        <a:pt x="99674" y="960466"/>
                      </a:cubicBezTo>
                      <a:cubicBezTo>
                        <a:pt x="183458" y="844180"/>
                        <a:pt x="407363" y="542268"/>
                        <a:pt x="502703" y="431760"/>
                      </a:cubicBezTo>
                      <a:cubicBezTo>
                        <a:pt x="598043" y="321252"/>
                        <a:pt x="619712" y="322696"/>
                        <a:pt x="671716" y="297417"/>
                      </a:cubicBezTo>
                      <a:cubicBezTo>
                        <a:pt x="723720" y="272138"/>
                        <a:pt x="763445" y="282972"/>
                        <a:pt x="814726" y="280083"/>
                      </a:cubicBezTo>
                      <a:cubicBezTo>
                        <a:pt x="866007" y="277194"/>
                        <a:pt x="931013" y="293084"/>
                        <a:pt x="979405" y="280083"/>
                      </a:cubicBezTo>
                      <a:cubicBezTo>
                        <a:pt x="1027797" y="267082"/>
                        <a:pt x="1066801" y="239635"/>
                        <a:pt x="1105081" y="202077"/>
                      </a:cubicBezTo>
                      <a:cubicBezTo>
                        <a:pt x="1143361" y="164519"/>
                        <a:pt x="1178030" y="85068"/>
                        <a:pt x="1209088" y="54733"/>
                      </a:cubicBezTo>
                      <a:cubicBezTo>
                        <a:pt x="1240146" y="24398"/>
                        <a:pt x="1267593" y="26564"/>
                        <a:pt x="1291428" y="20064"/>
                      </a:cubicBezTo>
                      <a:cubicBezTo>
                        <a:pt x="1315263" y="13563"/>
                        <a:pt x="1303707" y="-18939"/>
                        <a:pt x="1352099" y="15730"/>
                      </a:cubicBezTo>
                      <a:cubicBezTo>
                        <a:pt x="1400491" y="50399"/>
                        <a:pt x="1503054" y="129127"/>
                        <a:pt x="1581782" y="228079"/>
                      </a:cubicBezTo>
                      <a:cubicBezTo>
                        <a:pt x="1660510" y="327031"/>
                        <a:pt x="1760907" y="508322"/>
                        <a:pt x="1824467" y="609440"/>
                      </a:cubicBezTo>
                      <a:cubicBezTo>
                        <a:pt x="1888027" y="710558"/>
                        <a:pt x="1922696" y="747395"/>
                        <a:pt x="1963143" y="834790"/>
                      </a:cubicBezTo>
                      <a:cubicBezTo>
                        <a:pt x="2003590" y="922185"/>
                        <a:pt x="2035370" y="1027998"/>
                        <a:pt x="2067151" y="1133812"/>
                      </a:cubicBezTo>
                    </a:path>
                  </a:pathLst>
                </a:custGeom>
                <a:grpFill/>
                <a:ln w="38100"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</p:grp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E8E12A86-50F2-4CD4-9E6D-FAB8A8A74BE7}"/>
                  </a:ext>
                </a:extLst>
              </p:cNvPr>
              <p:cNvSpPr/>
              <p:nvPr/>
            </p:nvSpPr>
            <p:spPr>
              <a:xfrm>
                <a:off x="4879689" y="2127822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ADCA438E-8CCA-4E86-9476-C205D28B9F78}"/>
                  </a:ext>
                </a:extLst>
              </p:cNvPr>
              <p:cNvSpPr/>
              <p:nvPr/>
            </p:nvSpPr>
            <p:spPr>
              <a:xfrm>
                <a:off x="4642061" y="2276209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6C76CCD8-11ED-4B0D-A6B7-5C07D06FBB75}"/>
                  </a:ext>
                </a:extLst>
              </p:cNvPr>
              <p:cNvSpPr/>
              <p:nvPr/>
            </p:nvSpPr>
            <p:spPr>
              <a:xfrm>
                <a:off x="5013056" y="1834901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6447E969-469D-4D0F-A134-A7B0AA07D152}"/>
                  </a:ext>
                </a:extLst>
              </p:cNvPr>
              <p:cNvSpPr/>
              <p:nvPr/>
            </p:nvSpPr>
            <p:spPr>
              <a:xfrm>
                <a:off x="6151615" y="2470681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21981BB0-E3F8-4612-B6B5-465E2AEF9537}"/>
                  </a:ext>
                </a:extLst>
              </p:cNvPr>
              <p:cNvSpPr/>
              <p:nvPr/>
            </p:nvSpPr>
            <p:spPr>
              <a:xfrm>
                <a:off x="5526087" y="1927624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BC3E502E-C1CA-49B7-8869-A9BF0E6953D8}"/>
                  </a:ext>
                </a:extLst>
              </p:cNvPr>
              <p:cNvSpPr/>
              <p:nvPr/>
            </p:nvSpPr>
            <p:spPr>
              <a:xfrm>
                <a:off x="5846740" y="2213776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829F7D38-338A-4153-BC36-45FEBAE48A39}"/>
                  </a:ext>
                </a:extLst>
              </p:cNvPr>
              <p:cNvSpPr/>
              <p:nvPr/>
            </p:nvSpPr>
            <p:spPr>
              <a:xfrm>
                <a:off x="5113520" y="2403115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260EE315-C034-4B24-838F-BA0082724685}"/>
                  </a:ext>
                </a:extLst>
              </p:cNvPr>
              <p:cNvSpPr/>
              <p:nvPr/>
            </p:nvSpPr>
            <p:spPr>
              <a:xfrm>
                <a:off x="4879690" y="2238307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14852287-B9F7-4573-A99E-23D2BFBD8B17}"/>
                  </a:ext>
                </a:extLst>
              </p:cNvPr>
              <p:cNvSpPr/>
              <p:nvPr/>
            </p:nvSpPr>
            <p:spPr>
              <a:xfrm>
                <a:off x="4826359" y="2341175"/>
                <a:ext cx="106660" cy="6194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7CAF8290-B708-449C-9B03-A27B56D158E8}"/>
                  </a:ext>
                </a:extLst>
              </p:cNvPr>
              <p:cNvSpPr/>
              <p:nvPr/>
            </p:nvSpPr>
            <p:spPr>
              <a:xfrm>
                <a:off x="5013057" y="1834901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280544E1-985A-46FB-A031-10FA9CFB3953}"/>
                  </a:ext>
                </a:extLst>
              </p:cNvPr>
              <p:cNvSpPr/>
              <p:nvPr/>
            </p:nvSpPr>
            <p:spPr>
              <a:xfrm>
                <a:off x="6151616" y="2470681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417E28F8-8B81-4330-9F1B-DDED5C903129}"/>
                  </a:ext>
                </a:extLst>
              </p:cNvPr>
              <p:cNvSpPr/>
              <p:nvPr/>
            </p:nvSpPr>
            <p:spPr>
              <a:xfrm>
                <a:off x="5333694" y="2028513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0038A845-B13B-4896-BCCE-5F55DAB74ACE}"/>
                  </a:ext>
                </a:extLst>
              </p:cNvPr>
              <p:cNvSpPr/>
              <p:nvPr/>
            </p:nvSpPr>
            <p:spPr>
              <a:xfrm rot="2020570">
                <a:off x="5641847" y="2049975"/>
                <a:ext cx="45719" cy="10585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90E33D58-3FA4-4624-AF9A-9BFBAC286CC9}"/>
                  </a:ext>
                </a:extLst>
              </p:cNvPr>
              <p:cNvSpPr/>
              <p:nvPr/>
            </p:nvSpPr>
            <p:spPr>
              <a:xfrm>
                <a:off x="4658104" y="2431452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40291764-921F-44FB-BE70-5090AB3EE8F2}"/>
                  </a:ext>
                </a:extLst>
              </p:cNvPr>
              <p:cNvSpPr/>
              <p:nvPr/>
            </p:nvSpPr>
            <p:spPr>
              <a:xfrm>
                <a:off x="5480368" y="1755513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7797D781-E24A-4695-AC9E-7920B64A99D8}"/>
                  </a:ext>
                </a:extLst>
              </p:cNvPr>
              <p:cNvSpPr/>
              <p:nvPr/>
            </p:nvSpPr>
            <p:spPr>
              <a:xfrm rot="3059520">
                <a:off x="4563871" y="2445016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B4B9D857-85A1-4C57-8B81-50AB169E58F6}"/>
                  </a:ext>
                </a:extLst>
              </p:cNvPr>
              <p:cNvSpPr/>
              <p:nvPr/>
            </p:nvSpPr>
            <p:spPr>
              <a:xfrm>
                <a:off x="5199303" y="1874152"/>
                <a:ext cx="90790" cy="5347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888A71A3-00E1-4D59-AB73-836EAE462375}"/>
                  </a:ext>
                </a:extLst>
              </p:cNvPr>
              <p:cNvSpPr/>
              <p:nvPr/>
            </p:nvSpPr>
            <p:spPr>
              <a:xfrm>
                <a:off x="5453287" y="1846749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F78BCB3F-B20E-449F-8E97-84FEE8AD92F1}"/>
                  </a:ext>
                </a:extLst>
              </p:cNvPr>
              <p:cNvSpPr/>
              <p:nvPr/>
            </p:nvSpPr>
            <p:spPr>
              <a:xfrm>
                <a:off x="5926060" y="2074232"/>
                <a:ext cx="106660" cy="6194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8EE61688-1EF9-4BF2-8AD7-7969AD0E589D}"/>
                  </a:ext>
                </a:extLst>
              </p:cNvPr>
              <p:cNvSpPr/>
              <p:nvPr/>
            </p:nvSpPr>
            <p:spPr>
              <a:xfrm>
                <a:off x="5532080" y="2216473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070AD048-8AD1-43FF-9EDB-BA959CA6409E}"/>
                  </a:ext>
                </a:extLst>
              </p:cNvPr>
              <p:cNvSpPr/>
              <p:nvPr/>
            </p:nvSpPr>
            <p:spPr>
              <a:xfrm rot="3059520">
                <a:off x="5366972" y="2485430"/>
                <a:ext cx="106660" cy="6194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C8009923-84E6-4401-AFFC-6C5807F2C9DB}"/>
                  </a:ext>
                </a:extLst>
              </p:cNvPr>
              <p:cNvSpPr/>
              <p:nvPr/>
            </p:nvSpPr>
            <p:spPr>
              <a:xfrm rot="3059520">
                <a:off x="4794461" y="2064576"/>
                <a:ext cx="45719" cy="8609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440D7355-9F3E-4856-B6CF-2DF41C2FF81E}"/>
                  </a:ext>
                </a:extLst>
              </p:cNvPr>
              <p:cNvSpPr/>
              <p:nvPr/>
            </p:nvSpPr>
            <p:spPr>
              <a:xfrm>
                <a:off x="5193205" y="2040778"/>
                <a:ext cx="45719" cy="8609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329C5CEE-47C2-4F44-A766-23CD9FFEA443}"/>
                  </a:ext>
                </a:extLst>
              </p:cNvPr>
              <p:cNvSpPr/>
              <p:nvPr/>
            </p:nvSpPr>
            <p:spPr>
              <a:xfrm rot="3059520">
                <a:off x="5678488" y="1826476"/>
                <a:ext cx="45719" cy="8609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16D0381-C1EA-4691-9967-A8CD3D88454E}"/>
                  </a:ext>
                </a:extLst>
              </p:cNvPr>
              <p:cNvSpPr/>
              <p:nvPr/>
            </p:nvSpPr>
            <p:spPr>
              <a:xfrm>
                <a:off x="5846740" y="2386675"/>
                <a:ext cx="45719" cy="8609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52C63687-7F4C-496E-8E0A-461C86449F49}"/>
                  </a:ext>
                </a:extLst>
              </p:cNvPr>
              <p:cNvSpPr/>
              <p:nvPr/>
            </p:nvSpPr>
            <p:spPr>
              <a:xfrm>
                <a:off x="5265921" y="2301967"/>
                <a:ext cx="45719" cy="8609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8DFD9432-AA5B-4E66-BDE5-4DDAC25DDBE2}"/>
                  </a:ext>
                </a:extLst>
              </p:cNvPr>
              <p:cNvSpPr/>
              <p:nvPr/>
            </p:nvSpPr>
            <p:spPr>
              <a:xfrm>
                <a:off x="4716271" y="2233383"/>
                <a:ext cx="45719" cy="8609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C0C78AE1-DFA0-482B-8870-E31DAB8AB676}"/>
                  </a:ext>
                </a:extLst>
              </p:cNvPr>
              <p:cNvSpPr/>
              <p:nvPr/>
            </p:nvSpPr>
            <p:spPr>
              <a:xfrm>
                <a:off x="5571806" y="1569763"/>
                <a:ext cx="45719" cy="8609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6D9C13D3-A598-4AD9-8906-17DB356478CC}"/>
                  </a:ext>
                </a:extLst>
              </p:cNvPr>
              <p:cNvSpPr/>
              <p:nvPr/>
            </p:nvSpPr>
            <p:spPr>
              <a:xfrm>
                <a:off x="5528544" y="1791701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DA0988F7-5B7F-4768-B0A4-704F2039CA7D}"/>
                  </a:ext>
                </a:extLst>
              </p:cNvPr>
              <p:cNvSpPr/>
              <p:nvPr/>
            </p:nvSpPr>
            <p:spPr>
              <a:xfrm>
                <a:off x="5826413" y="2034760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F03941CB-1FAF-4772-A369-F405D2FC65EB}"/>
                  </a:ext>
                </a:extLst>
              </p:cNvPr>
              <p:cNvSpPr/>
              <p:nvPr/>
            </p:nvSpPr>
            <p:spPr>
              <a:xfrm>
                <a:off x="6069350" y="2183006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1A94F1AD-6D6E-4B04-8C67-BC5409893E2F}"/>
                  </a:ext>
                </a:extLst>
              </p:cNvPr>
              <p:cNvSpPr/>
              <p:nvPr/>
            </p:nvSpPr>
            <p:spPr>
              <a:xfrm>
                <a:off x="6023631" y="2326426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ACD78E52-7132-4239-9BA0-2F6BB267502A}"/>
                  </a:ext>
                </a:extLst>
              </p:cNvPr>
              <p:cNvSpPr/>
              <p:nvPr/>
            </p:nvSpPr>
            <p:spPr>
              <a:xfrm>
                <a:off x="6051833" y="2511407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857A49EA-8176-4CA4-9AFE-2EE58787B8D3}"/>
                </a:ext>
              </a:extLst>
            </p:cNvPr>
            <p:cNvGrpSpPr/>
            <p:nvPr/>
          </p:nvGrpSpPr>
          <p:grpSpPr>
            <a:xfrm rot="10800000" flipH="1">
              <a:off x="3968492" y="3436893"/>
              <a:ext cx="960030" cy="703828"/>
              <a:chOff x="4265085" y="1457326"/>
              <a:chExt cx="2093153" cy="1133812"/>
            </a:xfrm>
            <a:noFill/>
          </p:grpSpPr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BBD3714D-27A0-4BE8-83A4-BC3C5AACE78F}"/>
                  </a:ext>
                </a:extLst>
              </p:cNvPr>
              <p:cNvCxnSpPr/>
              <p:nvPr/>
            </p:nvCxnSpPr>
            <p:spPr>
              <a:xfrm>
                <a:off x="4265085" y="2560695"/>
                <a:ext cx="2093153" cy="0"/>
              </a:xfrm>
              <a:prstGeom prst="line">
                <a:avLst/>
              </a:prstGeom>
              <a:grpFill/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C3CECA60-78A8-4B3B-8F63-54B1F58D0F00}"/>
                  </a:ext>
                </a:extLst>
              </p:cNvPr>
              <p:cNvSpPr/>
              <p:nvPr/>
            </p:nvSpPr>
            <p:spPr>
              <a:xfrm>
                <a:off x="4278086" y="1457326"/>
                <a:ext cx="2067151" cy="1133812"/>
              </a:xfrm>
              <a:custGeom>
                <a:avLst/>
                <a:gdLst>
                  <a:gd name="connsiteX0" fmla="*/ 0 w 2067151"/>
                  <a:gd name="connsiteY0" fmla="*/ 1129478 h 1133812"/>
                  <a:gd name="connsiteX1" fmla="*/ 99674 w 2067151"/>
                  <a:gd name="connsiteY1" fmla="*/ 960466 h 1133812"/>
                  <a:gd name="connsiteX2" fmla="*/ 502703 w 2067151"/>
                  <a:gd name="connsiteY2" fmla="*/ 431760 h 1133812"/>
                  <a:gd name="connsiteX3" fmla="*/ 671716 w 2067151"/>
                  <a:gd name="connsiteY3" fmla="*/ 297417 h 1133812"/>
                  <a:gd name="connsiteX4" fmla="*/ 814726 w 2067151"/>
                  <a:gd name="connsiteY4" fmla="*/ 280083 h 1133812"/>
                  <a:gd name="connsiteX5" fmla="*/ 979405 w 2067151"/>
                  <a:gd name="connsiteY5" fmla="*/ 280083 h 1133812"/>
                  <a:gd name="connsiteX6" fmla="*/ 1105081 w 2067151"/>
                  <a:gd name="connsiteY6" fmla="*/ 202077 h 1133812"/>
                  <a:gd name="connsiteX7" fmla="*/ 1209088 w 2067151"/>
                  <a:gd name="connsiteY7" fmla="*/ 54733 h 1133812"/>
                  <a:gd name="connsiteX8" fmla="*/ 1291428 w 2067151"/>
                  <a:gd name="connsiteY8" fmla="*/ 20064 h 1133812"/>
                  <a:gd name="connsiteX9" fmla="*/ 1352099 w 2067151"/>
                  <a:gd name="connsiteY9" fmla="*/ 15730 h 1133812"/>
                  <a:gd name="connsiteX10" fmla="*/ 1581782 w 2067151"/>
                  <a:gd name="connsiteY10" fmla="*/ 228079 h 1133812"/>
                  <a:gd name="connsiteX11" fmla="*/ 1824467 w 2067151"/>
                  <a:gd name="connsiteY11" fmla="*/ 609440 h 1133812"/>
                  <a:gd name="connsiteX12" fmla="*/ 1963143 w 2067151"/>
                  <a:gd name="connsiteY12" fmla="*/ 834790 h 1133812"/>
                  <a:gd name="connsiteX13" fmla="*/ 2067151 w 2067151"/>
                  <a:gd name="connsiteY13" fmla="*/ 1133812 h 113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67151" h="1133812">
                    <a:moveTo>
                      <a:pt x="0" y="1129478"/>
                    </a:moveTo>
                    <a:cubicBezTo>
                      <a:pt x="7945" y="1103115"/>
                      <a:pt x="15890" y="1076752"/>
                      <a:pt x="99674" y="960466"/>
                    </a:cubicBezTo>
                    <a:cubicBezTo>
                      <a:pt x="183458" y="844180"/>
                      <a:pt x="407363" y="542268"/>
                      <a:pt x="502703" y="431760"/>
                    </a:cubicBezTo>
                    <a:cubicBezTo>
                      <a:pt x="598043" y="321252"/>
                      <a:pt x="619712" y="322696"/>
                      <a:pt x="671716" y="297417"/>
                    </a:cubicBezTo>
                    <a:cubicBezTo>
                      <a:pt x="723720" y="272138"/>
                      <a:pt x="763445" y="282972"/>
                      <a:pt x="814726" y="280083"/>
                    </a:cubicBezTo>
                    <a:cubicBezTo>
                      <a:pt x="866007" y="277194"/>
                      <a:pt x="931013" y="293084"/>
                      <a:pt x="979405" y="280083"/>
                    </a:cubicBezTo>
                    <a:cubicBezTo>
                      <a:pt x="1027797" y="267082"/>
                      <a:pt x="1066801" y="239635"/>
                      <a:pt x="1105081" y="202077"/>
                    </a:cubicBezTo>
                    <a:cubicBezTo>
                      <a:pt x="1143361" y="164519"/>
                      <a:pt x="1178030" y="85068"/>
                      <a:pt x="1209088" y="54733"/>
                    </a:cubicBezTo>
                    <a:cubicBezTo>
                      <a:pt x="1240146" y="24398"/>
                      <a:pt x="1267593" y="26564"/>
                      <a:pt x="1291428" y="20064"/>
                    </a:cubicBezTo>
                    <a:cubicBezTo>
                      <a:pt x="1315263" y="13563"/>
                      <a:pt x="1303707" y="-18939"/>
                      <a:pt x="1352099" y="15730"/>
                    </a:cubicBezTo>
                    <a:cubicBezTo>
                      <a:pt x="1400491" y="50399"/>
                      <a:pt x="1503054" y="129127"/>
                      <a:pt x="1581782" y="228079"/>
                    </a:cubicBezTo>
                    <a:cubicBezTo>
                      <a:pt x="1660510" y="327031"/>
                      <a:pt x="1760907" y="508322"/>
                      <a:pt x="1824467" y="609440"/>
                    </a:cubicBezTo>
                    <a:cubicBezTo>
                      <a:pt x="1888027" y="710558"/>
                      <a:pt x="1922696" y="747395"/>
                      <a:pt x="1963143" y="834790"/>
                    </a:cubicBezTo>
                    <a:cubicBezTo>
                      <a:pt x="2003590" y="922185"/>
                      <a:pt x="2035370" y="1027998"/>
                      <a:pt x="2067151" y="1133812"/>
                    </a:cubicBezTo>
                  </a:path>
                </a:pathLst>
              </a:custGeom>
              <a:grpFill/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/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A95821D5-BEAF-4E82-A2F4-19031263DFA3}"/>
                </a:ext>
              </a:extLst>
            </p:cNvPr>
            <p:cNvGrpSpPr/>
            <p:nvPr/>
          </p:nvGrpSpPr>
          <p:grpSpPr>
            <a:xfrm rot="10800000" flipH="1">
              <a:off x="1090518" y="3417228"/>
              <a:ext cx="960030" cy="703828"/>
              <a:chOff x="4265085" y="1431709"/>
              <a:chExt cx="2093153" cy="1133812"/>
            </a:xfrm>
            <a:noFill/>
          </p:grpSpPr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80AE7C47-F347-4745-B0C2-A10851602126}"/>
                  </a:ext>
                </a:extLst>
              </p:cNvPr>
              <p:cNvCxnSpPr/>
              <p:nvPr/>
            </p:nvCxnSpPr>
            <p:spPr>
              <a:xfrm>
                <a:off x="4265085" y="2560695"/>
                <a:ext cx="2093153" cy="0"/>
              </a:xfrm>
              <a:prstGeom prst="line">
                <a:avLst/>
              </a:prstGeom>
              <a:grpFill/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27B360B8-9EED-4FB2-94A9-98C854D9146E}"/>
                  </a:ext>
                </a:extLst>
              </p:cNvPr>
              <p:cNvSpPr/>
              <p:nvPr/>
            </p:nvSpPr>
            <p:spPr>
              <a:xfrm>
                <a:off x="4278087" y="1431709"/>
                <a:ext cx="2067151" cy="1133812"/>
              </a:xfrm>
              <a:custGeom>
                <a:avLst/>
                <a:gdLst>
                  <a:gd name="connsiteX0" fmla="*/ 0 w 2067151"/>
                  <a:gd name="connsiteY0" fmla="*/ 1129478 h 1133812"/>
                  <a:gd name="connsiteX1" fmla="*/ 99674 w 2067151"/>
                  <a:gd name="connsiteY1" fmla="*/ 960466 h 1133812"/>
                  <a:gd name="connsiteX2" fmla="*/ 502703 w 2067151"/>
                  <a:gd name="connsiteY2" fmla="*/ 431760 h 1133812"/>
                  <a:gd name="connsiteX3" fmla="*/ 671716 w 2067151"/>
                  <a:gd name="connsiteY3" fmla="*/ 297417 h 1133812"/>
                  <a:gd name="connsiteX4" fmla="*/ 814726 w 2067151"/>
                  <a:gd name="connsiteY4" fmla="*/ 280083 h 1133812"/>
                  <a:gd name="connsiteX5" fmla="*/ 979405 w 2067151"/>
                  <a:gd name="connsiteY5" fmla="*/ 280083 h 1133812"/>
                  <a:gd name="connsiteX6" fmla="*/ 1105081 w 2067151"/>
                  <a:gd name="connsiteY6" fmla="*/ 202077 h 1133812"/>
                  <a:gd name="connsiteX7" fmla="*/ 1209088 w 2067151"/>
                  <a:gd name="connsiteY7" fmla="*/ 54733 h 1133812"/>
                  <a:gd name="connsiteX8" fmla="*/ 1291428 w 2067151"/>
                  <a:gd name="connsiteY8" fmla="*/ 20064 h 1133812"/>
                  <a:gd name="connsiteX9" fmla="*/ 1352099 w 2067151"/>
                  <a:gd name="connsiteY9" fmla="*/ 15730 h 1133812"/>
                  <a:gd name="connsiteX10" fmla="*/ 1581782 w 2067151"/>
                  <a:gd name="connsiteY10" fmla="*/ 228079 h 1133812"/>
                  <a:gd name="connsiteX11" fmla="*/ 1824467 w 2067151"/>
                  <a:gd name="connsiteY11" fmla="*/ 609440 h 1133812"/>
                  <a:gd name="connsiteX12" fmla="*/ 1963143 w 2067151"/>
                  <a:gd name="connsiteY12" fmla="*/ 834790 h 1133812"/>
                  <a:gd name="connsiteX13" fmla="*/ 2067151 w 2067151"/>
                  <a:gd name="connsiteY13" fmla="*/ 1133812 h 113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67151" h="1133812">
                    <a:moveTo>
                      <a:pt x="0" y="1129478"/>
                    </a:moveTo>
                    <a:cubicBezTo>
                      <a:pt x="7945" y="1103115"/>
                      <a:pt x="15890" y="1076752"/>
                      <a:pt x="99674" y="960466"/>
                    </a:cubicBezTo>
                    <a:cubicBezTo>
                      <a:pt x="183458" y="844180"/>
                      <a:pt x="407363" y="542268"/>
                      <a:pt x="502703" y="431760"/>
                    </a:cubicBezTo>
                    <a:cubicBezTo>
                      <a:pt x="598043" y="321252"/>
                      <a:pt x="619712" y="322696"/>
                      <a:pt x="671716" y="297417"/>
                    </a:cubicBezTo>
                    <a:cubicBezTo>
                      <a:pt x="723720" y="272138"/>
                      <a:pt x="763445" y="282972"/>
                      <a:pt x="814726" y="280083"/>
                    </a:cubicBezTo>
                    <a:cubicBezTo>
                      <a:pt x="866007" y="277194"/>
                      <a:pt x="931013" y="293084"/>
                      <a:pt x="979405" y="280083"/>
                    </a:cubicBezTo>
                    <a:cubicBezTo>
                      <a:pt x="1027797" y="267082"/>
                      <a:pt x="1066801" y="239635"/>
                      <a:pt x="1105081" y="202077"/>
                    </a:cubicBezTo>
                    <a:cubicBezTo>
                      <a:pt x="1143361" y="164519"/>
                      <a:pt x="1178030" y="85068"/>
                      <a:pt x="1209088" y="54733"/>
                    </a:cubicBezTo>
                    <a:cubicBezTo>
                      <a:pt x="1240146" y="24398"/>
                      <a:pt x="1267593" y="26564"/>
                      <a:pt x="1291428" y="20064"/>
                    </a:cubicBezTo>
                    <a:cubicBezTo>
                      <a:pt x="1315263" y="13563"/>
                      <a:pt x="1303707" y="-18939"/>
                      <a:pt x="1352099" y="15730"/>
                    </a:cubicBezTo>
                    <a:cubicBezTo>
                      <a:pt x="1400491" y="50399"/>
                      <a:pt x="1503054" y="129127"/>
                      <a:pt x="1581782" y="228079"/>
                    </a:cubicBezTo>
                    <a:cubicBezTo>
                      <a:pt x="1660510" y="327031"/>
                      <a:pt x="1760907" y="508322"/>
                      <a:pt x="1824467" y="609440"/>
                    </a:cubicBezTo>
                    <a:cubicBezTo>
                      <a:pt x="1888027" y="710558"/>
                      <a:pt x="1922696" y="747395"/>
                      <a:pt x="1963143" y="834790"/>
                    </a:cubicBezTo>
                    <a:cubicBezTo>
                      <a:pt x="2003590" y="922185"/>
                      <a:pt x="2035370" y="1027998"/>
                      <a:pt x="2067151" y="1133812"/>
                    </a:cubicBezTo>
                  </a:path>
                </a:pathLst>
              </a:custGeom>
              <a:grpFill/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4926938B-D074-4ADC-A2DC-6F3A436518BA}"/>
                </a:ext>
              </a:extLst>
            </p:cNvPr>
            <p:cNvGrpSpPr/>
            <p:nvPr/>
          </p:nvGrpSpPr>
          <p:grpSpPr>
            <a:xfrm>
              <a:off x="3008462" y="2674959"/>
              <a:ext cx="960030" cy="703828"/>
              <a:chOff x="4265063" y="1461607"/>
              <a:chExt cx="2093153" cy="1133812"/>
            </a:xfrm>
          </p:grpSpPr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350EF5F8-D9EA-433B-AF04-7918D13EFB81}"/>
                  </a:ext>
                </a:extLst>
              </p:cNvPr>
              <p:cNvGrpSpPr/>
              <p:nvPr/>
            </p:nvGrpSpPr>
            <p:grpSpPr>
              <a:xfrm>
                <a:off x="4265063" y="1461607"/>
                <a:ext cx="2093153" cy="1133812"/>
                <a:chOff x="4265085" y="1431709"/>
                <a:chExt cx="2093153" cy="1133812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0B2A9727-7C40-41DB-AB77-83098CDA022C}"/>
                    </a:ext>
                  </a:extLst>
                </p:cNvPr>
                <p:cNvCxnSpPr/>
                <p:nvPr/>
              </p:nvCxnSpPr>
              <p:spPr>
                <a:xfrm>
                  <a:off x="4265085" y="2560695"/>
                  <a:ext cx="2093153" cy="0"/>
                </a:xfrm>
                <a:prstGeom prst="line">
                  <a:avLst/>
                </a:prstGeom>
                <a:grpFill/>
                <a:ln w="38100"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AAEB0F0F-4BA0-4D67-B21A-A76C2EEEA633}"/>
                    </a:ext>
                  </a:extLst>
                </p:cNvPr>
                <p:cNvSpPr/>
                <p:nvPr/>
              </p:nvSpPr>
              <p:spPr>
                <a:xfrm>
                  <a:off x="4278087" y="1431709"/>
                  <a:ext cx="2067151" cy="1133812"/>
                </a:xfrm>
                <a:custGeom>
                  <a:avLst/>
                  <a:gdLst>
                    <a:gd name="connsiteX0" fmla="*/ 0 w 2067151"/>
                    <a:gd name="connsiteY0" fmla="*/ 1129478 h 1133812"/>
                    <a:gd name="connsiteX1" fmla="*/ 99674 w 2067151"/>
                    <a:gd name="connsiteY1" fmla="*/ 960466 h 1133812"/>
                    <a:gd name="connsiteX2" fmla="*/ 502703 w 2067151"/>
                    <a:gd name="connsiteY2" fmla="*/ 431760 h 1133812"/>
                    <a:gd name="connsiteX3" fmla="*/ 671716 w 2067151"/>
                    <a:gd name="connsiteY3" fmla="*/ 297417 h 1133812"/>
                    <a:gd name="connsiteX4" fmla="*/ 814726 w 2067151"/>
                    <a:gd name="connsiteY4" fmla="*/ 280083 h 1133812"/>
                    <a:gd name="connsiteX5" fmla="*/ 979405 w 2067151"/>
                    <a:gd name="connsiteY5" fmla="*/ 280083 h 1133812"/>
                    <a:gd name="connsiteX6" fmla="*/ 1105081 w 2067151"/>
                    <a:gd name="connsiteY6" fmla="*/ 202077 h 1133812"/>
                    <a:gd name="connsiteX7" fmla="*/ 1209088 w 2067151"/>
                    <a:gd name="connsiteY7" fmla="*/ 54733 h 1133812"/>
                    <a:gd name="connsiteX8" fmla="*/ 1291428 w 2067151"/>
                    <a:gd name="connsiteY8" fmla="*/ 20064 h 1133812"/>
                    <a:gd name="connsiteX9" fmla="*/ 1352099 w 2067151"/>
                    <a:gd name="connsiteY9" fmla="*/ 15730 h 1133812"/>
                    <a:gd name="connsiteX10" fmla="*/ 1581782 w 2067151"/>
                    <a:gd name="connsiteY10" fmla="*/ 228079 h 1133812"/>
                    <a:gd name="connsiteX11" fmla="*/ 1824467 w 2067151"/>
                    <a:gd name="connsiteY11" fmla="*/ 609440 h 1133812"/>
                    <a:gd name="connsiteX12" fmla="*/ 1963143 w 2067151"/>
                    <a:gd name="connsiteY12" fmla="*/ 834790 h 1133812"/>
                    <a:gd name="connsiteX13" fmla="*/ 2067151 w 2067151"/>
                    <a:gd name="connsiteY13" fmla="*/ 1133812 h 1133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67151" h="1133812">
                      <a:moveTo>
                        <a:pt x="0" y="1129478"/>
                      </a:moveTo>
                      <a:cubicBezTo>
                        <a:pt x="7945" y="1103115"/>
                        <a:pt x="15890" y="1076752"/>
                        <a:pt x="99674" y="960466"/>
                      </a:cubicBezTo>
                      <a:cubicBezTo>
                        <a:pt x="183458" y="844180"/>
                        <a:pt x="407363" y="542268"/>
                        <a:pt x="502703" y="431760"/>
                      </a:cubicBezTo>
                      <a:cubicBezTo>
                        <a:pt x="598043" y="321252"/>
                        <a:pt x="619712" y="322696"/>
                        <a:pt x="671716" y="297417"/>
                      </a:cubicBezTo>
                      <a:cubicBezTo>
                        <a:pt x="723720" y="272138"/>
                        <a:pt x="763445" y="282972"/>
                        <a:pt x="814726" y="280083"/>
                      </a:cubicBezTo>
                      <a:cubicBezTo>
                        <a:pt x="866007" y="277194"/>
                        <a:pt x="931013" y="293084"/>
                        <a:pt x="979405" y="280083"/>
                      </a:cubicBezTo>
                      <a:cubicBezTo>
                        <a:pt x="1027797" y="267082"/>
                        <a:pt x="1066801" y="239635"/>
                        <a:pt x="1105081" y="202077"/>
                      </a:cubicBezTo>
                      <a:cubicBezTo>
                        <a:pt x="1143361" y="164519"/>
                        <a:pt x="1178030" y="85068"/>
                        <a:pt x="1209088" y="54733"/>
                      </a:cubicBezTo>
                      <a:cubicBezTo>
                        <a:pt x="1240146" y="24398"/>
                        <a:pt x="1267593" y="26564"/>
                        <a:pt x="1291428" y="20064"/>
                      </a:cubicBezTo>
                      <a:cubicBezTo>
                        <a:pt x="1315263" y="13563"/>
                        <a:pt x="1303707" y="-18939"/>
                        <a:pt x="1352099" y="15730"/>
                      </a:cubicBezTo>
                      <a:cubicBezTo>
                        <a:pt x="1400491" y="50399"/>
                        <a:pt x="1503054" y="129127"/>
                        <a:pt x="1581782" y="228079"/>
                      </a:cubicBezTo>
                      <a:cubicBezTo>
                        <a:pt x="1660510" y="327031"/>
                        <a:pt x="1760907" y="508322"/>
                        <a:pt x="1824467" y="609440"/>
                      </a:cubicBezTo>
                      <a:cubicBezTo>
                        <a:pt x="1888027" y="710558"/>
                        <a:pt x="1922696" y="747395"/>
                        <a:pt x="1963143" y="834790"/>
                      </a:cubicBezTo>
                      <a:cubicBezTo>
                        <a:pt x="2003590" y="922185"/>
                        <a:pt x="2035370" y="1027998"/>
                        <a:pt x="2067151" y="1133812"/>
                      </a:cubicBezTo>
                    </a:path>
                  </a:pathLst>
                </a:custGeom>
                <a:grpFill/>
                <a:ln w="38100"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</p:grp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710D272F-68D0-4536-A115-B05A55060C35}"/>
                  </a:ext>
                </a:extLst>
              </p:cNvPr>
              <p:cNvSpPr/>
              <p:nvPr/>
            </p:nvSpPr>
            <p:spPr>
              <a:xfrm>
                <a:off x="4879689" y="2127822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B594B779-9027-466A-898F-E33784E410A1}"/>
                  </a:ext>
                </a:extLst>
              </p:cNvPr>
              <p:cNvSpPr/>
              <p:nvPr/>
            </p:nvSpPr>
            <p:spPr>
              <a:xfrm>
                <a:off x="4642061" y="2276209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812BF0CD-4445-4610-BE07-E3EF19A1CFF2}"/>
                  </a:ext>
                </a:extLst>
              </p:cNvPr>
              <p:cNvSpPr/>
              <p:nvPr/>
            </p:nvSpPr>
            <p:spPr>
              <a:xfrm>
                <a:off x="5013056" y="1834901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271C12C4-642A-43F6-AD6B-0906B3F5AF4F}"/>
                  </a:ext>
                </a:extLst>
              </p:cNvPr>
              <p:cNvSpPr/>
              <p:nvPr/>
            </p:nvSpPr>
            <p:spPr>
              <a:xfrm>
                <a:off x="6151615" y="2470681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F337C80C-EB1F-403D-9E49-870E9AA63D36}"/>
                  </a:ext>
                </a:extLst>
              </p:cNvPr>
              <p:cNvSpPr/>
              <p:nvPr/>
            </p:nvSpPr>
            <p:spPr>
              <a:xfrm>
                <a:off x="5526087" y="1927624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BA32B8E2-E0A3-4471-AE67-4A7C30C135DA}"/>
                  </a:ext>
                </a:extLst>
              </p:cNvPr>
              <p:cNvSpPr/>
              <p:nvPr/>
            </p:nvSpPr>
            <p:spPr>
              <a:xfrm>
                <a:off x="5846740" y="2213776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9F67EA92-A24A-489C-8E18-99DE21692514}"/>
                  </a:ext>
                </a:extLst>
              </p:cNvPr>
              <p:cNvSpPr/>
              <p:nvPr/>
            </p:nvSpPr>
            <p:spPr>
              <a:xfrm>
                <a:off x="5113520" y="2403115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51C71303-32EE-4B37-9127-D86B93DC231F}"/>
                  </a:ext>
                </a:extLst>
              </p:cNvPr>
              <p:cNvSpPr/>
              <p:nvPr/>
            </p:nvSpPr>
            <p:spPr>
              <a:xfrm>
                <a:off x="4879690" y="2238307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6644E8FC-D926-4A4F-B42C-7DA92502C611}"/>
                  </a:ext>
                </a:extLst>
              </p:cNvPr>
              <p:cNvSpPr/>
              <p:nvPr/>
            </p:nvSpPr>
            <p:spPr>
              <a:xfrm>
                <a:off x="4826359" y="2341175"/>
                <a:ext cx="106660" cy="6194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E083CF16-D7B8-4A76-8624-096171002D7C}"/>
                  </a:ext>
                </a:extLst>
              </p:cNvPr>
              <p:cNvSpPr/>
              <p:nvPr/>
            </p:nvSpPr>
            <p:spPr>
              <a:xfrm>
                <a:off x="5013057" y="1834901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C38AD1EC-1D1E-4831-95EA-76EF957EED4C}"/>
                  </a:ext>
                </a:extLst>
              </p:cNvPr>
              <p:cNvSpPr/>
              <p:nvPr/>
            </p:nvSpPr>
            <p:spPr>
              <a:xfrm>
                <a:off x="6151616" y="2470681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FA8A8DB0-5123-46C5-BD67-C8A2E2A4A5B2}"/>
                  </a:ext>
                </a:extLst>
              </p:cNvPr>
              <p:cNvSpPr/>
              <p:nvPr/>
            </p:nvSpPr>
            <p:spPr>
              <a:xfrm>
                <a:off x="5333694" y="2028513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96F18ABA-0B29-49A4-8BD3-487A5AA04727}"/>
                  </a:ext>
                </a:extLst>
              </p:cNvPr>
              <p:cNvSpPr/>
              <p:nvPr/>
            </p:nvSpPr>
            <p:spPr>
              <a:xfrm rot="2020570">
                <a:off x="5641847" y="2049975"/>
                <a:ext cx="45719" cy="10585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BF8AE273-51BF-4D5D-9368-456F1C4AB4BF}"/>
                  </a:ext>
                </a:extLst>
              </p:cNvPr>
              <p:cNvSpPr/>
              <p:nvPr/>
            </p:nvSpPr>
            <p:spPr>
              <a:xfrm>
                <a:off x="4658104" y="2431452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60F473CA-F18F-42F6-AC95-5EB677F3C5AF}"/>
                  </a:ext>
                </a:extLst>
              </p:cNvPr>
              <p:cNvSpPr/>
              <p:nvPr/>
            </p:nvSpPr>
            <p:spPr>
              <a:xfrm>
                <a:off x="5480368" y="1755513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FC30FB3C-3E13-4B74-B198-D3AAA1F52799}"/>
                  </a:ext>
                </a:extLst>
              </p:cNvPr>
              <p:cNvSpPr/>
              <p:nvPr/>
            </p:nvSpPr>
            <p:spPr>
              <a:xfrm rot="3059520">
                <a:off x="4563871" y="2445016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28B25D06-7EF4-4CFD-9211-C2B6151B7E0F}"/>
                  </a:ext>
                </a:extLst>
              </p:cNvPr>
              <p:cNvSpPr/>
              <p:nvPr/>
            </p:nvSpPr>
            <p:spPr>
              <a:xfrm>
                <a:off x="5199303" y="1874152"/>
                <a:ext cx="90790" cy="5347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0047F06A-77EB-4A78-A591-E73F6B9A3FEB}"/>
                  </a:ext>
                </a:extLst>
              </p:cNvPr>
              <p:cNvSpPr/>
              <p:nvPr/>
            </p:nvSpPr>
            <p:spPr>
              <a:xfrm>
                <a:off x="5453287" y="1846749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6FCB6338-92BE-4527-81DF-D0102EB21673}"/>
                  </a:ext>
                </a:extLst>
              </p:cNvPr>
              <p:cNvSpPr/>
              <p:nvPr/>
            </p:nvSpPr>
            <p:spPr>
              <a:xfrm>
                <a:off x="5926060" y="2074232"/>
                <a:ext cx="106660" cy="6194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82D43187-3DBB-426C-B9C4-AFB605619F91}"/>
                  </a:ext>
                </a:extLst>
              </p:cNvPr>
              <p:cNvSpPr/>
              <p:nvPr/>
            </p:nvSpPr>
            <p:spPr>
              <a:xfrm>
                <a:off x="5532080" y="2216473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55DE7D9B-2748-4CFF-B292-20AF4FB56540}"/>
                  </a:ext>
                </a:extLst>
              </p:cNvPr>
              <p:cNvSpPr/>
              <p:nvPr/>
            </p:nvSpPr>
            <p:spPr>
              <a:xfrm rot="3059520">
                <a:off x="5366972" y="2485430"/>
                <a:ext cx="106660" cy="6194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00AC50F5-574A-4591-BB04-3170539A64BA}"/>
                  </a:ext>
                </a:extLst>
              </p:cNvPr>
              <p:cNvSpPr/>
              <p:nvPr/>
            </p:nvSpPr>
            <p:spPr>
              <a:xfrm rot="3059520">
                <a:off x="4794461" y="2064576"/>
                <a:ext cx="45719" cy="8609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4DAE0FD1-C063-479B-AB73-B5777C79ACC5}"/>
                  </a:ext>
                </a:extLst>
              </p:cNvPr>
              <p:cNvSpPr/>
              <p:nvPr/>
            </p:nvSpPr>
            <p:spPr>
              <a:xfrm>
                <a:off x="5193205" y="2040778"/>
                <a:ext cx="45719" cy="8609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9177EE0B-10F7-469D-A700-E7ADE990E185}"/>
                  </a:ext>
                </a:extLst>
              </p:cNvPr>
              <p:cNvSpPr/>
              <p:nvPr/>
            </p:nvSpPr>
            <p:spPr>
              <a:xfrm rot="3059520">
                <a:off x="5678488" y="1826476"/>
                <a:ext cx="45719" cy="8609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93FC685B-152F-4923-82C0-789B893CC907}"/>
                  </a:ext>
                </a:extLst>
              </p:cNvPr>
              <p:cNvSpPr/>
              <p:nvPr/>
            </p:nvSpPr>
            <p:spPr>
              <a:xfrm>
                <a:off x="5846740" y="2386675"/>
                <a:ext cx="45719" cy="8609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71F10668-175F-4399-901A-21EEC0F0C260}"/>
                  </a:ext>
                </a:extLst>
              </p:cNvPr>
              <p:cNvSpPr/>
              <p:nvPr/>
            </p:nvSpPr>
            <p:spPr>
              <a:xfrm>
                <a:off x="5265921" y="2301967"/>
                <a:ext cx="45719" cy="8609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328FD476-FCC8-4B43-9D91-55A0E586B7AE}"/>
                  </a:ext>
                </a:extLst>
              </p:cNvPr>
              <p:cNvSpPr/>
              <p:nvPr/>
            </p:nvSpPr>
            <p:spPr>
              <a:xfrm>
                <a:off x="4716271" y="2233383"/>
                <a:ext cx="45719" cy="8609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34822F1F-2064-4A93-B290-12FD65A5C59F}"/>
                  </a:ext>
                </a:extLst>
              </p:cNvPr>
              <p:cNvSpPr/>
              <p:nvPr/>
            </p:nvSpPr>
            <p:spPr>
              <a:xfrm>
                <a:off x="5571806" y="1569763"/>
                <a:ext cx="45719" cy="8609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1FAFFADC-5CF0-45B3-8546-259652ACF485}"/>
                  </a:ext>
                </a:extLst>
              </p:cNvPr>
              <p:cNvSpPr/>
              <p:nvPr/>
            </p:nvSpPr>
            <p:spPr>
              <a:xfrm>
                <a:off x="5528544" y="1791701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7B9747EC-AC9B-4DBE-BD3E-8AF4F8B059DC}"/>
                  </a:ext>
                </a:extLst>
              </p:cNvPr>
              <p:cNvSpPr/>
              <p:nvPr/>
            </p:nvSpPr>
            <p:spPr>
              <a:xfrm>
                <a:off x="5826413" y="2034760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DDCBED57-9D23-45DE-9C00-319EB7696591}"/>
                  </a:ext>
                </a:extLst>
              </p:cNvPr>
              <p:cNvSpPr/>
              <p:nvPr/>
            </p:nvSpPr>
            <p:spPr>
              <a:xfrm>
                <a:off x="6069350" y="2183006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5F4F01F5-C98B-4D29-B1EF-BB7A2BEC25F9}"/>
                  </a:ext>
                </a:extLst>
              </p:cNvPr>
              <p:cNvSpPr/>
              <p:nvPr/>
            </p:nvSpPr>
            <p:spPr>
              <a:xfrm>
                <a:off x="6023631" y="2326426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0476BF6A-0C84-44E5-9220-B4AC5446B063}"/>
                  </a:ext>
                </a:extLst>
              </p:cNvPr>
              <p:cNvSpPr/>
              <p:nvPr/>
            </p:nvSpPr>
            <p:spPr>
              <a:xfrm>
                <a:off x="6051833" y="2511407"/>
                <a:ext cx="45719" cy="45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1CEC0167-D5DF-4E52-9762-E0D681CA5EBD}"/>
                </a:ext>
              </a:extLst>
            </p:cNvPr>
            <p:cNvGrpSpPr/>
            <p:nvPr/>
          </p:nvGrpSpPr>
          <p:grpSpPr>
            <a:xfrm rot="10800000" flipH="1">
              <a:off x="5953958" y="3447638"/>
              <a:ext cx="960030" cy="703828"/>
              <a:chOff x="4265085" y="1431709"/>
              <a:chExt cx="2093153" cy="1133812"/>
            </a:xfrm>
            <a:noFill/>
          </p:grpSpPr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59DAF03A-C824-415F-B6AA-673665E39EE4}"/>
                  </a:ext>
                </a:extLst>
              </p:cNvPr>
              <p:cNvCxnSpPr/>
              <p:nvPr/>
            </p:nvCxnSpPr>
            <p:spPr>
              <a:xfrm>
                <a:off x="4265085" y="2560695"/>
                <a:ext cx="2093153" cy="0"/>
              </a:xfrm>
              <a:prstGeom prst="line">
                <a:avLst/>
              </a:prstGeom>
              <a:grpFill/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331D9723-9462-4BE7-95A4-5D7D3A6176DA}"/>
                  </a:ext>
                </a:extLst>
              </p:cNvPr>
              <p:cNvSpPr/>
              <p:nvPr/>
            </p:nvSpPr>
            <p:spPr>
              <a:xfrm>
                <a:off x="4278087" y="1431709"/>
                <a:ext cx="2067151" cy="1133812"/>
              </a:xfrm>
              <a:custGeom>
                <a:avLst/>
                <a:gdLst>
                  <a:gd name="connsiteX0" fmla="*/ 0 w 2067151"/>
                  <a:gd name="connsiteY0" fmla="*/ 1129478 h 1133812"/>
                  <a:gd name="connsiteX1" fmla="*/ 99674 w 2067151"/>
                  <a:gd name="connsiteY1" fmla="*/ 960466 h 1133812"/>
                  <a:gd name="connsiteX2" fmla="*/ 502703 w 2067151"/>
                  <a:gd name="connsiteY2" fmla="*/ 431760 h 1133812"/>
                  <a:gd name="connsiteX3" fmla="*/ 671716 w 2067151"/>
                  <a:gd name="connsiteY3" fmla="*/ 297417 h 1133812"/>
                  <a:gd name="connsiteX4" fmla="*/ 814726 w 2067151"/>
                  <a:gd name="connsiteY4" fmla="*/ 280083 h 1133812"/>
                  <a:gd name="connsiteX5" fmla="*/ 979405 w 2067151"/>
                  <a:gd name="connsiteY5" fmla="*/ 280083 h 1133812"/>
                  <a:gd name="connsiteX6" fmla="*/ 1105081 w 2067151"/>
                  <a:gd name="connsiteY6" fmla="*/ 202077 h 1133812"/>
                  <a:gd name="connsiteX7" fmla="*/ 1209088 w 2067151"/>
                  <a:gd name="connsiteY7" fmla="*/ 54733 h 1133812"/>
                  <a:gd name="connsiteX8" fmla="*/ 1291428 w 2067151"/>
                  <a:gd name="connsiteY8" fmla="*/ 20064 h 1133812"/>
                  <a:gd name="connsiteX9" fmla="*/ 1352099 w 2067151"/>
                  <a:gd name="connsiteY9" fmla="*/ 15730 h 1133812"/>
                  <a:gd name="connsiteX10" fmla="*/ 1581782 w 2067151"/>
                  <a:gd name="connsiteY10" fmla="*/ 228079 h 1133812"/>
                  <a:gd name="connsiteX11" fmla="*/ 1824467 w 2067151"/>
                  <a:gd name="connsiteY11" fmla="*/ 609440 h 1133812"/>
                  <a:gd name="connsiteX12" fmla="*/ 1963143 w 2067151"/>
                  <a:gd name="connsiteY12" fmla="*/ 834790 h 1133812"/>
                  <a:gd name="connsiteX13" fmla="*/ 2067151 w 2067151"/>
                  <a:gd name="connsiteY13" fmla="*/ 1133812 h 113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67151" h="1133812">
                    <a:moveTo>
                      <a:pt x="0" y="1129478"/>
                    </a:moveTo>
                    <a:cubicBezTo>
                      <a:pt x="7945" y="1103115"/>
                      <a:pt x="15890" y="1076752"/>
                      <a:pt x="99674" y="960466"/>
                    </a:cubicBezTo>
                    <a:cubicBezTo>
                      <a:pt x="183458" y="844180"/>
                      <a:pt x="407363" y="542268"/>
                      <a:pt x="502703" y="431760"/>
                    </a:cubicBezTo>
                    <a:cubicBezTo>
                      <a:pt x="598043" y="321252"/>
                      <a:pt x="619712" y="322696"/>
                      <a:pt x="671716" y="297417"/>
                    </a:cubicBezTo>
                    <a:cubicBezTo>
                      <a:pt x="723720" y="272138"/>
                      <a:pt x="763445" y="282972"/>
                      <a:pt x="814726" y="280083"/>
                    </a:cubicBezTo>
                    <a:cubicBezTo>
                      <a:pt x="866007" y="277194"/>
                      <a:pt x="931013" y="293084"/>
                      <a:pt x="979405" y="280083"/>
                    </a:cubicBezTo>
                    <a:cubicBezTo>
                      <a:pt x="1027797" y="267082"/>
                      <a:pt x="1066801" y="239635"/>
                      <a:pt x="1105081" y="202077"/>
                    </a:cubicBezTo>
                    <a:cubicBezTo>
                      <a:pt x="1143361" y="164519"/>
                      <a:pt x="1178030" y="85068"/>
                      <a:pt x="1209088" y="54733"/>
                    </a:cubicBezTo>
                    <a:cubicBezTo>
                      <a:pt x="1240146" y="24398"/>
                      <a:pt x="1267593" y="26564"/>
                      <a:pt x="1291428" y="20064"/>
                    </a:cubicBezTo>
                    <a:cubicBezTo>
                      <a:pt x="1315263" y="13563"/>
                      <a:pt x="1303707" y="-18939"/>
                      <a:pt x="1352099" y="15730"/>
                    </a:cubicBezTo>
                    <a:cubicBezTo>
                      <a:pt x="1400491" y="50399"/>
                      <a:pt x="1503054" y="129127"/>
                      <a:pt x="1581782" y="228079"/>
                    </a:cubicBezTo>
                    <a:cubicBezTo>
                      <a:pt x="1660510" y="327031"/>
                      <a:pt x="1760907" y="508322"/>
                      <a:pt x="1824467" y="609440"/>
                    </a:cubicBezTo>
                    <a:cubicBezTo>
                      <a:pt x="1888027" y="710558"/>
                      <a:pt x="1922696" y="747395"/>
                      <a:pt x="1963143" y="834790"/>
                    </a:cubicBezTo>
                    <a:cubicBezTo>
                      <a:pt x="2003590" y="922185"/>
                      <a:pt x="2035370" y="1027998"/>
                      <a:pt x="2067151" y="1133812"/>
                    </a:cubicBezTo>
                  </a:path>
                </a:pathLst>
              </a:custGeom>
              <a:grpFill/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0668B253-58EA-4058-A651-5818A1FB0A78}"/>
                </a:ext>
              </a:extLst>
            </p:cNvPr>
            <p:cNvGrpSpPr/>
            <p:nvPr/>
          </p:nvGrpSpPr>
          <p:grpSpPr>
            <a:xfrm rot="10800000" flipH="1">
              <a:off x="2043257" y="3417228"/>
              <a:ext cx="960030" cy="703828"/>
              <a:chOff x="4265085" y="1431709"/>
              <a:chExt cx="2093153" cy="1133812"/>
            </a:xfrm>
            <a:noFill/>
          </p:grpSpPr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EBBC0DB7-9EDD-42B7-93C5-037FFC20D693}"/>
                  </a:ext>
                </a:extLst>
              </p:cNvPr>
              <p:cNvCxnSpPr/>
              <p:nvPr/>
            </p:nvCxnSpPr>
            <p:spPr>
              <a:xfrm>
                <a:off x="4265085" y="2560695"/>
                <a:ext cx="2093153" cy="0"/>
              </a:xfrm>
              <a:prstGeom prst="line">
                <a:avLst/>
              </a:prstGeom>
              <a:grpFill/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51B3EA04-F797-489E-8EC0-12D2774A55F5}"/>
                  </a:ext>
                </a:extLst>
              </p:cNvPr>
              <p:cNvSpPr/>
              <p:nvPr/>
            </p:nvSpPr>
            <p:spPr>
              <a:xfrm>
                <a:off x="4278087" y="1431709"/>
                <a:ext cx="2067151" cy="1133812"/>
              </a:xfrm>
              <a:custGeom>
                <a:avLst/>
                <a:gdLst>
                  <a:gd name="connsiteX0" fmla="*/ 0 w 2067151"/>
                  <a:gd name="connsiteY0" fmla="*/ 1129478 h 1133812"/>
                  <a:gd name="connsiteX1" fmla="*/ 99674 w 2067151"/>
                  <a:gd name="connsiteY1" fmla="*/ 960466 h 1133812"/>
                  <a:gd name="connsiteX2" fmla="*/ 502703 w 2067151"/>
                  <a:gd name="connsiteY2" fmla="*/ 431760 h 1133812"/>
                  <a:gd name="connsiteX3" fmla="*/ 671716 w 2067151"/>
                  <a:gd name="connsiteY3" fmla="*/ 297417 h 1133812"/>
                  <a:gd name="connsiteX4" fmla="*/ 814726 w 2067151"/>
                  <a:gd name="connsiteY4" fmla="*/ 280083 h 1133812"/>
                  <a:gd name="connsiteX5" fmla="*/ 979405 w 2067151"/>
                  <a:gd name="connsiteY5" fmla="*/ 280083 h 1133812"/>
                  <a:gd name="connsiteX6" fmla="*/ 1105081 w 2067151"/>
                  <a:gd name="connsiteY6" fmla="*/ 202077 h 1133812"/>
                  <a:gd name="connsiteX7" fmla="*/ 1209088 w 2067151"/>
                  <a:gd name="connsiteY7" fmla="*/ 54733 h 1133812"/>
                  <a:gd name="connsiteX8" fmla="*/ 1291428 w 2067151"/>
                  <a:gd name="connsiteY8" fmla="*/ 20064 h 1133812"/>
                  <a:gd name="connsiteX9" fmla="*/ 1352099 w 2067151"/>
                  <a:gd name="connsiteY9" fmla="*/ 15730 h 1133812"/>
                  <a:gd name="connsiteX10" fmla="*/ 1581782 w 2067151"/>
                  <a:gd name="connsiteY10" fmla="*/ 228079 h 1133812"/>
                  <a:gd name="connsiteX11" fmla="*/ 1824467 w 2067151"/>
                  <a:gd name="connsiteY11" fmla="*/ 609440 h 1133812"/>
                  <a:gd name="connsiteX12" fmla="*/ 1963143 w 2067151"/>
                  <a:gd name="connsiteY12" fmla="*/ 834790 h 1133812"/>
                  <a:gd name="connsiteX13" fmla="*/ 2067151 w 2067151"/>
                  <a:gd name="connsiteY13" fmla="*/ 1133812 h 113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67151" h="1133812">
                    <a:moveTo>
                      <a:pt x="0" y="1129478"/>
                    </a:moveTo>
                    <a:cubicBezTo>
                      <a:pt x="7945" y="1103115"/>
                      <a:pt x="15890" y="1076752"/>
                      <a:pt x="99674" y="960466"/>
                    </a:cubicBezTo>
                    <a:cubicBezTo>
                      <a:pt x="183458" y="844180"/>
                      <a:pt x="407363" y="542268"/>
                      <a:pt x="502703" y="431760"/>
                    </a:cubicBezTo>
                    <a:cubicBezTo>
                      <a:pt x="598043" y="321252"/>
                      <a:pt x="619712" y="322696"/>
                      <a:pt x="671716" y="297417"/>
                    </a:cubicBezTo>
                    <a:cubicBezTo>
                      <a:pt x="723720" y="272138"/>
                      <a:pt x="763445" y="282972"/>
                      <a:pt x="814726" y="280083"/>
                    </a:cubicBezTo>
                    <a:cubicBezTo>
                      <a:pt x="866007" y="277194"/>
                      <a:pt x="931013" y="293084"/>
                      <a:pt x="979405" y="280083"/>
                    </a:cubicBezTo>
                    <a:cubicBezTo>
                      <a:pt x="1027797" y="267082"/>
                      <a:pt x="1066801" y="239635"/>
                      <a:pt x="1105081" y="202077"/>
                    </a:cubicBezTo>
                    <a:cubicBezTo>
                      <a:pt x="1143361" y="164519"/>
                      <a:pt x="1178030" y="85068"/>
                      <a:pt x="1209088" y="54733"/>
                    </a:cubicBezTo>
                    <a:cubicBezTo>
                      <a:pt x="1240146" y="24398"/>
                      <a:pt x="1267593" y="26564"/>
                      <a:pt x="1291428" y="20064"/>
                    </a:cubicBezTo>
                    <a:cubicBezTo>
                      <a:pt x="1315263" y="13563"/>
                      <a:pt x="1303707" y="-18939"/>
                      <a:pt x="1352099" y="15730"/>
                    </a:cubicBezTo>
                    <a:cubicBezTo>
                      <a:pt x="1400491" y="50399"/>
                      <a:pt x="1503054" y="129127"/>
                      <a:pt x="1581782" y="228079"/>
                    </a:cubicBezTo>
                    <a:cubicBezTo>
                      <a:pt x="1660510" y="327031"/>
                      <a:pt x="1760907" y="508322"/>
                      <a:pt x="1824467" y="609440"/>
                    </a:cubicBezTo>
                    <a:cubicBezTo>
                      <a:pt x="1888027" y="710558"/>
                      <a:pt x="1922696" y="747395"/>
                      <a:pt x="1963143" y="834790"/>
                    </a:cubicBezTo>
                    <a:cubicBezTo>
                      <a:pt x="2003590" y="922185"/>
                      <a:pt x="2035370" y="1027998"/>
                      <a:pt x="2067151" y="1133812"/>
                    </a:cubicBezTo>
                  </a:path>
                </a:pathLst>
              </a:custGeom>
              <a:grpFill/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A0C8FA41-2F2C-4A88-99B5-5161C94C41DA}"/>
                </a:ext>
              </a:extLst>
            </p:cNvPr>
            <p:cNvGrpSpPr/>
            <p:nvPr/>
          </p:nvGrpSpPr>
          <p:grpSpPr>
            <a:xfrm rot="10800000" flipH="1">
              <a:off x="8839060" y="3473553"/>
              <a:ext cx="960030" cy="703828"/>
              <a:chOff x="4265085" y="1431709"/>
              <a:chExt cx="2093153" cy="1133812"/>
            </a:xfrm>
            <a:noFill/>
          </p:grpSpPr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1288C253-F6E0-4C26-B7DA-0F9F925B52B3}"/>
                  </a:ext>
                </a:extLst>
              </p:cNvPr>
              <p:cNvCxnSpPr/>
              <p:nvPr/>
            </p:nvCxnSpPr>
            <p:spPr>
              <a:xfrm>
                <a:off x="4265085" y="2560695"/>
                <a:ext cx="2093153" cy="0"/>
              </a:xfrm>
              <a:prstGeom prst="line">
                <a:avLst/>
              </a:prstGeom>
              <a:grpFill/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D9364B58-E29B-4B30-BA8B-92B844EA8C11}"/>
                  </a:ext>
                </a:extLst>
              </p:cNvPr>
              <p:cNvSpPr/>
              <p:nvPr/>
            </p:nvSpPr>
            <p:spPr>
              <a:xfrm>
                <a:off x="4278087" y="1431709"/>
                <a:ext cx="2067151" cy="1133812"/>
              </a:xfrm>
              <a:custGeom>
                <a:avLst/>
                <a:gdLst>
                  <a:gd name="connsiteX0" fmla="*/ 0 w 2067151"/>
                  <a:gd name="connsiteY0" fmla="*/ 1129478 h 1133812"/>
                  <a:gd name="connsiteX1" fmla="*/ 99674 w 2067151"/>
                  <a:gd name="connsiteY1" fmla="*/ 960466 h 1133812"/>
                  <a:gd name="connsiteX2" fmla="*/ 502703 w 2067151"/>
                  <a:gd name="connsiteY2" fmla="*/ 431760 h 1133812"/>
                  <a:gd name="connsiteX3" fmla="*/ 671716 w 2067151"/>
                  <a:gd name="connsiteY3" fmla="*/ 297417 h 1133812"/>
                  <a:gd name="connsiteX4" fmla="*/ 814726 w 2067151"/>
                  <a:gd name="connsiteY4" fmla="*/ 280083 h 1133812"/>
                  <a:gd name="connsiteX5" fmla="*/ 979405 w 2067151"/>
                  <a:gd name="connsiteY5" fmla="*/ 280083 h 1133812"/>
                  <a:gd name="connsiteX6" fmla="*/ 1105081 w 2067151"/>
                  <a:gd name="connsiteY6" fmla="*/ 202077 h 1133812"/>
                  <a:gd name="connsiteX7" fmla="*/ 1209088 w 2067151"/>
                  <a:gd name="connsiteY7" fmla="*/ 54733 h 1133812"/>
                  <a:gd name="connsiteX8" fmla="*/ 1291428 w 2067151"/>
                  <a:gd name="connsiteY8" fmla="*/ 20064 h 1133812"/>
                  <a:gd name="connsiteX9" fmla="*/ 1352099 w 2067151"/>
                  <a:gd name="connsiteY9" fmla="*/ 15730 h 1133812"/>
                  <a:gd name="connsiteX10" fmla="*/ 1581782 w 2067151"/>
                  <a:gd name="connsiteY10" fmla="*/ 228079 h 1133812"/>
                  <a:gd name="connsiteX11" fmla="*/ 1824467 w 2067151"/>
                  <a:gd name="connsiteY11" fmla="*/ 609440 h 1133812"/>
                  <a:gd name="connsiteX12" fmla="*/ 1963143 w 2067151"/>
                  <a:gd name="connsiteY12" fmla="*/ 834790 h 1133812"/>
                  <a:gd name="connsiteX13" fmla="*/ 2067151 w 2067151"/>
                  <a:gd name="connsiteY13" fmla="*/ 1133812 h 113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67151" h="1133812">
                    <a:moveTo>
                      <a:pt x="0" y="1129478"/>
                    </a:moveTo>
                    <a:cubicBezTo>
                      <a:pt x="7945" y="1103115"/>
                      <a:pt x="15890" y="1076752"/>
                      <a:pt x="99674" y="960466"/>
                    </a:cubicBezTo>
                    <a:cubicBezTo>
                      <a:pt x="183458" y="844180"/>
                      <a:pt x="407363" y="542268"/>
                      <a:pt x="502703" y="431760"/>
                    </a:cubicBezTo>
                    <a:cubicBezTo>
                      <a:pt x="598043" y="321252"/>
                      <a:pt x="619712" y="322696"/>
                      <a:pt x="671716" y="297417"/>
                    </a:cubicBezTo>
                    <a:cubicBezTo>
                      <a:pt x="723720" y="272138"/>
                      <a:pt x="763445" y="282972"/>
                      <a:pt x="814726" y="280083"/>
                    </a:cubicBezTo>
                    <a:cubicBezTo>
                      <a:pt x="866007" y="277194"/>
                      <a:pt x="931013" y="293084"/>
                      <a:pt x="979405" y="280083"/>
                    </a:cubicBezTo>
                    <a:cubicBezTo>
                      <a:pt x="1027797" y="267082"/>
                      <a:pt x="1066801" y="239635"/>
                      <a:pt x="1105081" y="202077"/>
                    </a:cubicBezTo>
                    <a:cubicBezTo>
                      <a:pt x="1143361" y="164519"/>
                      <a:pt x="1178030" y="85068"/>
                      <a:pt x="1209088" y="54733"/>
                    </a:cubicBezTo>
                    <a:cubicBezTo>
                      <a:pt x="1240146" y="24398"/>
                      <a:pt x="1267593" y="26564"/>
                      <a:pt x="1291428" y="20064"/>
                    </a:cubicBezTo>
                    <a:cubicBezTo>
                      <a:pt x="1315263" y="13563"/>
                      <a:pt x="1303707" y="-18939"/>
                      <a:pt x="1352099" y="15730"/>
                    </a:cubicBezTo>
                    <a:cubicBezTo>
                      <a:pt x="1400491" y="50399"/>
                      <a:pt x="1503054" y="129127"/>
                      <a:pt x="1581782" y="228079"/>
                    </a:cubicBezTo>
                    <a:cubicBezTo>
                      <a:pt x="1660510" y="327031"/>
                      <a:pt x="1760907" y="508322"/>
                      <a:pt x="1824467" y="609440"/>
                    </a:cubicBezTo>
                    <a:cubicBezTo>
                      <a:pt x="1888027" y="710558"/>
                      <a:pt x="1922696" y="747395"/>
                      <a:pt x="1963143" y="834790"/>
                    </a:cubicBezTo>
                    <a:cubicBezTo>
                      <a:pt x="2003590" y="922185"/>
                      <a:pt x="2035370" y="1027998"/>
                      <a:pt x="2067151" y="1133812"/>
                    </a:cubicBezTo>
                  </a:path>
                </a:pathLst>
              </a:custGeom>
              <a:grpFill/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54471E47-3B60-464F-B77A-55DBBF7D1F35}"/>
                </a:ext>
              </a:extLst>
            </p:cNvPr>
            <p:cNvGrpSpPr/>
            <p:nvPr/>
          </p:nvGrpSpPr>
          <p:grpSpPr>
            <a:xfrm rot="10800000" flipH="1">
              <a:off x="9805052" y="3475095"/>
              <a:ext cx="960030" cy="703828"/>
              <a:chOff x="4265085" y="1431709"/>
              <a:chExt cx="2093153" cy="1133812"/>
            </a:xfrm>
            <a:noFill/>
          </p:grpSpPr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D3377247-B929-4CE9-B00F-0AC3C23CFAA5}"/>
                  </a:ext>
                </a:extLst>
              </p:cNvPr>
              <p:cNvCxnSpPr/>
              <p:nvPr/>
            </p:nvCxnSpPr>
            <p:spPr>
              <a:xfrm>
                <a:off x="4265085" y="2560695"/>
                <a:ext cx="2093153" cy="0"/>
              </a:xfrm>
              <a:prstGeom prst="line">
                <a:avLst/>
              </a:prstGeom>
              <a:grpFill/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ECF58B36-4E58-47FB-91A0-88B55524CBF6}"/>
                  </a:ext>
                </a:extLst>
              </p:cNvPr>
              <p:cNvSpPr/>
              <p:nvPr/>
            </p:nvSpPr>
            <p:spPr>
              <a:xfrm>
                <a:off x="4278087" y="1431709"/>
                <a:ext cx="2067151" cy="1133812"/>
              </a:xfrm>
              <a:custGeom>
                <a:avLst/>
                <a:gdLst>
                  <a:gd name="connsiteX0" fmla="*/ 0 w 2067151"/>
                  <a:gd name="connsiteY0" fmla="*/ 1129478 h 1133812"/>
                  <a:gd name="connsiteX1" fmla="*/ 99674 w 2067151"/>
                  <a:gd name="connsiteY1" fmla="*/ 960466 h 1133812"/>
                  <a:gd name="connsiteX2" fmla="*/ 502703 w 2067151"/>
                  <a:gd name="connsiteY2" fmla="*/ 431760 h 1133812"/>
                  <a:gd name="connsiteX3" fmla="*/ 671716 w 2067151"/>
                  <a:gd name="connsiteY3" fmla="*/ 297417 h 1133812"/>
                  <a:gd name="connsiteX4" fmla="*/ 814726 w 2067151"/>
                  <a:gd name="connsiteY4" fmla="*/ 280083 h 1133812"/>
                  <a:gd name="connsiteX5" fmla="*/ 979405 w 2067151"/>
                  <a:gd name="connsiteY5" fmla="*/ 280083 h 1133812"/>
                  <a:gd name="connsiteX6" fmla="*/ 1105081 w 2067151"/>
                  <a:gd name="connsiteY6" fmla="*/ 202077 h 1133812"/>
                  <a:gd name="connsiteX7" fmla="*/ 1209088 w 2067151"/>
                  <a:gd name="connsiteY7" fmla="*/ 54733 h 1133812"/>
                  <a:gd name="connsiteX8" fmla="*/ 1291428 w 2067151"/>
                  <a:gd name="connsiteY8" fmla="*/ 20064 h 1133812"/>
                  <a:gd name="connsiteX9" fmla="*/ 1352099 w 2067151"/>
                  <a:gd name="connsiteY9" fmla="*/ 15730 h 1133812"/>
                  <a:gd name="connsiteX10" fmla="*/ 1581782 w 2067151"/>
                  <a:gd name="connsiteY10" fmla="*/ 228079 h 1133812"/>
                  <a:gd name="connsiteX11" fmla="*/ 1824467 w 2067151"/>
                  <a:gd name="connsiteY11" fmla="*/ 609440 h 1133812"/>
                  <a:gd name="connsiteX12" fmla="*/ 1963143 w 2067151"/>
                  <a:gd name="connsiteY12" fmla="*/ 834790 h 1133812"/>
                  <a:gd name="connsiteX13" fmla="*/ 2067151 w 2067151"/>
                  <a:gd name="connsiteY13" fmla="*/ 1133812 h 113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67151" h="1133812">
                    <a:moveTo>
                      <a:pt x="0" y="1129478"/>
                    </a:moveTo>
                    <a:cubicBezTo>
                      <a:pt x="7945" y="1103115"/>
                      <a:pt x="15890" y="1076752"/>
                      <a:pt x="99674" y="960466"/>
                    </a:cubicBezTo>
                    <a:cubicBezTo>
                      <a:pt x="183458" y="844180"/>
                      <a:pt x="407363" y="542268"/>
                      <a:pt x="502703" y="431760"/>
                    </a:cubicBezTo>
                    <a:cubicBezTo>
                      <a:pt x="598043" y="321252"/>
                      <a:pt x="619712" y="322696"/>
                      <a:pt x="671716" y="297417"/>
                    </a:cubicBezTo>
                    <a:cubicBezTo>
                      <a:pt x="723720" y="272138"/>
                      <a:pt x="763445" y="282972"/>
                      <a:pt x="814726" y="280083"/>
                    </a:cubicBezTo>
                    <a:cubicBezTo>
                      <a:pt x="866007" y="277194"/>
                      <a:pt x="931013" y="293084"/>
                      <a:pt x="979405" y="280083"/>
                    </a:cubicBezTo>
                    <a:cubicBezTo>
                      <a:pt x="1027797" y="267082"/>
                      <a:pt x="1066801" y="239635"/>
                      <a:pt x="1105081" y="202077"/>
                    </a:cubicBezTo>
                    <a:cubicBezTo>
                      <a:pt x="1143361" y="164519"/>
                      <a:pt x="1178030" y="85068"/>
                      <a:pt x="1209088" y="54733"/>
                    </a:cubicBezTo>
                    <a:cubicBezTo>
                      <a:pt x="1240146" y="24398"/>
                      <a:pt x="1267593" y="26564"/>
                      <a:pt x="1291428" y="20064"/>
                    </a:cubicBezTo>
                    <a:cubicBezTo>
                      <a:pt x="1315263" y="13563"/>
                      <a:pt x="1303707" y="-18939"/>
                      <a:pt x="1352099" y="15730"/>
                    </a:cubicBezTo>
                    <a:cubicBezTo>
                      <a:pt x="1400491" y="50399"/>
                      <a:pt x="1503054" y="129127"/>
                      <a:pt x="1581782" y="228079"/>
                    </a:cubicBezTo>
                    <a:cubicBezTo>
                      <a:pt x="1660510" y="327031"/>
                      <a:pt x="1760907" y="508322"/>
                      <a:pt x="1824467" y="609440"/>
                    </a:cubicBezTo>
                    <a:cubicBezTo>
                      <a:pt x="1888027" y="710558"/>
                      <a:pt x="1922696" y="747395"/>
                      <a:pt x="1963143" y="834790"/>
                    </a:cubicBezTo>
                    <a:cubicBezTo>
                      <a:pt x="2003590" y="922185"/>
                      <a:pt x="2035370" y="1027998"/>
                      <a:pt x="2067151" y="1133812"/>
                    </a:cubicBezTo>
                  </a:path>
                </a:pathLst>
              </a:custGeom>
              <a:grpFill/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4C43398F-C1AE-4C62-8FCC-D02FD5997245}"/>
              </a:ext>
            </a:extLst>
          </p:cNvPr>
          <p:cNvGrpSpPr/>
          <p:nvPr/>
        </p:nvGrpSpPr>
        <p:grpSpPr>
          <a:xfrm>
            <a:off x="796457" y="276621"/>
            <a:ext cx="10092841" cy="2563627"/>
            <a:chOff x="2057400" y="2837305"/>
            <a:chExt cx="6687790" cy="1613583"/>
          </a:xfrm>
        </p:grpSpPr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7214203B-C41D-428C-B62B-1333A9063299}"/>
                </a:ext>
              </a:extLst>
            </p:cNvPr>
            <p:cNvCxnSpPr>
              <a:cxnSpLocks/>
            </p:cNvCxnSpPr>
            <p:nvPr/>
          </p:nvCxnSpPr>
          <p:spPr>
            <a:xfrm>
              <a:off x="2057400" y="3656162"/>
              <a:ext cx="6687790" cy="147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603A32DA-7C2C-40ED-B6BD-02AA177C6446}"/>
                </a:ext>
              </a:extLst>
            </p:cNvPr>
            <p:cNvGrpSpPr/>
            <p:nvPr/>
          </p:nvGrpSpPr>
          <p:grpSpPr>
            <a:xfrm>
              <a:off x="4200760" y="3549362"/>
              <a:ext cx="627697" cy="901526"/>
              <a:chOff x="2812472" y="4655127"/>
              <a:chExt cx="1066800" cy="2451086"/>
            </a:xfrm>
          </p:grpSpPr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97E36449-16CB-4AF4-A4FF-BFD3617634CB}"/>
                  </a:ext>
                </a:extLst>
              </p:cNvPr>
              <p:cNvCxnSpPr/>
              <p:nvPr/>
            </p:nvCxnSpPr>
            <p:spPr>
              <a:xfrm>
                <a:off x="3325091" y="4655127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8226BE56-18F9-4751-B002-8683349EFAB0}"/>
                  </a:ext>
                </a:extLst>
              </p:cNvPr>
              <p:cNvSpPr txBox="1"/>
              <p:nvPr/>
            </p:nvSpPr>
            <p:spPr>
              <a:xfrm>
                <a:off x="2812472" y="5181599"/>
                <a:ext cx="1066800" cy="1924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4000" dirty="0"/>
                  <a:t>0</a:t>
                </a:r>
              </a:p>
            </p:txBody>
          </p: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827058FB-9EC7-48DD-903C-A6E71367AC32}"/>
                </a:ext>
              </a:extLst>
            </p:cNvPr>
            <p:cNvGrpSpPr/>
            <p:nvPr/>
          </p:nvGrpSpPr>
          <p:grpSpPr>
            <a:xfrm>
              <a:off x="2694449" y="3545751"/>
              <a:ext cx="627697" cy="901526"/>
              <a:chOff x="2812472" y="4655127"/>
              <a:chExt cx="1066800" cy="2451086"/>
            </a:xfrm>
          </p:grpSpPr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7BBC87ED-99F0-4C56-B66B-43BC348473CE}"/>
                  </a:ext>
                </a:extLst>
              </p:cNvPr>
              <p:cNvCxnSpPr/>
              <p:nvPr/>
            </p:nvCxnSpPr>
            <p:spPr>
              <a:xfrm>
                <a:off x="3325091" y="4655127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1486ACBE-9C79-421C-B2C3-CA9B5C37A6AA}"/>
                  </a:ext>
                </a:extLst>
              </p:cNvPr>
              <p:cNvSpPr txBox="1"/>
              <p:nvPr/>
            </p:nvSpPr>
            <p:spPr>
              <a:xfrm>
                <a:off x="2812472" y="5181599"/>
                <a:ext cx="1066800" cy="1924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4000" baseline="30000" dirty="0"/>
                  <a:t>-</a:t>
                </a:r>
                <a:r>
                  <a:rPr lang="en-NZ" sz="4000" dirty="0"/>
                  <a:t>2</a:t>
                </a:r>
              </a:p>
            </p:txBody>
          </p:sp>
        </p:grpSp>
        <p:pic>
          <p:nvPicPr>
            <p:cNvPr id="198" name="Picture 197" descr="A picture containing object&#10;&#10;Description generated with high confidence">
              <a:extLst>
                <a:ext uri="{FF2B5EF4-FFF2-40B4-BE49-F238E27FC236}">
                  <a16:creationId xmlns:a16="http://schemas.microsoft.com/office/drawing/2014/main" id="{589EA833-AC87-4B13-B98C-A109FEAAB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4059" y="3238347"/>
              <a:ext cx="784622" cy="434417"/>
            </a:xfrm>
            <a:prstGeom prst="rect">
              <a:avLst/>
            </a:prstGeom>
          </p:spPr>
        </p:pic>
        <p:pic>
          <p:nvPicPr>
            <p:cNvPr id="199" name="Picture 198" descr="A picture containing object&#10;&#10;Description generated with high confidence">
              <a:extLst>
                <a:ext uri="{FF2B5EF4-FFF2-40B4-BE49-F238E27FC236}">
                  <a16:creationId xmlns:a16="http://schemas.microsoft.com/office/drawing/2014/main" id="{C8D038E8-BD49-448C-94E5-25C728812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898" y="3240264"/>
              <a:ext cx="784622" cy="434417"/>
            </a:xfrm>
            <a:prstGeom prst="rect">
              <a:avLst/>
            </a:prstGeom>
          </p:spPr>
        </p:pic>
        <p:pic>
          <p:nvPicPr>
            <p:cNvPr id="200" name="Picture 199" descr="A picture containing object&#10;&#10;Description generated with high confidence">
              <a:extLst>
                <a:ext uri="{FF2B5EF4-FFF2-40B4-BE49-F238E27FC236}">
                  <a16:creationId xmlns:a16="http://schemas.microsoft.com/office/drawing/2014/main" id="{26BB30F4-165D-49F7-9F32-A3BF57F8A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4917" y="3240264"/>
              <a:ext cx="784622" cy="434417"/>
            </a:xfrm>
            <a:prstGeom prst="rect">
              <a:avLst/>
            </a:prstGeom>
          </p:spPr>
        </p:pic>
        <p:pic>
          <p:nvPicPr>
            <p:cNvPr id="201" name="Picture 200" descr="A picture containing object&#10;&#10;Description generated with high confidence">
              <a:extLst>
                <a:ext uri="{FF2B5EF4-FFF2-40B4-BE49-F238E27FC236}">
                  <a16:creationId xmlns:a16="http://schemas.microsoft.com/office/drawing/2014/main" id="{771B15C0-D7CD-4DBE-9953-F77B1A270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0664" y="3240264"/>
              <a:ext cx="784622" cy="434417"/>
            </a:xfrm>
            <a:prstGeom prst="rect">
              <a:avLst/>
            </a:prstGeom>
          </p:spPr>
        </p:pic>
        <p:pic>
          <p:nvPicPr>
            <p:cNvPr id="202" name="Picture 201" descr="A drawing of a person&#10;&#10;Description generated with high confidence">
              <a:extLst>
                <a:ext uri="{FF2B5EF4-FFF2-40B4-BE49-F238E27FC236}">
                  <a16:creationId xmlns:a16="http://schemas.microsoft.com/office/drawing/2014/main" id="{0BAFF970-14F0-453B-B49C-B3A0D9123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5038" y="2881939"/>
              <a:ext cx="810704" cy="427410"/>
            </a:xfrm>
            <a:prstGeom prst="rect">
              <a:avLst/>
            </a:prstGeom>
          </p:spPr>
        </p:pic>
        <p:pic>
          <p:nvPicPr>
            <p:cNvPr id="203" name="Picture 202" descr="A drawing of a person&#10;&#10;Description generated with high confidence">
              <a:extLst>
                <a:ext uri="{FF2B5EF4-FFF2-40B4-BE49-F238E27FC236}">
                  <a16:creationId xmlns:a16="http://schemas.microsoft.com/office/drawing/2014/main" id="{5B93AE19-5F6B-4CB8-80E4-EBDBA8011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0213" y="2865378"/>
              <a:ext cx="810704" cy="427410"/>
            </a:xfrm>
            <a:prstGeom prst="rect">
              <a:avLst/>
            </a:prstGeom>
          </p:spPr>
        </p:pic>
        <p:pic>
          <p:nvPicPr>
            <p:cNvPr id="204" name="Picture 203" descr="A drawing of a person&#10;&#10;Description generated with high confidence">
              <a:extLst>
                <a:ext uri="{FF2B5EF4-FFF2-40B4-BE49-F238E27FC236}">
                  <a16:creationId xmlns:a16="http://schemas.microsoft.com/office/drawing/2014/main" id="{20A04B19-288D-4680-91A3-862472466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4442" y="2853866"/>
              <a:ext cx="801435" cy="427410"/>
            </a:xfrm>
            <a:prstGeom prst="rect">
              <a:avLst/>
            </a:prstGeom>
          </p:spPr>
        </p:pic>
        <p:pic>
          <p:nvPicPr>
            <p:cNvPr id="205" name="Picture 204" descr="A drawing of a person&#10;&#10;Description generated with high confidence">
              <a:extLst>
                <a:ext uri="{FF2B5EF4-FFF2-40B4-BE49-F238E27FC236}">
                  <a16:creationId xmlns:a16="http://schemas.microsoft.com/office/drawing/2014/main" id="{09C3C0AF-65E1-41CB-802C-8B53A02C7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3414" y="2837305"/>
              <a:ext cx="801435" cy="427410"/>
            </a:xfrm>
            <a:prstGeom prst="rect">
              <a:avLst/>
            </a:prstGeom>
          </p:spPr>
        </p:pic>
        <p:pic>
          <p:nvPicPr>
            <p:cNvPr id="206" name="Picture 205" descr="A drawing of a person&#10;&#10;Description generated with high confidence">
              <a:extLst>
                <a:ext uri="{FF2B5EF4-FFF2-40B4-BE49-F238E27FC236}">
                  <a16:creationId xmlns:a16="http://schemas.microsoft.com/office/drawing/2014/main" id="{DE001DDF-102E-4ED2-B5B1-EE11F685E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6485" y="2837851"/>
              <a:ext cx="801435" cy="427410"/>
            </a:xfrm>
            <a:prstGeom prst="rect">
              <a:avLst/>
            </a:prstGeom>
          </p:spPr>
        </p:pic>
        <p:pic>
          <p:nvPicPr>
            <p:cNvPr id="207" name="Picture 206" descr="A drawing of a person&#10;&#10;Description generated with high confidence">
              <a:extLst>
                <a:ext uri="{FF2B5EF4-FFF2-40B4-BE49-F238E27FC236}">
                  <a16:creationId xmlns:a16="http://schemas.microsoft.com/office/drawing/2014/main" id="{711CEC0A-A0D4-465B-8CF6-1222FFBD0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6615" y="2839724"/>
              <a:ext cx="801435" cy="42741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F4408DB-624A-43FF-864C-31A3EBE3C491}"/>
              </a:ext>
            </a:extLst>
          </p:cNvPr>
          <p:cNvGrpSpPr/>
          <p:nvPr/>
        </p:nvGrpSpPr>
        <p:grpSpPr>
          <a:xfrm>
            <a:off x="1588284" y="4957996"/>
            <a:ext cx="8718571" cy="1581748"/>
            <a:chOff x="2170175" y="4695615"/>
            <a:chExt cx="8718571" cy="1581748"/>
          </a:xfrm>
        </p:grpSpPr>
        <p:pic>
          <p:nvPicPr>
            <p:cNvPr id="8" name="Picture 7" descr="A close up of a logo&#10;&#10;Description generated with high confidence">
              <a:extLst>
                <a:ext uri="{FF2B5EF4-FFF2-40B4-BE49-F238E27FC236}">
                  <a16:creationId xmlns:a16="http://schemas.microsoft.com/office/drawing/2014/main" id="{B6813CB5-0759-492C-BBEE-68A30EEAF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9579" y="4743119"/>
              <a:ext cx="996358" cy="996358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055884D-35C5-4090-94E8-23EF7069CC9E}"/>
                </a:ext>
              </a:extLst>
            </p:cNvPr>
            <p:cNvGrpSpPr/>
            <p:nvPr/>
          </p:nvGrpSpPr>
          <p:grpSpPr>
            <a:xfrm>
              <a:off x="2170175" y="4695615"/>
              <a:ext cx="8718571" cy="1581748"/>
              <a:chOff x="1251641" y="4761730"/>
              <a:chExt cx="8718571" cy="1581748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500923B-4DAC-491B-B493-4B51590B7E65}"/>
                  </a:ext>
                </a:extLst>
              </p:cNvPr>
              <p:cNvSpPr txBox="1"/>
              <p:nvPr/>
            </p:nvSpPr>
            <p:spPr>
              <a:xfrm>
                <a:off x="8248779" y="4966039"/>
                <a:ext cx="958146" cy="954107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800" dirty="0">
                    <a:latin typeface="Comic Sans MS" panose="030F0702030302020204" pitchFamily="66" charset="0"/>
                  </a:rPr>
                  <a:t>IOU</a:t>
                </a:r>
              </a:p>
              <a:p>
                <a:pPr algn="ctr"/>
                <a:r>
                  <a:rPr lang="en-NZ" sz="2800" dirty="0">
                    <a:latin typeface="Comic Sans MS" panose="030F0702030302020204" pitchFamily="66" charset="0"/>
                  </a:rPr>
                  <a:t>$1</a:t>
                </a:r>
              </a:p>
            </p:txBody>
          </p:sp>
          <p:pic>
            <p:nvPicPr>
              <p:cNvPr id="212" name="Picture 211" descr="A close up of a logo&#10;&#10;Description generated with high confidence">
                <a:extLst>
                  <a:ext uri="{FF2B5EF4-FFF2-40B4-BE49-F238E27FC236}">
                    <a16:creationId xmlns:a16="http://schemas.microsoft.com/office/drawing/2014/main" id="{D97FC923-54CB-4A22-A3C4-1EA1899059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0476" y="5347120"/>
                <a:ext cx="996358" cy="996358"/>
              </a:xfrm>
              <a:prstGeom prst="rect">
                <a:avLst/>
              </a:prstGeom>
            </p:spPr>
          </p:pic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6F6E8803-EA65-43B9-A398-7AA8837B37A6}"/>
                  </a:ext>
                </a:extLst>
              </p:cNvPr>
              <p:cNvSpPr txBox="1"/>
              <p:nvPr/>
            </p:nvSpPr>
            <p:spPr>
              <a:xfrm>
                <a:off x="9012066" y="4780369"/>
                <a:ext cx="958146" cy="954107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800" dirty="0">
                    <a:latin typeface="Comic Sans MS" panose="030F0702030302020204" pitchFamily="66" charset="0"/>
                  </a:rPr>
                  <a:t>IOU</a:t>
                </a:r>
              </a:p>
              <a:p>
                <a:pPr algn="ctr"/>
                <a:r>
                  <a:rPr lang="en-NZ" sz="2800" dirty="0">
                    <a:latin typeface="Comic Sans MS" panose="030F0702030302020204" pitchFamily="66" charset="0"/>
                  </a:rPr>
                  <a:t>$1</a:t>
                </a:r>
              </a:p>
            </p:txBody>
          </p:sp>
          <p:pic>
            <p:nvPicPr>
              <p:cNvPr id="214" name="Picture 213" descr="A close up of a logo&#10;&#10;Description generated with high confidence">
                <a:extLst>
                  <a:ext uri="{FF2B5EF4-FFF2-40B4-BE49-F238E27FC236}">
                    <a16:creationId xmlns:a16="http://schemas.microsoft.com/office/drawing/2014/main" id="{960BBAEF-62B2-4475-9B27-9AF35E0FF7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1641" y="5308125"/>
                <a:ext cx="996358" cy="996358"/>
              </a:xfrm>
              <a:prstGeom prst="rect">
                <a:avLst/>
              </a:prstGeom>
            </p:spPr>
          </p:pic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C0DD59D2-42A3-448E-89B5-5B04C675393A}"/>
                  </a:ext>
                </a:extLst>
              </p:cNvPr>
              <p:cNvSpPr txBox="1"/>
              <p:nvPr/>
            </p:nvSpPr>
            <p:spPr>
              <a:xfrm>
                <a:off x="5570165" y="4778630"/>
                <a:ext cx="958146" cy="954107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800" dirty="0">
                    <a:latin typeface="Comic Sans MS" panose="030F0702030302020204" pitchFamily="66" charset="0"/>
                  </a:rPr>
                  <a:t>IOU</a:t>
                </a:r>
              </a:p>
              <a:p>
                <a:pPr algn="ctr"/>
                <a:r>
                  <a:rPr lang="en-NZ" sz="2800" dirty="0">
                    <a:latin typeface="Comic Sans MS" panose="030F0702030302020204" pitchFamily="66" charset="0"/>
                  </a:rPr>
                  <a:t>$1</a:t>
                </a:r>
              </a:p>
            </p:txBody>
          </p:sp>
          <p:pic>
            <p:nvPicPr>
              <p:cNvPr id="216" name="Picture 215" descr="A close up of a logo&#10;&#10;Description generated with high confidence">
                <a:extLst>
                  <a:ext uri="{FF2B5EF4-FFF2-40B4-BE49-F238E27FC236}">
                    <a16:creationId xmlns:a16="http://schemas.microsoft.com/office/drawing/2014/main" id="{4BB433BA-EE3F-47A0-8D42-4352E5A6C5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6110" y="4936537"/>
                <a:ext cx="996358" cy="996358"/>
              </a:xfrm>
              <a:prstGeom prst="rect">
                <a:avLst/>
              </a:prstGeom>
            </p:spPr>
          </p:pic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6BAEC9EF-FEC0-4E6D-B250-F0E880EE997C}"/>
                  </a:ext>
                </a:extLst>
              </p:cNvPr>
              <p:cNvSpPr txBox="1"/>
              <p:nvPr/>
            </p:nvSpPr>
            <p:spPr>
              <a:xfrm>
                <a:off x="6320032" y="5216861"/>
                <a:ext cx="958146" cy="954107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800" dirty="0">
                    <a:latin typeface="Comic Sans MS" panose="030F0702030302020204" pitchFamily="66" charset="0"/>
                  </a:rPr>
                  <a:t>IOU</a:t>
                </a:r>
              </a:p>
              <a:p>
                <a:pPr algn="ctr"/>
                <a:r>
                  <a:rPr lang="en-NZ" sz="2800" dirty="0">
                    <a:latin typeface="Comic Sans MS" panose="030F0702030302020204" pitchFamily="66" charset="0"/>
                  </a:rPr>
                  <a:t>$1</a:t>
                </a:r>
              </a:p>
            </p:txBody>
          </p:sp>
          <p:sp>
            <p:nvSpPr>
              <p:cNvPr id="218" name="TextBox 217">
                <a:extLst>
                  <a:ext uri="{FF2B5EF4-FFF2-40B4-BE49-F238E27FC236}">
                    <a16:creationId xmlns:a16="http://schemas.microsoft.com/office/drawing/2014/main" id="{49DD8782-1A2A-4EE3-8C95-08DF5CB1FA2E}"/>
                  </a:ext>
                </a:extLst>
              </p:cNvPr>
              <p:cNvSpPr txBox="1"/>
              <p:nvPr/>
            </p:nvSpPr>
            <p:spPr>
              <a:xfrm>
                <a:off x="6845989" y="4761730"/>
                <a:ext cx="958146" cy="954107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800" dirty="0">
                    <a:latin typeface="Comic Sans MS" panose="030F0702030302020204" pitchFamily="66" charset="0"/>
                  </a:rPr>
                  <a:t>IOU</a:t>
                </a:r>
              </a:p>
              <a:p>
                <a:pPr algn="ctr"/>
                <a:r>
                  <a:rPr lang="en-NZ" sz="2800" dirty="0">
                    <a:latin typeface="Comic Sans MS" panose="030F0702030302020204" pitchFamily="66" charset="0"/>
                  </a:rPr>
                  <a:t>$1</a:t>
                </a:r>
              </a:p>
            </p:txBody>
          </p:sp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9306C07D-BF22-4645-84A4-391DCB7D0713}"/>
                  </a:ext>
                </a:extLst>
              </p:cNvPr>
              <p:cNvSpPr txBox="1"/>
              <p:nvPr/>
            </p:nvSpPr>
            <p:spPr>
              <a:xfrm>
                <a:off x="7485492" y="5305914"/>
                <a:ext cx="958146" cy="954107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800" dirty="0">
                    <a:latin typeface="Comic Sans MS" panose="030F0702030302020204" pitchFamily="66" charset="0"/>
                  </a:rPr>
                  <a:t>IOU</a:t>
                </a:r>
              </a:p>
              <a:p>
                <a:pPr algn="ctr"/>
                <a:r>
                  <a:rPr lang="en-NZ" sz="2800" dirty="0">
                    <a:latin typeface="Comic Sans MS" panose="030F0702030302020204" pitchFamily="66" charset="0"/>
                  </a:rPr>
                  <a:t>$1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6321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7214203B-C41D-428C-B62B-1333A9063299}"/>
              </a:ext>
            </a:extLst>
          </p:cNvPr>
          <p:cNvCxnSpPr>
            <a:cxnSpLocks/>
          </p:cNvCxnSpPr>
          <p:nvPr/>
        </p:nvCxnSpPr>
        <p:spPr>
          <a:xfrm>
            <a:off x="0" y="3658575"/>
            <a:ext cx="11463101" cy="332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603A32DA-7C2C-40ED-B6BD-02AA177C6446}"/>
              </a:ext>
            </a:extLst>
          </p:cNvPr>
          <p:cNvGrpSpPr/>
          <p:nvPr/>
        </p:nvGrpSpPr>
        <p:grpSpPr>
          <a:xfrm>
            <a:off x="5943039" y="3499959"/>
            <a:ext cx="947285" cy="1432325"/>
            <a:chOff x="2812472" y="4655127"/>
            <a:chExt cx="1066800" cy="2451086"/>
          </a:xfrm>
        </p:grpSpPr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97E36449-16CB-4AF4-A4FF-BFD3617634CB}"/>
                </a:ext>
              </a:extLst>
            </p:cNvPr>
            <p:cNvCxnSpPr/>
            <p:nvPr/>
          </p:nvCxnSpPr>
          <p:spPr>
            <a:xfrm>
              <a:off x="3325091" y="4655127"/>
              <a:ext cx="0" cy="457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8226BE56-18F9-4751-B002-8683349EFAB0}"/>
                </a:ext>
              </a:extLst>
            </p:cNvPr>
            <p:cNvSpPr txBox="1"/>
            <p:nvPr/>
          </p:nvSpPr>
          <p:spPr>
            <a:xfrm>
              <a:off x="2812472" y="5181599"/>
              <a:ext cx="1066800" cy="1924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4000" dirty="0"/>
                <a:t>0</a:t>
              </a:r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827058FB-9EC7-48DD-903C-A6E71367AC32}"/>
              </a:ext>
            </a:extLst>
          </p:cNvPr>
          <p:cNvGrpSpPr/>
          <p:nvPr/>
        </p:nvGrpSpPr>
        <p:grpSpPr>
          <a:xfrm>
            <a:off x="3669798" y="3494221"/>
            <a:ext cx="947285" cy="1432325"/>
            <a:chOff x="2812472" y="4655127"/>
            <a:chExt cx="1066800" cy="2451086"/>
          </a:xfrm>
        </p:grpSpPr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7BBC87ED-99F0-4C56-B66B-43BC348473CE}"/>
                </a:ext>
              </a:extLst>
            </p:cNvPr>
            <p:cNvCxnSpPr/>
            <p:nvPr/>
          </p:nvCxnSpPr>
          <p:spPr>
            <a:xfrm>
              <a:off x="3325091" y="4655127"/>
              <a:ext cx="0" cy="457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1486ACBE-9C79-421C-B2C3-CA9B5C37A6AA}"/>
                </a:ext>
              </a:extLst>
            </p:cNvPr>
            <p:cNvSpPr txBox="1"/>
            <p:nvPr/>
          </p:nvSpPr>
          <p:spPr>
            <a:xfrm>
              <a:off x="2812472" y="5181599"/>
              <a:ext cx="1066800" cy="1924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4000" baseline="30000" dirty="0"/>
                <a:t>-</a:t>
              </a:r>
              <a:r>
                <a:rPr lang="en-NZ" sz="4000" dirty="0"/>
                <a:t>2</a:t>
              </a:r>
            </a:p>
          </p:txBody>
        </p:sp>
      </p:grpSp>
      <p:pic>
        <p:nvPicPr>
          <p:cNvPr id="198" name="Picture 197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589EA833-AC87-4B13-B98C-A109FEAABA8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669" y="3005826"/>
            <a:ext cx="1184107" cy="690193"/>
          </a:xfrm>
          <a:prstGeom prst="rect">
            <a:avLst/>
          </a:prstGeom>
        </p:spPr>
      </p:pic>
      <p:pic>
        <p:nvPicPr>
          <p:cNvPr id="199" name="Picture 198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C8D038E8-BD49-448C-94E5-25C72881244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068" y="3008871"/>
            <a:ext cx="1184107" cy="690193"/>
          </a:xfrm>
          <a:prstGeom prst="rect">
            <a:avLst/>
          </a:prstGeom>
        </p:spPr>
      </p:pic>
      <p:pic>
        <p:nvPicPr>
          <p:cNvPr id="200" name="Picture 199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26BB30F4-165D-49F7-9F32-A3BF57F8A58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047" y="3008871"/>
            <a:ext cx="1184107" cy="690193"/>
          </a:xfrm>
          <a:prstGeom prst="rect">
            <a:avLst/>
          </a:prstGeom>
        </p:spPr>
      </p:pic>
      <p:pic>
        <p:nvPicPr>
          <p:cNvPr id="201" name="Picture 200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771B15C0-D7CD-4DBE-9953-F77B1A27023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578" y="3008873"/>
            <a:ext cx="1184107" cy="690193"/>
          </a:xfrm>
          <a:prstGeom prst="rect">
            <a:avLst/>
          </a:prstGeom>
        </p:spPr>
      </p:pic>
      <p:pic>
        <p:nvPicPr>
          <p:cNvPr id="202" name="Picture 201" descr="A drawing of a person&#10;&#10;Description generated with high confidence">
            <a:extLst>
              <a:ext uri="{FF2B5EF4-FFF2-40B4-BE49-F238E27FC236}">
                <a16:creationId xmlns:a16="http://schemas.microsoft.com/office/drawing/2014/main" id="{0BAFF970-14F0-453B-B49C-B3A0D9123ED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087" y="2439575"/>
            <a:ext cx="1223469" cy="679061"/>
          </a:xfrm>
          <a:prstGeom prst="rect">
            <a:avLst/>
          </a:prstGeom>
        </p:spPr>
      </p:pic>
      <p:pic>
        <p:nvPicPr>
          <p:cNvPr id="203" name="Picture 202" descr="A drawing of a person&#10;&#10;Description generated with high confidence">
            <a:extLst>
              <a:ext uri="{FF2B5EF4-FFF2-40B4-BE49-F238E27FC236}">
                <a16:creationId xmlns:a16="http://schemas.microsoft.com/office/drawing/2014/main" id="{5B93AE19-5F6B-4CB8-80E4-EBDBA80115D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582" y="2413263"/>
            <a:ext cx="1223469" cy="679061"/>
          </a:xfrm>
          <a:prstGeom prst="rect">
            <a:avLst/>
          </a:prstGeom>
        </p:spPr>
      </p:pic>
      <p:pic>
        <p:nvPicPr>
          <p:cNvPr id="204" name="Picture 203" descr="A drawing of a person&#10;&#10;Description generated with high confidence">
            <a:extLst>
              <a:ext uri="{FF2B5EF4-FFF2-40B4-BE49-F238E27FC236}">
                <a16:creationId xmlns:a16="http://schemas.microsoft.com/office/drawing/2014/main" id="{20A04B19-288D-4680-91A3-8624724665B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014" y="2394973"/>
            <a:ext cx="1209481" cy="679061"/>
          </a:xfrm>
          <a:prstGeom prst="rect">
            <a:avLst/>
          </a:prstGeom>
        </p:spPr>
      </p:pic>
      <p:pic>
        <p:nvPicPr>
          <p:cNvPr id="205" name="Picture 204" descr="A drawing of a person&#10;&#10;Description generated with high confidence">
            <a:extLst>
              <a:ext uri="{FF2B5EF4-FFF2-40B4-BE49-F238E27FC236}">
                <a16:creationId xmlns:a16="http://schemas.microsoft.com/office/drawing/2014/main" id="{09C3C0AF-65E1-41CB-802C-8B53A02C7BA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604" y="2368661"/>
            <a:ext cx="1209481" cy="679061"/>
          </a:xfrm>
          <a:prstGeom prst="rect">
            <a:avLst/>
          </a:prstGeom>
        </p:spPr>
      </p:pic>
      <p:pic>
        <p:nvPicPr>
          <p:cNvPr id="206" name="Picture 205" descr="A drawing of a person&#10;&#10;Description generated with high confidence">
            <a:extLst>
              <a:ext uri="{FF2B5EF4-FFF2-40B4-BE49-F238E27FC236}">
                <a16:creationId xmlns:a16="http://schemas.microsoft.com/office/drawing/2014/main" id="{DE001DDF-102E-4ED2-B5B1-EE11F685E97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378" y="2369530"/>
            <a:ext cx="1209481" cy="679061"/>
          </a:xfrm>
          <a:prstGeom prst="rect">
            <a:avLst/>
          </a:prstGeom>
        </p:spPr>
      </p:pic>
      <p:pic>
        <p:nvPicPr>
          <p:cNvPr id="207" name="Picture 206" descr="A drawing of a person&#10;&#10;Description generated with high confidence">
            <a:extLst>
              <a:ext uri="{FF2B5EF4-FFF2-40B4-BE49-F238E27FC236}">
                <a16:creationId xmlns:a16="http://schemas.microsoft.com/office/drawing/2014/main" id="{711CEC0A-A0D4-465B-8CF6-1222FFBD0BF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625" y="2372506"/>
            <a:ext cx="1209481" cy="679061"/>
          </a:xfrm>
          <a:prstGeom prst="rect">
            <a:avLst/>
          </a:prstGeom>
        </p:spPr>
      </p:pic>
      <p:grpSp>
        <p:nvGrpSpPr>
          <p:cNvPr id="220" name="Group 219">
            <a:extLst>
              <a:ext uri="{FF2B5EF4-FFF2-40B4-BE49-F238E27FC236}">
                <a16:creationId xmlns:a16="http://schemas.microsoft.com/office/drawing/2014/main" id="{24CA1343-28BB-4523-ADE9-3A9ABC3DB4E4}"/>
              </a:ext>
            </a:extLst>
          </p:cNvPr>
          <p:cNvGrpSpPr/>
          <p:nvPr/>
        </p:nvGrpSpPr>
        <p:grpSpPr>
          <a:xfrm>
            <a:off x="327826" y="3494221"/>
            <a:ext cx="947285" cy="1015537"/>
            <a:chOff x="2812472" y="4655127"/>
            <a:chExt cx="1066800" cy="1737852"/>
          </a:xfrm>
        </p:grpSpPr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39F94C0E-FE3C-4ECE-AA97-80B78D761741}"/>
                </a:ext>
              </a:extLst>
            </p:cNvPr>
            <p:cNvCxnSpPr/>
            <p:nvPr/>
          </p:nvCxnSpPr>
          <p:spPr>
            <a:xfrm>
              <a:off x="3325091" y="4655127"/>
              <a:ext cx="0" cy="457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80019443-A883-4CA8-AF54-35041CC4E228}"/>
                </a:ext>
              </a:extLst>
            </p:cNvPr>
            <p:cNvSpPr txBox="1"/>
            <p:nvPr/>
          </p:nvSpPr>
          <p:spPr>
            <a:xfrm>
              <a:off x="2812472" y="5181599"/>
              <a:ext cx="1066800" cy="1211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4000" baseline="30000" dirty="0"/>
                <a:t>-</a:t>
              </a:r>
              <a:r>
                <a:rPr lang="en-NZ" sz="4000" dirty="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752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41 -0.00394 L -0.01341 -0.0037 C 0.00534 -0.01528 -0.01094 -0.00671 0.00352 -0.01204 C 0.01016 -0.01458 0.01224 -0.01644 0.01836 -0.01829 C 0.02826 -0.02083 0.03346 -0.02083 0.04453 -0.02222 C 0.04675 -0.02292 0.04896 -0.02361 0.0513 -0.02431 C 0.05482 -0.02523 0.06107 -0.0257 0.06497 -0.02824 C 0.07461 -0.03472 0.06497 -0.03033 0.07292 -0.03426 C 0.078 -0.03704 0.07721 -0.03519 0.08203 -0.04051 C 0.08203 -0.04028 0.0905 -0.05046 0.09219 -0.05255 L 0.09557 -0.05671 L 0.09896 -0.06065 C 0.09974 -0.06273 0.10039 -0.06482 0.1013 -0.06667 C 0.10391 -0.07222 0.10586 -0.07431 0.10925 -0.07894 C 0.11537 -0.09491 0.10729 -0.07546 0.11497 -0.08889 C 0.12253 -0.10232 0.11146 -0.0882 0.12057 -0.09908 C 0.125 -0.11482 0.12005 -0.1 0.12747 -0.1132 C 0.1405 -0.13634 0.12227 -0.10695 0.13307 -0.1294 C 0.13438 -0.13195 0.13633 -0.1331 0.13763 -0.13542 C 0.13893 -0.13773 0.13984 -0.14097 0.14102 -0.14352 C 0.14844 -0.1588 0.13997 -0.13958 0.14896 -0.15556 C 0.15039 -0.1581 0.1513 -0.16088 0.15247 -0.16366 C 0.15326 -0.16574 0.15378 -0.16806 0.15469 -0.16968 C 0.15599 -0.17222 0.15781 -0.17361 0.15925 -0.17593 C 0.16081 -0.17824 0.1638 -0.18403 0.1638 -0.1838 C 0.16537 -0.18935 0.16615 -0.19329 0.16836 -0.19815 C 0.16901 -0.19954 0.17005 -0.20046 0.17057 -0.20208 C 0.17149 -0.20463 0.17175 -0.20787 0.17292 -0.21019 C 0.17409 -0.21273 0.17604 -0.21412 0.17747 -0.2162 C 0.17904 -0.21875 0.1806 -0.22153 0.18203 -0.22431 C 0.18789 -0.23634 0.18255 -0.22917 0.1888 -0.23658 C 0.1944 -0.25 0.19089 -0.24213 0.20013 -0.2588 C 0.20169 -0.26134 0.20352 -0.26366 0.20469 -0.2669 C 0.20547 -0.26875 0.20586 -0.2713 0.20703 -0.27292 C 0.2082 -0.27477 0.21003 -0.27546 0.21146 -0.27685 C 0.21341 -0.2787 0.2181 -0.28495 0.2194 -0.28704 C 0.22031 -0.2882 0.22096 -0.28958 0.22175 -0.29097 C 0.22214 -0.29306 0.22201 -0.2956 0.22292 -0.29722 C 0.22409 -0.29931 0.22604 -0.29954 0.22747 -0.30116 C 0.22904 -0.30301 0.23047 -0.30509 0.2319 -0.30718 C 0.2362 -0.31366 0.23841 -0.32176 0.2444 -0.32546 L 0.24792 -0.32732 C 0.24896 -0.3294 0.25 -0.33171 0.2513 -0.33357 C 0.25456 -0.33796 0.25872 -0.34259 0.26263 -0.3456 C 0.2638 -0.34653 0.26497 -0.34676 0.26602 -0.34769 C 0.26797 -0.34931 0.26979 -0.35185 0.27175 -0.3537 C 0.27279 -0.35463 0.27409 -0.35486 0.27513 -0.35579 C 0.27708 -0.35741 0.27904 -0.35949 0.28086 -0.36181 C 0.28216 -0.36343 0.28281 -0.36644 0.28425 -0.36783 C 0.28555 -0.36921 0.28724 -0.36921 0.2888 -0.36991 C 0.28997 -0.37199 0.29076 -0.37454 0.29219 -0.37593 C 0.29349 -0.37732 0.29518 -0.37708 0.29675 -0.37801 C 0.29792 -0.37847 0.29909 -0.37894 0.30013 -0.37986 C 0.30508 -0.38449 0.30208 -0.38449 0.30807 -0.38796 C 0.31107 -0.38982 0.31719 -0.39213 0.31719 -0.3919 C 0.31836 -0.39352 0.3194 -0.39514 0.32057 -0.39607 C 0.3224 -0.39769 0.32682 -0.39931 0.32852 -0.40023 C 0.32969 -0.4007 0.33086 -0.40162 0.3319 -0.40232 C 0.33346 -0.40301 0.33503 -0.40347 0.33646 -0.40417 C 0.33763 -0.40486 0.3388 -0.40556 0.33997 -0.40625 C 0.34141 -0.40695 0.34297 -0.40741 0.3444 -0.40833 C 0.34675 -0.40949 0.34909 -0.41042 0.3513 -0.41227 C 0.35794 -0.41829 0.35417 -0.41551 0.36263 -0.42037 C 0.3638 -0.42107 0.36484 -0.42199 0.36602 -0.42245 C 0.36758 -0.42315 0.36901 -0.42384 0.37057 -0.42454 C 0.38268 -0.42917 0.3819 -0.42153 0.3819 -0.43241 L 0.3819 -0.43218 " pathEditMode="relative" rAng="0" ptsTypes="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66" y="-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2 -0.00208 L -0.00742 -0.00185 C -0.00404 -0.00278 -0.00065 -0.00324 0.00274 -0.00417 C 0.01823 -0.00857 -0.00859 -0.00394 0.01524 -0.00833 C 0.02396 -0.00972 0.03268 -0.01158 0.04141 -0.01227 C 0.08789 -0.01667 0.05573 -0.01412 0.13802 -0.01644 C 0.14063 -0.01713 0.14336 -0.01736 0.14596 -0.01829 C 0.14922 -0.01945 0.15065 -0.02199 0.15391 -0.02454 C 0.15495 -0.02523 0.15612 -0.02593 0.15729 -0.02639 C 0.16029 -0.02801 0.16341 -0.0287 0.16641 -0.03056 C 0.16758 -0.03125 0.16862 -0.03195 0.16979 -0.03241 C 0.17175 -0.03333 0.17357 -0.0338 0.17552 -0.03449 C 0.18568 -0.03866 0.17513 -0.03449 0.18346 -0.03866 C 0.18646 -0.04005 0.19258 -0.04259 0.19258 -0.04236 C 0.19362 -0.04398 0.19479 -0.04537 0.19596 -0.04676 C 0.19896 -0.04954 0.20261 -0.05046 0.20508 -0.05463 C 0.21198 -0.06713 0.20443 -0.0544 0.21524 -0.06898 C 0.2168 -0.07083 0.21823 -0.07315 0.21979 -0.075 C 0.22279 -0.07801 0.22656 -0.0787 0.22891 -0.0831 C 0.23346 -0.09097 0.23073 -0.08843 0.23685 -0.0912 C 0.23815 -0.09445 0.24115 -0.10278 0.24258 -0.10533 C 0.24388 -0.10764 0.2457 -0.10903 0.24714 -0.11134 C 0.24831 -0.1132 0.24935 -0.11551 0.25052 -0.11736 C 0.25195 -0.11945 0.25365 -0.1213 0.25508 -0.12338 L 0.26524 -0.14167 C 0.26641 -0.14352 0.26732 -0.1463 0.26875 -0.14769 C 0.27227 -0.15093 0.27734 -0.15486 0.28008 -0.15972 C 0.28425 -0.16713 0.28294 -0.16551 0.28802 -0.17199 C 0.29167 -0.17639 0.29857 -0.18333 0.30052 -0.1882 C 0.3082 -0.20625 0.29987 -0.18843 0.30729 -0.20023 C 0.30977 -0.20394 0.31146 -0.20926 0.31419 -0.21227 C 0.31524 -0.21366 0.31654 -0.21482 0.31758 -0.21644 C 0.31875 -0.21829 0.31979 -0.2206 0.32096 -0.22245 C 0.32708 -0.23171 0.32357 -0.2257 0.33008 -0.23264 C 0.33242 -0.23495 0.33464 -0.23796 0.33685 -0.24051 C 0.33802 -0.2419 0.33893 -0.24398 0.34024 -0.24468 C 0.34831 -0.24931 0.33841 -0.24329 0.34831 -0.2507 C 0.35052 -0.25255 0.35391 -0.2537 0.35625 -0.25486 C 0.35846 -0.25741 0.36042 -0.26158 0.36302 -0.26273 L 0.37214 -0.2669 C 0.37813 -0.27755 0.37253 -0.26991 0.38125 -0.275 C 0.38281 -0.27593 0.38412 -0.27824 0.38581 -0.27894 C 0.38945 -0.28079 0.39714 -0.2831 0.39714 -0.28287 C 0.40247 -0.28935 0.39922 -0.28634 0.40729 -0.2912 L 0.41081 -0.29306 C 0.41341 -0.29792 0.41537 -0.30185 0.41875 -0.30533 C 0.41979 -0.30625 0.42096 -0.30671 0.42214 -0.30718 C 0.42318 -0.30857 0.42839 -0.31597 0.43008 -0.31736 C 0.43112 -0.31829 0.43229 -0.31875 0.43346 -0.31945 C 0.43464 -0.32083 0.43568 -0.32245 0.43685 -0.32338 C 0.43906 -0.32523 0.44375 -0.32755 0.44375 -0.32732 C 0.44479 -0.32894 0.44596 -0.33056 0.44714 -0.33148 C 0.44818 -0.33241 0.44948 -0.33241 0.45052 -0.33357 C 0.46016 -0.34329 0.45065 -0.33704 0.45846 -0.34167 C 0.45964 -0.34306 0.46068 -0.34468 0.46185 -0.3456 C 0.46302 -0.34653 0.46432 -0.3463 0.46537 -0.34769 C 0.47031 -0.35486 0.46497 -0.3537 0.46992 -0.3537 L 0.46992 -0.35347 " pathEditMode="relative" rAng="0" ptsTypes="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67" y="-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32 -0.00417 L -0.01432 -0.00394 C -0.01094 -0.00486 -0.00755 -0.00533 -0.00417 -0.00625 C -0.00221 -0.00671 -0.00039 -0.00764 0.00156 -0.0081 C 0.00378 -0.00903 0.00612 -0.00972 0.00833 -0.01019 C 0.01966 -0.0132 0.02083 -0.01273 0.03451 -0.01435 C 0.03711 -0.01505 0.03984 -0.01528 0.04245 -0.0162 C 0.04362 -0.01667 0.04466 -0.01829 0.04583 -0.01829 C 0.0625 -0.01829 0.07917 -0.0169 0.09583 -0.0162 C 0.10104 -0.01551 0.11302 -0.01366 0.11862 -0.01227 C 0.12044 -0.01181 0.12227 -0.01065 0.12422 -0.01019 C 0.13073 -0.00926 0.13711 -0.0088 0.14362 -0.0081 C 0.15469 -0.00162 0.14805 -0.00463 0.16406 -0.00208 C 0.17214 0.00278 0.16198 -0.00324 0.17201 0.00185 C 0.17318 0.00255 0.17422 0.00347 0.17539 0.00393 C 0.17839 0.00486 0.18138 0.00532 0.18451 0.00602 C 0.19323 0.00741 0.20195 0.00833 0.21055 0.00995 C 0.21406 0.01065 0.21745 0.01111 0.22083 0.01204 C 0.22318 0.0125 0.22539 0.01342 0.2276 0.01412 C 0.23099 0.01481 0.23451 0.01528 0.23789 0.01597 C 0.23906 0.01667 0.2401 0.01759 0.24128 0.01805 C 0.25013 0.0213 0.26146 0.0213 0.26966 0.02222 C 0.27539 0.02153 0.28112 0.02106 0.28672 0.02014 C 0.29037 0.01944 0.29141 0.01759 0.29466 0.01597 C 0.29662 0.01528 0.29844 0.01458 0.30039 0.01412 C 0.30195 0.01273 0.30352 0.01157 0.30495 0.00995 C 0.30612 0.0088 0.30703 0.00671 0.30833 0.00602 C 0.31133 0.00393 0.31745 0.00185 0.31745 0.00208 C 0.31823 0.00046 0.31875 -0.00116 0.31966 -0.00208 C 0.32083 -0.00347 0.32682 -0.00579 0.3276 -0.00625 C 0.32878 -0.00764 0.32982 -0.00903 0.33112 -0.01019 C 0.33398 -0.0132 0.33737 -0.01505 0.3401 -0.01829 C 0.34844 -0.02824 0.33802 -0.0162 0.34805 -0.02639 C 0.35938 -0.03773 0.34232 -0.02222 0.35612 -0.03449 C 0.35872 -0.03912 0.36107 -0.04468 0.36406 -0.04861 C 0.3655 -0.0507 0.36706 -0.05255 0.36862 -0.05463 C 0.36979 -0.05648 0.3707 -0.0588 0.37201 -0.06065 C 0.37344 -0.06296 0.375 -0.06482 0.37656 -0.0669 C 0.37878 -0.06968 0.38138 -0.07153 0.38333 -0.075 C 0.38451 -0.07685 0.38555 -0.07917 0.38672 -0.08102 C 0.38919 -0.08449 0.39193 -0.08658 0.39466 -0.08912 C 0.40156 -0.10533 0.39427 -0.09051 0.4026 -0.10116 C 0.40391 -0.10278 0.40482 -0.10533 0.40612 -0.10718 C 0.40898 -0.11158 0.4125 -0.11458 0.4151 -0.11945 C 0.4224 -0.13218 0.41432 -0.11852 0.42305 -0.13148 C 0.42396 -0.13264 0.42448 -0.13426 0.42539 -0.13542 C 0.4276 -0.13843 0.42995 -0.14097 0.43216 -0.14352 L 0.43555 -0.14769 C 0.43685 -0.15093 0.43815 -0.15533 0.4401 -0.15764 C 0.44154 -0.15949 0.44336 -0.15995 0.44466 -0.16181 C 0.45768 -0.17824 0.43711 -0.15648 0.4526 -0.17384 C 0.45404 -0.17546 0.45573 -0.17639 0.45716 -0.17801 C 0.45833 -0.17917 0.45938 -0.18079 0.46055 -0.18195 C 0.46211 -0.18357 0.46367 -0.18449 0.4651 -0.18611 C 0.46628 -0.18727 0.46732 -0.18935 0.46862 -0.19005 C 0.47552 -0.19468 0.47773 -0.19352 0.48451 -0.19607 C 0.50065 -0.20232 0.48828 -0.19769 0.49701 -0.20208 C 0.49844 -0.20301 0.5 -0.20347 0.50156 -0.20417 C 0.5026 -0.20486 0.50378 -0.20556 0.50495 -0.20625 C 0.50638 -0.20695 0.50794 -0.20764 0.50951 -0.20833 C 0.51458 -0.20995 0.51706 -0.21019 0.52201 -0.21227 C 0.53073 -0.2162 0.51849 -0.2125 0.53112 -0.21644 C 0.54375 -0.22014 0.5457 -0.21898 0.56289 -0.22037 C 0.56706 -0.22292 0.56523 -0.22153 0.56862 -0.22431 L 0.56862 -0.22408 " pathEditMode="relative" rAng="0" ptsTypes="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41" y="-969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-0.28541 -0.010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71" y="-50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-0.27942 -0.0064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1" y="-32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-0.27955 -0.003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84" y="-16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-0.27995 -0.0034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97" y="-18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-0.26823 2.59259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1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-0.26615 -3.7037E-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7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7B31DE2-35E1-46FA-A542-CA00864E3099}"/>
              </a:ext>
            </a:extLst>
          </p:cNvPr>
          <p:cNvCxnSpPr>
            <a:cxnSpLocks/>
          </p:cNvCxnSpPr>
          <p:nvPr/>
        </p:nvCxnSpPr>
        <p:spPr>
          <a:xfrm>
            <a:off x="849567" y="3375236"/>
            <a:ext cx="10789226" cy="90103"/>
          </a:xfrm>
          <a:prstGeom prst="line">
            <a:avLst/>
          </a:prstGeom>
          <a:ln w="57150">
            <a:solidFill>
              <a:srgbClr val="8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14C13A1-41BB-41CE-9E30-B739E90E27D0}"/>
              </a:ext>
            </a:extLst>
          </p:cNvPr>
          <p:cNvGrpSpPr/>
          <p:nvPr/>
        </p:nvGrpSpPr>
        <p:grpSpPr>
          <a:xfrm>
            <a:off x="4797699" y="2647358"/>
            <a:ext cx="960030" cy="703828"/>
            <a:chOff x="4265063" y="1461607"/>
            <a:chExt cx="2093153" cy="1133812"/>
          </a:xfrm>
        </p:grpSpPr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61C6BFC7-0EF8-43D3-8525-3334F7DAB91B}"/>
                </a:ext>
              </a:extLst>
            </p:cNvPr>
            <p:cNvGrpSpPr/>
            <p:nvPr/>
          </p:nvGrpSpPr>
          <p:grpSpPr>
            <a:xfrm>
              <a:off x="4265063" y="1461607"/>
              <a:ext cx="2093153" cy="1133812"/>
              <a:chOff x="4265085" y="1431709"/>
              <a:chExt cx="2093153" cy="1133812"/>
            </a:xfrm>
            <a:solidFill>
              <a:schemeClr val="accent4">
                <a:lumMod val="60000"/>
                <a:lumOff val="40000"/>
              </a:schemeClr>
            </a:solidFill>
          </p:grpSpPr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5AFF99FA-776F-4DFF-92DA-16F45358458F}"/>
                  </a:ext>
                </a:extLst>
              </p:cNvPr>
              <p:cNvCxnSpPr/>
              <p:nvPr/>
            </p:nvCxnSpPr>
            <p:spPr>
              <a:xfrm>
                <a:off x="4265085" y="2560695"/>
                <a:ext cx="2093153" cy="0"/>
              </a:xfrm>
              <a:prstGeom prst="line">
                <a:avLst/>
              </a:prstGeom>
              <a:grpFill/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E5666D81-A5CB-4FE9-A87F-95872D9BE427}"/>
                  </a:ext>
                </a:extLst>
              </p:cNvPr>
              <p:cNvSpPr/>
              <p:nvPr/>
            </p:nvSpPr>
            <p:spPr>
              <a:xfrm>
                <a:off x="4278087" y="1431709"/>
                <a:ext cx="2067151" cy="1133812"/>
              </a:xfrm>
              <a:custGeom>
                <a:avLst/>
                <a:gdLst>
                  <a:gd name="connsiteX0" fmla="*/ 0 w 2067151"/>
                  <a:gd name="connsiteY0" fmla="*/ 1129478 h 1133812"/>
                  <a:gd name="connsiteX1" fmla="*/ 99674 w 2067151"/>
                  <a:gd name="connsiteY1" fmla="*/ 960466 h 1133812"/>
                  <a:gd name="connsiteX2" fmla="*/ 502703 w 2067151"/>
                  <a:gd name="connsiteY2" fmla="*/ 431760 h 1133812"/>
                  <a:gd name="connsiteX3" fmla="*/ 671716 w 2067151"/>
                  <a:gd name="connsiteY3" fmla="*/ 297417 h 1133812"/>
                  <a:gd name="connsiteX4" fmla="*/ 814726 w 2067151"/>
                  <a:gd name="connsiteY4" fmla="*/ 280083 h 1133812"/>
                  <a:gd name="connsiteX5" fmla="*/ 979405 w 2067151"/>
                  <a:gd name="connsiteY5" fmla="*/ 280083 h 1133812"/>
                  <a:gd name="connsiteX6" fmla="*/ 1105081 w 2067151"/>
                  <a:gd name="connsiteY6" fmla="*/ 202077 h 1133812"/>
                  <a:gd name="connsiteX7" fmla="*/ 1209088 w 2067151"/>
                  <a:gd name="connsiteY7" fmla="*/ 54733 h 1133812"/>
                  <a:gd name="connsiteX8" fmla="*/ 1291428 w 2067151"/>
                  <a:gd name="connsiteY8" fmla="*/ 20064 h 1133812"/>
                  <a:gd name="connsiteX9" fmla="*/ 1352099 w 2067151"/>
                  <a:gd name="connsiteY9" fmla="*/ 15730 h 1133812"/>
                  <a:gd name="connsiteX10" fmla="*/ 1581782 w 2067151"/>
                  <a:gd name="connsiteY10" fmla="*/ 228079 h 1133812"/>
                  <a:gd name="connsiteX11" fmla="*/ 1824467 w 2067151"/>
                  <a:gd name="connsiteY11" fmla="*/ 609440 h 1133812"/>
                  <a:gd name="connsiteX12" fmla="*/ 1963143 w 2067151"/>
                  <a:gd name="connsiteY12" fmla="*/ 834790 h 1133812"/>
                  <a:gd name="connsiteX13" fmla="*/ 2067151 w 2067151"/>
                  <a:gd name="connsiteY13" fmla="*/ 1133812 h 113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67151" h="1133812">
                    <a:moveTo>
                      <a:pt x="0" y="1129478"/>
                    </a:moveTo>
                    <a:cubicBezTo>
                      <a:pt x="7945" y="1103115"/>
                      <a:pt x="15890" y="1076752"/>
                      <a:pt x="99674" y="960466"/>
                    </a:cubicBezTo>
                    <a:cubicBezTo>
                      <a:pt x="183458" y="844180"/>
                      <a:pt x="407363" y="542268"/>
                      <a:pt x="502703" y="431760"/>
                    </a:cubicBezTo>
                    <a:cubicBezTo>
                      <a:pt x="598043" y="321252"/>
                      <a:pt x="619712" y="322696"/>
                      <a:pt x="671716" y="297417"/>
                    </a:cubicBezTo>
                    <a:cubicBezTo>
                      <a:pt x="723720" y="272138"/>
                      <a:pt x="763445" y="282972"/>
                      <a:pt x="814726" y="280083"/>
                    </a:cubicBezTo>
                    <a:cubicBezTo>
                      <a:pt x="866007" y="277194"/>
                      <a:pt x="931013" y="293084"/>
                      <a:pt x="979405" y="280083"/>
                    </a:cubicBezTo>
                    <a:cubicBezTo>
                      <a:pt x="1027797" y="267082"/>
                      <a:pt x="1066801" y="239635"/>
                      <a:pt x="1105081" y="202077"/>
                    </a:cubicBezTo>
                    <a:cubicBezTo>
                      <a:pt x="1143361" y="164519"/>
                      <a:pt x="1178030" y="85068"/>
                      <a:pt x="1209088" y="54733"/>
                    </a:cubicBezTo>
                    <a:cubicBezTo>
                      <a:pt x="1240146" y="24398"/>
                      <a:pt x="1267593" y="26564"/>
                      <a:pt x="1291428" y="20064"/>
                    </a:cubicBezTo>
                    <a:cubicBezTo>
                      <a:pt x="1315263" y="13563"/>
                      <a:pt x="1303707" y="-18939"/>
                      <a:pt x="1352099" y="15730"/>
                    </a:cubicBezTo>
                    <a:cubicBezTo>
                      <a:pt x="1400491" y="50399"/>
                      <a:pt x="1503054" y="129127"/>
                      <a:pt x="1581782" y="228079"/>
                    </a:cubicBezTo>
                    <a:cubicBezTo>
                      <a:pt x="1660510" y="327031"/>
                      <a:pt x="1760907" y="508322"/>
                      <a:pt x="1824467" y="609440"/>
                    </a:cubicBezTo>
                    <a:cubicBezTo>
                      <a:pt x="1888027" y="710558"/>
                      <a:pt x="1922696" y="747395"/>
                      <a:pt x="1963143" y="834790"/>
                    </a:cubicBezTo>
                    <a:cubicBezTo>
                      <a:pt x="2003590" y="922185"/>
                      <a:pt x="2035370" y="1027998"/>
                      <a:pt x="2067151" y="1133812"/>
                    </a:cubicBezTo>
                  </a:path>
                </a:pathLst>
              </a:custGeom>
              <a:grpFill/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06EE45B1-CB29-4794-B29A-929AD06E7256}"/>
                </a:ext>
              </a:extLst>
            </p:cNvPr>
            <p:cNvSpPr/>
            <p:nvPr/>
          </p:nvSpPr>
          <p:spPr>
            <a:xfrm>
              <a:off x="4879689" y="2127822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B616BFB9-CF38-4C46-9954-F5B6C6380E27}"/>
                </a:ext>
              </a:extLst>
            </p:cNvPr>
            <p:cNvSpPr/>
            <p:nvPr/>
          </p:nvSpPr>
          <p:spPr>
            <a:xfrm>
              <a:off x="4642061" y="2276209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0F496972-42CD-41CE-8614-DEC490313665}"/>
                </a:ext>
              </a:extLst>
            </p:cNvPr>
            <p:cNvSpPr/>
            <p:nvPr/>
          </p:nvSpPr>
          <p:spPr>
            <a:xfrm>
              <a:off x="5013056" y="1834901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3395DBBA-FDE1-4205-8C5B-AC3F39666A00}"/>
                </a:ext>
              </a:extLst>
            </p:cNvPr>
            <p:cNvSpPr/>
            <p:nvPr/>
          </p:nvSpPr>
          <p:spPr>
            <a:xfrm>
              <a:off x="6151615" y="2470681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AC0300E1-6405-492D-95AF-893C77652FCA}"/>
                </a:ext>
              </a:extLst>
            </p:cNvPr>
            <p:cNvSpPr/>
            <p:nvPr/>
          </p:nvSpPr>
          <p:spPr>
            <a:xfrm>
              <a:off x="5526087" y="1927624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3A41C29A-CE51-4C7D-B718-7770F57E925C}"/>
                </a:ext>
              </a:extLst>
            </p:cNvPr>
            <p:cNvSpPr/>
            <p:nvPr/>
          </p:nvSpPr>
          <p:spPr>
            <a:xfrm>
              <a:off x="5846740" y="2213776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71FA9837-6084-46C0-BFF5-BA51EFAB7BAD}"/>
                </a:ext>
              </a:extLst>
            </p:cNvPr>
            <p:cNvSpPr/>
            <p:nvPr/>
          </p:nvSpPr>
          <p:spPr>
            <a:xfrm>
              <a:off x="5113520" y="2403115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AD841942-518B-48D4-8B8D-E9BF925B6F0A}"/>
                </a:ext>
              </a:extLst>
            </p:cNvPr>
            <p:cNvSpPr/>
            <p:nvPr/>
          </p:nvSpPr>
          <p:spPr>
            <a:xfrm>
              <a:off x="4879690" y="2238307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E06DE105-BFC7-40A6-A4C6-A160659FCE69}"/>
                </a:ext>
              </a:extLst>
            </p:cNvPr>
            <p:cNvSpPr/>
            <p:nvPr/>
          </p:nvSpPr>
          <p:spPr>
            <a:xfrm>
              <a:off x="4826359" y="2341175"/>
              <a:ext cx="106660" cy="619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A9306F6B-CFEC-474A-A868-65276F68B1BB}"/>
                </a:ext>
              </a:extLst>
            </p:cNvPr>
            <p:cNvSpPr/>
            <p:nvPr/>
          </p:nvSpPr>
          <p:spPr>
            <a:xfrm>
              <a:off x="5013057" y="1834901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3043F1F2-8933-46B2-968A-FC14CED2FB7F}"/>
                </a:ext>
              </a:extLst>
            </p:cNvPr>
            <p:cNvSpPr/>
            <p:nvPr/>
          </p:nvSpPr>
          <p:spPr>
            <a:xfrm>
              <a:off x="6151616" y="2470681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C070571A-F2F7-46E7-B6BA-48CE1EDD6D29}"/>
                </a:ext>
              </a:extLst>
            </p:cNvPr>
            <p:cNvSpPr/>
            <p:nvPr/>
          </p:nvSpPr>
          <p:spPr>
            <a:xfrm>
              <a:off x="5333694" y="2028513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8D832FA3-A5EA-42C5-94E3-7058636D7D4E}"/>
                </a:ext>
              </a:extLst>
            </p:cNvPr>
            <p:cNvSpPr/>
            <p:nvPr/>
          </p:nvSpPr>
          <p:spPr>
            <a:xfrm rot="2020570">
              <a:off x="5641847" y="2049975"/>
              <a:ext cx="45719" cy="10585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2EC6956E-28B5-4E08-8CCF-A47D5F5939B4}"/>
                </a:ext>
              </a:extLst>
            </p:cNvPr>
            <p:cNvSpPr/>
            <p:nvPr/>
          </p:nvSpPr>
          <p:spPr>
            <a:xfrm>
              <a:off x="4658104" y="2431452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EBE82847-4A74-4896-BD4C-D9E26BA34A6F}"/>
                </a:ext>
              </a:extLst>
            </p:cNvPr>
            <p:cNvSpPr/>
            <p:nvPr/>
          </p:nvSpPr>
          <p:spPr>
            <a:xfrm>
              <a:off x="5480368" y="1755513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36A66EFC-3A2A-4EC6-9B04-4BC1AE2214B1}"/>
                </a:ext>
              </a:extLst>
            </p:cNvPr>
            <p:cNvSpPr/>
            <p:nvPr/>
          </p:nvSpPr>
          <p:spPr>
            <a:xfrm rot="3059520">
              <a:off x="4563871" y="2445016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E09913C9-68D7-419A-A89D-13CE373C0DEB}"/>
                </a:ext>
              </a:extLst>
            </p:cNvPr>
            <p:cNvSpPr/>
            <p:nvPr/>
          </p:nvSpPr>
          <p:spPr>
            <a:xfrm>
              <a:off x="5199303" y="1874152"/>
              <a:ext cx="90790" cy="5347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28E50633-67AD-4E71-A861-BA0A4E11B94E}"/>
                </a:ext>
              </a:extLst>
            </p:cNvPr>
            <p:cNvSpPr/>
            <p:nvPr/>
          </p:nvSpPr>
          <p:spPr>
            <a:xfrm>
              <a:off x="5453287" y="1846749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CE2A53D6-18B9-416C-9C9E-BC6CACBC6D48}"/>
                </a:ext>
              </a:extLst>
            </p:cNvPr>
            <p:cNvSpPr/>
            <p:nvPr/>
          </p:nvSpPr>
          <p:spPr>
            <a:xfrm>
              <a:off x="5926060" y="2074232"/>
              <a:ext cx="106660" cy="619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70017948-0081-450C-BFAE-BB928EE4C3AD}"/>
                </a:ext>
              </a:extLst>
            </p:cNvPr>
            <p:cNvSpPr/>
            <p:nvPr/>
          </p:nvSpPr>
          <p:spPr>
            <a:xfrm>
              <a:off x="5532080" y="2216473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1D919C88-3A4A-4EA6-8B50-908D979605B7}"/>
                </a:ext>
              </a:extLst>
            </p:cNvPr>
            <p:cNvSpPr/>
            <p:nvPr/>
          </p:nvSpPr>
          <p:spPr>
            <a:xfrm rot="3059520">
              <a:off x="5366972" y="2485430"/>
              <a:ext cx="106660" cy="619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22206444-8BC5-4E79-B59F-7E7E4EFAD30C}"/>
                </a:ext>
              </a:extLst>
            </p:cNvPr>
            <p:cNvSpPr/>
            <p:nvPr/>
          </p:nvSpPr>
          <p:spPr>
            <a:xfrm rot="3059520">
              <a:off x="4794461" y="2064576"/>
              <a:ext cx="45719" cy="86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541E28AF-CA64-4361-9160-309F55A7DAAC}"/>
                </a:ext>
              </a:extLst>
            </p:cNvPr>
            <p:cNvSpPr/>
            <p:nvPr/>
          </p:nvSpPr>
          <p:spPr>
            <a:xfrm>
              <a:off x="5193205" y="2040778"/>
              <a:ext cx="45719" cy="86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C19E3E58-2869-4E74-B070-498D8A4A9BF4}"/>
                </a:ext>
              </a:extLst>
            </p:cNvPr>
            <p:cNvSpPr/>
            <p:nvPr/>
          </p:nvSpPr>
          <p:spPr>
            <a:xfrm rot="3059520">
              <a:off x="5678488" y="1826476"/>
              <a:ext cx="45719" cy="86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0C024F4C-1190-4447-A7DE-E326D895D642}"/>
                </a:ext>
              </a:extLst>
            </p:cNvPr>
            <p:cNvSpPr/>
            <p:nvPr/>
          </p:nvSpPr>
          <p:spPr>
            <a:xfrm>
              <a:off x="5846740" y="2386675"/>
              <a:ext cx="45719" cy="86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7BC494BF-5A0D-45EE-B683-0C9F188C0D96}"/>
                </a:ext>
              </a:extLst>
            </p:cNvPr>
            <p:cNvSpPr/>
            <p:nvPr/>
          </p:nvSpPr>
          <p:spPr>
            <a:xfrm>
              <a:off x="5265921" y="2301967"/>
              <a:ext cx="45719" cy="86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0510A1B2-4BF9-49D9-B9F1-17AD1DC9D2AE}"/>
                </a:ext>
              </a:extLst>
            </p:cNvPr>
            <p:cNvSpPr/>
            <p:nvPr/>
          </p:nvSpPr>
          <p:spPr>
            <a:xfrm>
              <a:off x="4716271" y="2233383"/>
              <a:ext cx="45719" cy="86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109F6B82-63D9-44AB-BBC5-CD3B0C52B1B8}"/>
                </a:ext>
              </a:extLst>
            </p:cNvPr>
            <p:cNvSpPr/>
            <p:nvPr/>
          </p:nvSpPr>
          <p:spPr>
            <a:xfrm>
              <a:off x="5571806" y="1569763"/>
              <a:ext cx="45719" cy="86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CB7E7157-AC46-405A-9D2D-5FBB1A0444F4}"/>
                </a:ext>
              </a:extLst>
            </p:cNvPr>
            <p:cNvSpPr/>
            <p:nvPr/>
          </p:nvSpPr>
          <p:spPr>
            <a:xfrm>
              <a:off x="5528544" y="1791701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D816BEAE-8EED-4D1F-A100-155158908884}"/>
                </a:ext>
              </a:extLst>
            </p:cNvPr>
            <p:cNvSpPr/>
            <p:nvPr/>
          </p:nvSpPr>
          <p:spPr>
            <a:xfrm>
              <a:off x="5826413" y="2034760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88CD0313-AC28-4DA9-AAEE-ED33F26CAA9E}"/>
                </a:ext>
              </a:extLst>
            </p:cNvPr>
            <p:cNvSpPr/>
            <p:nvPr/>
          </p:nvSpPr>
          <p:spPr>
            <a:xfrm>
              <a:off x="6069350" y="2183006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B256039C-B8FD-444D-B756-8385790A475C}"/>
                </a:ext>
              </a:extLst>
            </p:cNvPr>
            <p:cNvSpPr/>
            <p:nvPr/>
          </p:nvSpPr>
          <p:spPr>
            <a:xfrm>
              <a:off x="6023631" y="2326426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7A8E2E8E-2284-4800-BC87-EB64B3EFA4CD}"/>
                </a:ext>
              </a:extLst>
            </p:cNvPr>
            <p:cNvSpPr/>
            <p:nvPr/>
          </p:nvSpPr>
          <p:spPr>
            <a:xfrm>
              <a:off x="6051833" y="2511407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B5AEBB6-3D68-4672-A194-10391F27F2D5}"/>
              </a:ext>
            </a:extLst>
          </p:cNvPr>
          <p:cNvGrpSpPr/>
          <p:nvPr/>
        </p:nvGrpSpPr>
        <p:grpSpPr>
          <a:xfrm>
            <a:off x="6759031" y="2685319"/>
            <a:ext cx="960030" cy="703828"/>
            <a:chOff x="4265063" y="1461607"/>
            <a:chExt cx="2093153" cy="1133812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71E13107-D09D-443E-937D-4A1726329070}"/>
                </a:ext>
              </a:extLst>
            </p:cNvPr>
            <p:cNvGrpSpPr/>
            <p:nvPr/>
          </p:nvGrpSpPr>
          <p:grpSpPr>
            <a:xfrm>
              <a:off x="4265063" y="1461607"/>
              <a:ext cx="2093153" cy="1133812"/>
              <a:chOff x="4265085" y="1431709"/>
              <a:chExt cx="2093153" cy="1133812"/>
            </a:xfrm>
            <a:solidFill>
              <a:schemeClr val="accent4">
                <a:lumMod val="60000"/>
                <a:lumOff val="40000"/>
              </a:schemeClr>
            </a:solidFill>
          </p:grpSpPr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DE7B07B0-EB36-4E51-9CF6-5AA341873C63}"/>
                  </a:ext>
                </a:extLst>
              </p:cNvPr>
              <p:cNvCxnSpPr/>
              <p:nvPr/>
            </p:nvCxnSpPr>
            <p:spPr>
              <a:xfrm>
                <a:off x="4265085" y="2560695"/>
                <a:ext cx="2093153" cy="0"/>
              </a:xfrm>
              <a:prstGeom prst="line">
                <a:avLst/>
              </a:prstGeom>
              <a:grpFill/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302B91FA-C353-4FC7-ABEB-CB683DDF3670}"/>
                  </a:ext>
                </a:extLst>
              </p:cNvPr>
              <p:cNvSpPr/>
              <p:nvPr/>
            </p:nvSpPr>
            <p:spPr>
              <a:xfrm>
                <a:off x="4278087" y="1431709"/>
                <a:ext cx="2067151" cy="1133812"/>
              </a:xfrm>
              <a:custGeom>
                <a:avLst/>
                <a:gdLst>
                  <a:gd name="connsiteX0" fmla="*/ 0 w 2067151"/>
                  <a:gd name="connsiteY0" fmla="*/ 1129478 h 1133812"/>
                  <a:gd name="connsiteX1" fmla="*/ 99674 w 2067151"/>
                  <a:gd name="connsiteY1" fmla="*/ 960466 h 1133812"/>
                  <a:gd name="connsiteX2" fmla="*/ 502703 w 2067151"/>
                  <a:gd name="connsiteY2" fmla="*/ 431760 h 1133812"/>
                  <a:gd name="connsiteX3" fmla="*/ 671716 w 2067151"/>
                  <a:gd name="connsiteY3" fmla="*/ 297417 h 1133812"/>
                  <a:gd name="connsiteX4" fmla="*/ 814726 w 2067151"/>
                  <a:gd name="connsiteY4" fmla="*/ 280083 h 1133812"/>
                  <a:gd name="connsiteX5" fmla="*/ 979405 w 2067151"/>
                  <a:gd name="connsiteY5" fmla="*/ 280083 h 1133812"/>
                  <a:gd name="connsiteX6" fmla="*/ 1105081 w 2067151"/>
                  <a:gd name="connsiteY6" fmla="*/ 202077 h 1133812"/>
                  <a:gd name="connsiteX7" fmla="*/ 1209088 w 2067151"/>
                  <a:gd name="connsiteY7" fmla="*/ 54733 h 1133812"/>
                  <a:gd name="connsiteX8" fmla="*/ 1291428 w 2067151"/>
                  <a:gd name="connsiteY8" fmla="*/ 20064 h 1133812"/>
                  <a:gd name="connsiteX9" fmla="*/ 1352099 w 2067151"/>
                  <a:gd name="connsiteY9" fmla="*/ 15730 h 1133812"/>
                  <a:gd name="connsiteX10" fmla="*/ 1581782 w 2067151"/>
                  <a:gd name="connsiteY10" fmla="*/ 228079 h 1133812"/>
                  <a:gd name="connsiteX11" fmla="*/ 1824467 w 2067151"/>
                  <a:gd name="connsiteY11" fmla="*/ 609440 h 1133812"/>
                  <a:gd name="connsiteX12" fmla="*/ 1963143 w 2067151"/>
                  <a:gd name="connsiteY12" fmla="*/ 834790 h 1133812"/>
                  <a:gd name="connsiteX13" fmla="*/ 2067151 w 2067151"/>
                  <a:gd name="connsiteY13" fmla="*/ 1133812 h 113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67151" h="1133812">
                    <a:moveTo>
                      <a:pt x="0" y="1129478"/>
                    </a:moveTo>
                    <a:cubicBezTo>
                      <a:pt x="7945" y="1103115"/>
                      <a:pt x="15890" y="1076752"/>
                      <a:pt x="99674" y="960466"/>
                    </a:cubicBezTo>
                    <a:cubicBezTo>
                      <a:pt x="183458" y="844180"/>
                      <a:pt x="407363" y="542268"/>
                      <a:pt x="502703" y="431760"/>
                    </a:cubicBezTo>
                    <a:cubicBezTo>
                      <a:pt x="598043" y="321252"/>
                      <a:pt x="619712" y="322696"/>
                      <a:pt x="671716" y="297417"/>
                    </a:cubicBezTo>
                    <a:cubicBezTo>
                      <a:pt x="723720" y="272138"/>
                      <a:pt x="763445" y="282972"/>
                      <a:pt x="814726" y="280083"/>
                    </a:cubicBezTo>
                    <a:cubicBezTo>
                      <a:pt x="866007" y="277194"/>
                      <a:pt x="931013" y="293084"/>
                      <a:pt x="979405" y="280083"/>
                    </a:cubicBezTo>
                    <a:cubicBezTo>
                      <a:pt x="1027797" y="267082"/>
                      <a:pt x="1066801" y="239635"/>
                      <a:pt x="1105081" y="202077"/>
                    </a:cubicBezTo>
                    <a:cubicBezTo>
                      <a:pt x="1143361" y="164519"/>
                      <a:pt x="1178030" y="85068"/>
                      <a:pt x="1209088" y="54733"/>
                    </a:cubicBezTo>
                    <a:cubicBezTo>
                      <a:pt x="1240146" y="24398"/>
                      <a:pt x="1267593" y="26564"/>
                      <a:pt x="1291428" y="20064"/>
                    </a:cubicBezTo>
                    <a:cubicBezTo>
                      <a:pt x="1315263" y="13563"/>
                      <a:pt x="1303707" y="-18939"/>
                      <a:pt x="1352099" y="15730"/>
                    </a:cubicBezTo>
                    <a:cubicBezTo>
                      <a:pt x="1400491" y="50399"/>
                      <a:pt x="1503054" y="129127"/>
                      <a:pt x="1581782" y="228079"/>
                    </a:cubicBezTo>
                    <a:cubicBezTo>
                      <a:pt x="1660510" y="327031"/>
                      <a:pt x="1760907" y="508322"/>
                      <a:pt x="1824467" y="609440"/>
                    </a:cubicBezTo>
                    <a:cubicBezTo>
                      <a:pt x="1888027" y="710558"/>
                      <a:pt x="1922696" y="747395"/>
                      <a:pt x="1963143" y="834790"/>
                    </a:cubicBezTo>
                    <a:cubicBezTo>
                      <a:pt x="2003590" y="922185"/>
                      <a:pt x="2035370" y="1027998"/>
                      <a:pt x="2067151" y="1133812"/>
                    </a:cubicBezTo>
                  </a:path>
                </a:pathLst>
              </a:custGeom>
              <a:grpFill/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2EEEBE75-702B-484B-8F0A-C275B3212A01}"/>
                </a:ext>
              </a:extLst>
            </p:cNvPr>
            <p:cNvSpPr/>
            <p:nvPr/>
          </p:nvSpPr>
          <p:spPr>
            <a:xfrm>
              <a:off x="4879689" y="2127822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D224ABE1-8775-4035-BC77-4E177A4EEB29}"/>
                </a:ext>
              </a:extLst>
            </p:cNvPr>
            <p:cNvSpPr/>
            <p:nvPr/>
          </p:nvSpPr>
          <p:spPr>
            <a:xfrm>
              <a:off x="4642061" y="2276209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B57601C1-AEA4-489E-9C87-375F19E435BE}"/>
                </a:ext>
              </a:extLst>
            </p:cNvPr>
            <p:cNvSpPr/>
            <p:nvPr/>
          </p:nvSpPr>
          <p:spPr>
            <a:xfrm>
              <a:off x="5013056" y="1834901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AE547A97-E342-40DE-81C3-76E1608D4714}"/>
                </a:ext>
              </a:extLst>
            </p:cNvPr>
            <p:cNvSpPr/>
            <p:nvPr/>
          </p:nvSpPr>
          <p:spPr>
            <a:xfrm>
              <a:off x="6151615" y="2470681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CDE15986-6744-4033-9803-DC0DF78E51E4}"/>
                </a:ext>
              </a:extLst>
            </p:cNvPr>
            <p:cNvSpPr/>
            <p:nvPr/>
          </p:nvSpPr>
          <p:spPr>
            <a:xfrm>
              <a:off x="5526087" y="1927624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A74CB2BF-0405-4C2B-87ED-0DBDFABD1FBD}"/>
                </a:ext>
              </a:extLst>
            </p:cNvPr>
            <p:cNvSpPr/>
            <p:nvPr/>
          </p:nvSpPr>
          <p:spPr>
            <a:xfrm>
              <a:off x="5846740" y="2213776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B52152F-5D5F-472F-A618-97E8F927471B}"/>
                </a:ext>
              </a:extLst>
            </p:cNvPr>
            <p:cNvSpPr/>
            <p:nvPr/>
          </p:nvSpPr>
          <p:spPr>
            <a:xfrm>
              <a:off x="5113520" y="2403115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EFA17C16-B81A-4D40-B79A-E7ED9856A8CF}"/>
                </a:ext>
              </a:extLst>
            </p:cNvPr>
            <p:cNvSpPr/>
            <p:nvPr/>
          </p:nvSpPr>
          <p:spPr>
            <a:xfrm>
              <a:off x="4879690" y="2238307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10ECC82-B502-4A81-8DD0-5516E2763742}"/>
                </a:ext>
              </a:extLst>
            </p:cNvPr>
            <p:cNvSpPr/>
            <p:nvPr/>
          </p:nvSpPr>
          <p:spPr>
            <a:xfrm>
              <a:off x="4826359" y="2341175"/>
              <a:ext cx="106660" cy="619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01701B7E-C92C-4071-8968-3C53DB17DE72}"/>
                </a:ext>
              </a:extLst>
            </p:cNvPr>
            <p:cNvSpPr/>
            <p:nvPr/>
          </p:nvSpPr>
          <p:spPr>
            <a:xfrm>
              <a:off x="5013057" y="1834901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74D6E3DD-F590-41B6-AF64-7E6799877B12}"/>
                </a:ext>
              </a:extLst>
            </p:cNvPr>
            <p:cNvSpPr/>
            <p:nvPr/>
          </p:nvSpPr>
          <p:spPr>
            <a:xfrm>
              <a:off x="6151616" y="2470681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903F2D1A-5163-46A1-B3F9-58CFE7278A71}"/>
                </a:ext>
              </a:extLst>
            </p:cNvPr>
            <p:cNvSpPr/>
            <p:nvPr/>
          </p:nvSpPr>
          <p:spPr>
            <a:xfrm>
              <a:off x="5333694" y="2028513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A7FE2819-2533-4F6A-B905-EA97345E8A80}"/>
                </a:ext>
              </a:extLst>
            </p:cNvPr>
            <p:cNvSpPr/>
            <p:nvPr/>
          </p:nvSpPr>
          <p:spPr>
            <a:xfrm rot="2020570">
              <a:off x="5641847" y="2049975"/>
              <a:ext cx="45719" cy="10585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2E4E4167-278A-432F-BDFF-68C69BD41CAD}"/>
                </a:ext>
              </a:extLst>
            </p:cNvPr>
            <p:cNvSpPr/>
            <p:nvPr/>
          </p:nvSpPr>
          <p:spPr>
            <a:xfrm>
              <a:off x="4658104" y="2431452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3B009BA7-A46D-4DDE-AD8C-D33D8B6A7B9B}"/>
                </a:ext>
              </a:extLst>
            </p:cNvPr>
            <p:cNvSpPr/>
            <p:nvPr/>
          </p:nvSpPr>
          <p:spPr>
            <a:xfrm>
              <a:off x="5480368" y="1755513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5AC67D2C-DF56-42E6-9254-D6EFCE098431}"/>
                </a:ext>
              </a:extLst>
            </p:cNvPr>
            <p:cNvSpPr/>
            <p:nvPr/>
          </p:nvSpPr>
          <p:spPr>
            <a:xfrm rot="3059520">
              <a:off x="4563871" y="2445016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605931FC-5056-4F2F-A87D-EB37EF67D764}"/>
                </a:ext>
              </a:extLst>
            </p:cNvPr>
            <p:cNvSpPr/>
            <p:nvPr/>
          </p:nvSpPr>
          <p:spPr>
            <a:xfrm>
              <a:off x="5199303" y="1874152"/>
              <a:ext cx="90790" cy="5347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92D4F99F-F967-4D95-B313-FAFA39B08A1D}"/>
                </a:ext>
              </a:extLst>
            </p:cNvPr>
            <p:cNvSpPr/>
            <p:nvPr/>
          </p:nvSpPr>
          <p:spPr>
            <a:xfrm>
              <a:off x="5453287" y="1846749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2130B029-1F30-4672-B03C-DCD895309D52}"/>
                </a:ext>
              </a:extLst>
            </p:cNvPr>
            <p:cNvSpPr/>
            <p:nvPr/>
          </p:nvSpPr>
          <p:spPr>
            <a:xfrm>
              <a:off x="5926060" y="2074232"/>
              <a:ext cx="106660" cy="619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F3698360-23D5-4433-9F20-80FA40A23641}"/>
                </a:ext>
              </a:extLst>
            </p:cNvPr>
            <p:cNvSpPr/>
            <p:nvPr/>
          </p:nvSpPr>
          <p:spPr>
            <a:xfrm>
              <a:off x="5532080" y="2216473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AD97EF9A-5694-4483-91BE-73FD21D490EA}"/>
                </a:ext>
              </a:extLst>
            </p:cNvPr>
            <p:cNvSpPr/>
            <p:nvPr/>
          </p:nvSpPr>
          <p:spPr>
            <a:xfrm rot="3059520">
              <a:off x="5366972" y="2485430"/>
              <a:ext cx="106660" cy="619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5BFD63E-9528-468C-B98B-1619FEF5873B}"/>
                </a:ext>
              </a:extLst>
            </p:cNvPr>
            <p:cNvSpPr/>
            <p:nvPr/>
          </p:nvSpPr>
          <p:spPr>
            <a:xfrm rot="3059520">
              <a:off x="4794461" y="2064576"/>
              <a:ext cx="45719" cy="86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B39D41FB-A47D-4228-AD1B-251158EE520D}"/>
                </a:ext>
              </a:extLst>
            </p:cNvPr>
            <p:cNvSpPr/>
            <p:nvPr/>
          </p:nvSpPr>
          <p:spPr>
            <a:xfrm>
              <a:off x="5193205" y="2040778"/>
              <a:ext cx="45719" cy="86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12F05439-48C3-4F1C-B54F-4B4F6E64244D}"/>
                </a:ext>
              </a:extLst>
            </p:cNvPr>
            <p:cNvSpPr/>
            <p:nvPr/>
          </p:nvSpPr>
          <p:spPr>
            <a:xfrm rot="3059520">
              <a:off x="5678488" y="1826476"/>
              <a:ext cx="45719" cy="86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C1DFF307-3ADB-4E37-92B0-FE516BD21F7E}"/>
                </a:ext>
              </a:extLst>
            </p:cNvPr>
            <p:cNvSpPr/>
            <p:nvPr/>
          </p:nvSpPr>
          <p:spPr>
            <a:xfrm>
              <a:off x="5846740" y="2386675"/>
              <a:ext cx="45719" cy="86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80423D95-AAA5-44C0-85E2-5FA8AFB37137}"/>
                </a:ext>
              </a:extLst>
            </p:cNvPr>
            <p:cNvSpPr/>
            <p:nvPr/>
          </p:nvSpPr>
          <p:spPr>
            <a:xfrm>
              <a:off x="5265921" y="2301967"/>
              <a:ext cx="45719" cy="86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B4ED86E5-21C6-4298-B8C7-A3B95FC7C8E6}"/>
                </a:ext>
              </a:extLst>
            </p:cNvPr>
            <p:cNvSpPr/>
            <p:nvPr/>
          </p:nvSpPr>
          <p:spPr>
            <a:xfrm>
              <a:off x="4716271" y="2233383"/>
              <a:ext cx="45719" cy="86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81462673-81F9-4355-8A29-0285814752AC}"/>
                </a:ext>
              </a:extLst>
            </p:cNvPr>
            <p:cNvSpPr/>
            <p:nvPr/>
          </p:nvSpPr>
          <p:spPr>
            <a:xfrm>
              <a:off x="5571806" y="1569763"/>
              <a:ext cx="45719" cy="86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5B975B0A-7811-42B9-A04E-93D0657152C4}"/>
                </a:ext>
              </a:extLst>
            </p:cNvPr>
            <p:cNvSpPr/>
            <p:nvPr/>
          </p:nvSpPr>
          <p:spPr>
            <a:xfrm>
              <a:off x="5528544" y="1791701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3F60A08C-D2B8-4547-A509-79166532EA1A}"/>
                </a:ext>
              </a:extLst>
            </p:cNvPr>
            <p:cNvSpPr/>
            <p:nvPr/>
          </p:nvSpPr>
          <p:spPr>
            <a:xfrm>
              <a:off x="5826413" y="2034760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DC8F9536-FDDD-4C72-BAE6-A4B53056ACEC}"/>
                </a:ext>
              </a:extLst>
            </p:cNvPr>
            <p:cNvSpPr/>
            <p:nvPr/>
          </p:nvSpPr>
          <p:spPr>
            <a:xfrm>
              <a:off x="6069350" y="2183006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CFEF62EB-B36A-4AC6-87FE-6245170876CB}"/>
                </a:ext>
              </a:extLst>
            </p:cNvPr>
            <p:cNvSpPr/>
            <p:nvPr/>
          </p:nvSpPr>
          <p:spPr>
            <a:xfrm>
              <a:off x="6023631" y="2326426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96E0A41B-CC14-4649-965E-408E04C0FD0A}"/>
                </a:ext>
              </a:extLst>
            </p:cNvPr>
            <p:cNvSpPr/>
            <p:nvPr/>
          </p:nvSpPr>
          <p:spPr>
            <a:xfrm>
              <a:off x="6051833" y="2511407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BE93B35-D92D-41D6-AD52-AC63AA932DA0}"/>
              </a:ext>
            </a:extLst>
          </p:cNvPr>
          <p:cNvGrpSpPr/>
          <p:nvPr/>
        </p:nvGrpSpPr>
        <p:grpSpPr>
          <a:xfrm>
            <a:off x="7727604" y="2683617"/>
            <a:ext cx="960030" cy="703828"/>
            <a:chOff x="4265063" y="1461607"/>
            <a:chExt cx="2093153" cy="1133812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691DF68-E09A-459E-A97E-94CF7A26E6FD}"/>
                </a:ext>
              </a:extLst>
            </p:cNvPr>
            <p:cNvGrpSpPr/>
            <p:nvPr/>
          </p:nvGrpSpPr>
          <p:grpSpPr>
            <a:xfrm>
              <a:off x="4265063" y="1461607"/>
              <a:ext cx="2093153" cy="1133812"/>
              <a:chOff x="4265085" y="1431709"/>
              <a:chExt cx="2093153" cy="1133812"/>
            </a:xfrm>
            <a:solidFill>
              <a:schemeClr val="accent4">
                <a:lumMod val="60000"/>
                <a:lumOff val="40000"/>
              </a:schemeClr>
            </a:solidFill>
          </p:grpSpPr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5A8454D8-88AC-4F09-9FA2-3A1ACB892C00}"/>
                  </a:ext>
                </a:extLst>
              </p:cNvPr>
              <p:cNvCxnSpPr/>
              <p:nvPr/>
            </p:nvCxnSpPr>
            <p:spPr>
              <a:xfrm>
                <a:off x="4265085" y="2560695"/>
                <a:ext cx="2093153" cy="0"/>
              </a:xfrm>
              <a:prstGeom prst="line">
                <a:avLst/>
              </a:prstGeom>
              <a:grpFill/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996748FF-F222-4221-B740-CA77D77780CF}"/>
                  </a:ext>
                </a:extLst>
              </p:cNvPr>
              <p:cNvSpPr/>
              <p:nvPr/>
            </p:nvSpPr>
            <p:spPr>
              <a:xfrm>
                <a:off x="4278087" y="1431709"/>
                <a:ext cx="2067151" cy="1133812"/>
              </a:xfrm>
              <a:custGeom>
                <a:avLst/>
                <a:gdLst>
                  <a:gd name="connsiteX0" fmla="*/ 0 w 2067151"/>
                  <a:gd name="connsiteY0" fmla="*/ 1129478 h 1133812"/>
                  <a:gd name="connsiteX1" fmla="*/ 99674 w 2067151"/>
                  <a:gd name="connsiteY1" fmla="*/ 960466 h 1133812"/>
                  <a:gd name="connsiteX2" fmla="*/ 502703 w 2067151"/>
                  <a:gd name="connsiteY2" fmla="*/ 431760 h 1133812"/>
                  <a:gd name="connsiteX3" fmla="*/ 671716 w 2067151"/>
                  <a:gd name="connsiteY3" fmla="*/ 297417 h 1133812"/>
                  <a:gd name="connsiteX4" fmla="*/ 814726 w 2067151"/>
                  <a:gd name="connsiteY4" fmla="*/ 280083 h 1133812"/>
                  <a:gd name="connsiteX5" fmla="*/ 979405 w 2067151"/>
                  <a:gd name="connsiteY5" fmla="*/ 280083 h 1133812"/>
                  <a:gd name="connsiteX6" fmla="*/ 1105081 w 2067151"/>
                  <a:gd name="connsiteY6" fmla="*/ 202077 h 1133812"/>
                  <a:gd name="connsiteX7" fmla="*/ 1209088 w 2067151"/>
                  <a:gd name="connsiteY7" fmla="*/ 54733 h 1133812"/>
                  <a:gd name="connsiteX8" fmla="*/ 1291428 w 2067151"/>
                  <a:gd name="connsiteY8" fmla="*/ 20064 h 1133812"/>
                  <a:gd name="connsiteX9" fmla="*/ 1352099 w 2067151"/>
                  <a:gd name="connsiteY9" fmla="*/ 15730 h 1133812"/>
                  <a:gd name="connsiteX10" fmla="*/ 1581782 w 2067151"/>
                  <a:gd name="connsiteY10" fmla="*/ 228079 h 1133812"/>
                  <a:gd name="connsiteX11" fmla="*/ 1824467 w 2067151"/>
                  <a:gd name="connsiteY11" fmla="*/ 609440 h 1133812"/>
                  <a:gd name="connsiteX12" fmla="*/ 1963143 w 2067151"/>
                  <a:gd name="connsiteY12" fmla="*/ 834790 h 1133812"/>
                  <a:gd name="connsiteX13" fmla="*/ 2067151 w 2067151"/>
                  <a:gd name="connsiteY13" fmla="*/ 1133812 h 113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67151" h="1133812">
                    <a:moveTo>
                      <a:pt x="0" y="1129478"/>
                    </a:moveTo>
                    <a:cubicBezTo>
                      <a:pt x="7945" y="1103115"/>
                      <a:pt x="15890" y="1076752"/>
                      <a:pt x="99674" y="960466"/>
                    </a:cubicBezTo>
                    <a:cubicBezTo>
                      <a:pt x="183458" y="844180"/>
                      <a:pt x="407363" y="542268"/>
                      <a:pt x="502703" y="431760"/>
                    </a:cubicBezTo>
                    <a:cubicBezTo>
                      <a:pt x="598043" y="321252"/>
                      <a:pt x="619712" y="322696"/>
                      <a:pt x="671716" y="297417"/>
                    </a:cubicBezTo>
                    <a:cubicBezTo>
                      <a:pt x="723720" y="272138"/>
                      <a:pt x="763445" y="282972"/>
                      <a:pt x="814726" y="280083"/>
                    </a:cubicBezTo>
                    <a:cubicBezTo>
                      <a:pt x="866007" y="277194"/>
                      <a:pt x="931013" y="293084"/>
                      <a:pt x="979405" y="280083"/>
                    </a:cubicBezTo>
                    <a:cubicBezTo>
                      <a:pt x="1027797" y="267082"/>
                      <a:pt x="1066801" y="239635"/>
                      <a:pt x="1105081" y="202077"/>
                    </a:cubicBezTo>
                    <a:cubicBezTo>
                      <a:pt x="1143361" y="164519"/>
                      <a:pt x="1178030" y="85068"/>
                      <a:pt x="1209088" y="54733"/>
                    </a:cubicBezTo>
                    <a:cubicBezTo>
                      <a:pt x="1240146" y="24398"/>
                      <a:pt x="1267593" y="26564"/>
                      <a:pt x="1291428" y="20064"/>
                    </a:cubicBezTo>
                    <a:cubicBezTo>
                      <a:pt x="1315263" y="13563"/>
                      <a:pt x="1303707" y="-18939"/>
                      <a:pt x="1352099" y="15730"/>
                    </a:cubicBezTo>
                    <a:cubicBezTo>
                      <a:pt x="1400491" y="50399"/>
                      <a:pt x="1503054" y="129127"/>
                      <a:pt x="1581782" y="228079"/>
                    </a:cubicBezTo>
                    <a:cubicBezTo>
                      <a:pt x="1660510" y="327031"/>
                      <a:pt x="1760907" y="508322"/>
                      <a:pt x="1824467" y="609440"/>
                    </a:cubicBezTo>
                    <a:cubicBezTo>
                      <a:pt x="1888027" y="710558"/>
                      <a:pt x="1922696" y="747395"/>
                      <a:pt x="1963143" y="834790"/>
                    </a:cubicBezTo>
                    <a:cubicBezTo>
                      <a:pt x="2003590" y="922185"/>
                      <a:pt x="2035370" y="1027998"/>
                      <a:pt x="2067151" y="1133812"/>
                    </a:cubicBezTo>
                  </a:path>
                </a:pathLst>
              </a:custGeom>
              <a:grpFill/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10C8A355-94A5-4519-96CA-4C448E1A3E96}"/>
                </a:ext>
              </a:extLst>
            </p:cNvPr>
            <p:cNvSpPr/>
            <p:nvPr/>
          </p:nvSpPr>
          <p:spPr>
            <a:xfrm>
              <a:off x="4879689" y="2127822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52180C3-DD48-45FF-9620-2DF3E635C188}"/>
                </a:ext>
              </a:extLst>
            </p:cNvPr>
            <p:cNvSpPr/>
            <p:nvPr/>
          </p:nvSpPr>
          <p:spPr>
            <a:xfrm>
              <a:off x="4642061" y="2276209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637730B-F6B2-46E2-BEC1-9F8544AB8498}"/>
                </a:ext>
              </a:extLst>
            </p:cNvPr>
            <p:cNvSpPr/>
            <p:nvPr/>
          </p:nvSpPr>
          <p:spPr>
            <a:xfrm>
              <a:off x="5013056" y="1834901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4EC667C-8294-46AC-84E6-B08D9DFFDD40}"/>
                </a:ext>
              </a:extLst>
            </p:cNvPr>
            <p:cNvSpPr/>
            <p:nvPr/>
          </p:nvSpPr>
          <p:spPr>
            <a:xfrm>
              <a:off x="6151615" y="2470681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88FB032-ED1D-4DA4-AD43-0DBB4C4B111A}"/>
                </a:ext>
              </a:extLst>
            </p:cNvPr>
            <p:cNvSpPr/>
            <p:nvPr/>
          </p:nvSpPr>
          <p:spPr>
            <a:xfrm>
              <a:off x="5526087" y="1927624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9BC6FA9-AEE8-4DC9-99EC-CFE26542BBEB}"/>
                </a:ext>
              </a:extLst>
            </p:cNvPr>
            <p:cNvSpPr/>
            <p:nvPr/>
          </p:nvSpPr>
          <p:spPr>
            <a:xfrm>
              <a:off x="5846740" y="2213776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40CE47E8-C1A1-420E-8BCF-74FA48B08D0A}"/>
                </a:ext>
              </a:extLst>
            </p:cNvPr>
            <p:cNvSpPr/>
            <p:nvPr/>
          </p:nvSpPr>
          <p:spPr>
            <a:xfrm>
              <a:off x="5113520" y="2403115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232B773-C0DB-44FB-B535-7BC24968E137}"/>
                </a:ext>
              </a:extLst>
            </p:cNvPr>
            <p:cNvSpPr/>
            <p:nvPr/>
          </p:nvSpPr>
          <p:spPr>
            <a:xfrm>
              <a:off x="4879690" y="2238307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373F3FF-E539-47F2-8AD7-3823C5BBD4D6}"/>
                </a:ext>
              </a:extLst>
            </p:cNvPr>
            <p:cNvSpPr/>
            <p:nvPr/>
          </p:nvSpPr>
          <p:spPr>
            <a:xfrm>
              <a:off x="4826359" y="2341175"/>
              <a:ext cx="106660" cy="619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B3C5A06-460F-48B7-93E8-1EB702FF0EC2}"/>
                </a:ext>
              </a:extLst>
            </p:cNvPr>
            <p:cNvSpPr/>
            <p:nvPr/>
          </p:nvSpPr>
          <p:spPr>
            <a:xfrm>
              <a:off x="5013057" y="1834901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D4F5336C-6B7D-43E7-8BB3-098EBAD0DC2E}"/>
                </a:ext>
              </a:extLst>
            </p:cNvPr>
            <p:cNvSpPr/>
            <p:nvPr/>
          </p:nvSpPr>
          <p:spPr>
            <a:xfrm>
              <a:off x="6151616" y="2470681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50EACBC-26C6-491E-8505-2A35300B2AF0}"/>
                </a:ext>
              </a:extLst>
            </p:cNvPr>
            <p:cNvSpPr/>
            <p:nvPr/>
          </p:nvSpPr>
          <p:spPr>
            <a:xfrm>
              <a:off x="5333694" y="2028513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13E9C3A8-DD4A-4543-95F1-7795D27B6804}"/>
                </a:ext>
              </a:extLst>
            </p:cNvPr>
            <p:cNvSpPr/>
            <p:nvPr/>
          </p:nvSpPr>
          <p:spPr>
            <a:xfrm rot="2020570">
              <a:off x="5641847" y="2049975"/>
              <a:ext cx="45719" cy="10585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F3E45FFE-4B38-47A3-B163-907134993EAF}"/>
                </a:ext>
              </a:extLst>
            </p:cNvPr>
            <p:cNvSpPr/>
            <p:nvPr/>
          </p:nvSpPr>
          <p:spPr>
            <a:xfrm>
              <a:off x="4658104" y="2431452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7A17BB1-8D8C-4C8A-AFE9-7E4D5A35733B}"/>
                </a:ext>
              </a:extLst>
            </p:cNvPr>
            <p:cNvSpPr/>
            <p:nvPr/>
          </p:nvSpPr>
          <p:spPr>
            <a:xfrm>
              <a:off x="5480368" y="1755513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F424ECE4-F440-4273-84D4-97C0356F56C2}"/>
                </a:ext>
              </a:extLst>
            </p:cNvPr>
            <p:cNvSpPr/>
            <p:nvPr/>
          </p:nvSpPr>
          <p:spPr>
            <a:xfrm rot="3059520">
              <a:off x="4563871" y="2445016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7CA1DFE8-4AEC-4125-B315-F65F14CE6A92}"/>
                </a:ext>
              </a:extLst>
            </p:cNvPr>
            <p:cNvSpPr/>
            <p:nvPr/>
          </p:nvSpPr>
          <p:spPr>
            <a:xfrm>
              <a:off x="5199303" y="1874152"/>
              <a:ext cx="90790" cy="5347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12D5CCC2-B4E4-4F78-A329-CE8CC0C061C7}"/>
                </a:ext>
              </a:extLst>
            </p:cNvPr>
            <p:cNvSpPr/>
            <p:nvPr/>
          </p:nvSpPr>
          <p:spPr>
            <a:xfrm>
              <a:off x="5453287" y="1846749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B0E2D516-C20F-40AE-8F43-90BB21CE3E2F}"/>
                </a:ext>
              </a:extLst>
            </p:cNvPr>
            <p:cNvSpPr/>
            <p:nvPr/>
          </p:nvSpPr>
          <p:spPr>
            <a:xfrm>
              <a:off x="5926060" y="2074232"/>
              <a:ext cx="106660" cy="619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B53BF5AB-E93C-4127-B339-7223D1CD76EF}"/>
                </a:ext>
              </a:extLst>
            </p:cNvPr>
            <p:cNvSpPr/>
            <p:nvPr/>
          </p:nvSpPr>
          <p:spPr>
            <a:xfrm>
              <a:off x="5532080" y="2216473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AC1B43AD-C895-4A1C-BD63-73AC5ED9BFF7}"/>
                </a:ext>
              </a:extLst>
            </p:cNvPr>
            <p:cNvSpPr/>
            <p:nvPr/>
          </p:nvSpPr>
          <p:spPr>
            <a:xfrm rot="3059520">
              <a:off x="5366972" y="2485430"/>
              <a:ext cx="106660" cy="619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788264D-1B13-479A-8ABC-9BB46A09E16C}"/>
                </a:ext>
              </a:extLst>
            </p:cNvPr>
            <p:cNvSpPr/>
            <p:nvPr/>
          </p:nvSpPr>
          <p:spPr>
            <a:xfrm rot="3059520">
              <a:off x="4794461" y="2064576"/>
              <a:ext cx="45719" cy="86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6AC6630E-D358-45EF-A2BD-20EE6324A177}"/>
                </a:ext>
              </a:extLst>
            </p:cNvPr>
            <p:cNvSpPr/>
            <p:nvPr/>
          </p:nvSpPr>
          <p:spPr>
            <a:xfrm>
              <a:off x="5193205" y="2040778"/>
              <a:ext cx="45719" cy="86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893A0567-1E74-4DE1-BC99-8EA1E741CB59}"/>
                </a:ext>
              </a:extLst>
            </p:cNvPr>
            <p:cNvSpPr/>
            <p:nvPr/>
          </p:nvSpPr>
          <p:spPr>
            <a:xfrm rot="3059520">
              <a:off x="5678488" y="1826476"/>
              <a:ext cx="45719" cy="86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AA527E4C-190D-4775-9A36-C08576E325B3}"/>
                </a:ext>
              </a:extLst>
            </p:cNvPr>
            <p:cNvSpPr/>
            <p:nvPr/>
          </p:nvSpPr>
          <p:spPr>
            <a:xfrm>
              <a:off x="5846740" y="2386675"/>
              <a:ext cx="45719" cy="86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B074AF44-E4EB-4D72-A7D5-9B936EB289A5}"/>
                </a:ext>
              </a:extLst>
            </p:cNvPr>
            <p:cNvSpPr/>
            <p:nvPr/>
          </p:nvSpPr>
          <p:spPr>
            <a:xfrm>
              <a:off x="5265921" y="2301967"/>
              <a:ext cx="45719" cy="86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A881156B-A892-42A8-A141-B15CFD9984BC}"/>
                </a:ext>
              </a:extLst>
            </p:cNvPr>
            <p:cNvSpPr/>
            <p:nvPr/>
          </p:nvSpPr>
          <p:spPr>
            <a:xfrm>
              <a:off x="4716271" y="2233383"/>
              <a:ext cx="45719" cy="86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7179A119-0C20-4D85-9D3A-711D34388ABF}"/>
                </a:ext>
              </a:extLst>
            </p:cNvPr>
            <p:cNvSpPr/>
            <p:nvPr/>
          </p:nvSpPr>
          <p:spPr>
            <a:xfrm>
              <a:off x="5571806" y="1569763"/>
              <a:ext cx="45719" cy="86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F511E7D-2DE8-4DB9-8BA7-365999D1D77E}"/>
                </a:ext>
              </a:extLst>
            </p:cNvPr>
            <p:cNvSpPr/>
            <p:nvPr/>
          </p:nvSpPr>
          <p:spPr>
            <a:xfrm>
              <a:off x="5528544" y="1791701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CF8B4535-219F-406B-86CB-B55DF42B9C04}"/>
                </a:ext>
              </a:extLst>
            </p:cNvPr>
            <p:cNvSpPr/>
            <p:nvPr/>
          </p:nvSpPr>
          <p:spPr>
            <a:xfrm>
              <a:off x="5826413" y="2034760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92FE72AB-3DC2-4342-ACDB-656058EE896E}"/>
                </a:ext>
              </a:extLst>
            </p:cNvPr>
            <p:cNvSpPr/>
            <p:nvPr/>
          </p:nvSpPr>
          <p:spPr>
            <a:xfrm>
              <a:off x="6069350" y="2183006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CBE6855B-1CC4-42B3-A133-BC77E1344347}"/>
                </a:ext>
              </a:extLst>
            </p:cNvPr>
            <p:cNvSpPr/>
            <p:nvPr/>
          </p:nvSpPr>
          <p:spPr>
            <a:xfrm>
              <a:off x="6023631" y="2326426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48DCFA05-F320-47B3-B3FC-9286A00E19D8}"/>
                </a:ext>
              </a:extLst>
            </p:cNvPr>
            <p:cNvSpPr/>
            <p:nvPr/>
          </p:nvSpPr>
          <p:spPr>
            <a:xfrm>
              <a:off x="6051833" y="2511407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A5AD17C-B8B3-4779-8B44-0D903BA889E7}"/>
              </a:ext>
            </a:extLst>
          </p:cNvPr>
          <p:cNvGrpSpPr/>
          <p:nvPr/>
        </p:nvGrpSpPr>
        <p:grpSpPr>
          <a:xfrm rot="10800000" flipH="1">
            <a:off x="3817067" y="3410581"/>
            <a:ext cx="960030" cy="703828"/>
            <a:chOff x="4265085" y="1457326"/>
            <a:chExt cx="2093153" cy="1133812"/>
          </a:xfrm>
          <a:noFill/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24E2227-94D0-427D-A5BF-552EF010B24D}"/>
                </a:ext>
              </a:extLst>
            </p:cNvPr>
            <p:cNvCxnSpPr/>
            <p:nvPr/>
          </p:nvCxnSpPr>
          <p:spPr>
            <a:xfrm>
              <a:off x="4265085" y="2560695"/>
              <a:ext cx="2093153" cy="0"/>
            </a:xfrm>
            <a:prstGeom prst="line">
              <a:avLst/>
            </a:prstGeom>
            <a:grp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CAD03A6-225D-4054-8DF7-D049DDACAFE3}"/>
                </a:ext>
              </a:extLst>
            </p:cNvPr>
            <p:cNvSpPr/>
            <p:nvPr/>
          </p:nvSpPr>
          <p:spPr>
            <a:xfrm>
              <a:off x="4278086" y="1457326"/>
              <a:ext cx="2067151" cy="1133812"/>
            </a:xfrm>
            <a:custGeom>
              <a:avLst/>
              <a:gdLst>
                <a:gd name="connsiteX0" fmla="*/ 0 w 2067151"/>
                <a:gd name="connsiteY0" fmla="*/ 1129478 h 1133812"/>
                <a:gd name="connsiteX1" fmla="*/ 99674 w 2067151"/>
                <a:gd name="connsiteY1" fmla="*/ 960466 h 1133812"/>
                <a:gd name="connsiteX2" fmla="*/ 502703 w 2067151"/>
                <a:gd name="connsiteY2" fmla="*/ 431760 h 1133812"/>
                <a:gd name="connsiteX3" fmla="*/ 671716 w 2067151"/>
                <a:gd name="connsiteY3" fmla="*/ 297417 h 1133812"/>
                <a:gd name="connsiteX4" fmla="*/ 814726 w 2067151"/>
                <a:gd name="connsiteY4" fmla="*/ 280083 h 1133812"/>
                <a:gd name="connsiteX5" fmla="*/ 979405 w 2067151"/>
                <a:gd name="connsiteY5" fmla="*/ 280083 h 1133812"/>
                <a:gd name="connsiteX6" fmla="*/ 1105081 w 2067151"/>
                <a:gd name="connsiteY6" fmla="*/ 202077 h 1133812"/>
                <a:gd name="connsiteX7" fmla="*/ 1209088 w 2067151"/>
                <a:gd name="connsiteY7" fmla="*/ 54733 h 1133812"/>
                <a:gd name="connsiteX8" fmla="*/ 1291428 w 2067151"/>
                <a:gd name="connsiteY8" fmla="*/ 20064 h 1133812"/>
                <a:gd name="connsiteX9" fmla="*/ 1352099 w 2067151"/>
                <a:gd name="connsiteY9" fmla="*/ 15730 h 1133812"/>
                <a:gd name="connsiteX10" fmla="*/ 1581782 w 2067151"/>
                <a:gd name="connsiteY10" fmla="*/ 228079 h 1133812"/>
                <a:gd name="connsiteX11" fmla="*/ 1824467 w 2067151"/>
                <a:gd name="connsiteY11" fmla="*/ 609440 h 1133812"/>
                <a:gd name="connsiteX12" fmla="*/ 1963143 w 2067151"/>
                <a:gd name="connsiteY12" fmla="*/ 834790 h 1133812"/>
                <a:gd name="connsiteX13" fmla="*/ 2067151 w 2067151"/>
                <a:gd name="connsiteY13" fmla="*/ 1133812 h 113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67151" h="1133812">
                  <a:moveTo>
                    <a:pt x="0" y="1129478"/>
                  </a:moveTo>
                  <a:cubicBezTo>
                    <a:pt x="7945" y="1103115"/>
                    <a:pt x="15890" y="1076752"/>
                    <a:pt x="99674" y="960466"/>
                  </a:cubicBezTo>
                  <a:cubicBezTo>
                    <a:pt x="183458" y="844180"/>
                    <a:pt x="407363" y="542268"/>
                    <a:pt x="502703" y="431760"/>
                  </a:cubicBezTo>
                  <a:cubicBezTo>
                    <a:pt x="598043" y="321252"/>
                    <a:pt x="619712" y="322696"/>
                    <a:pt x="671716" y="297417"/>
                  </a:cubicBezTo>
                  <a:cubicBezTo>
                    <a:pt x="723720" y="272138"/>
                    <a:pt x="763445" y="282972"/>
                    <a:pt x="814726" y="280083"/>
                  </a:cubicBezTo>
                  <a:cubicBezTo>
                    <a:pt x="866007" y="277194"/>
                    <a:pt x="931013" y="293084"/>
                    <a:pt x="979405" y="280083"/>
                  </a:cubicBezTo>
                  <a:cubicBezTo>
                    <a:pt x="1027797" y="267082"/>
                    <a:pt x="1066801" y="239635"/>
                    <a:pt x="1105081" y="202077"/>
                  </a:cubicBezTo>
                  <a:cubicBezTo>
                    <a:pt x="1143361" y="164519"/>
                    <a:pt x="1178030" y="85068"/>
                    <a:pt x="1209088" y="54733"/>
                  </a:cubicBezTo>
                  <a:cubicBezTo>
                    <a:pt x="1240146" y="24398"/>
                    <a:pt x="1267593" y="26564"/>
                    <a:pt x="1291428" y="20064"/>
                  </a:cubicBezTo>
                  <a:cubicBezTo>
                    <a:pt x="1315263" y="13563"/>
                    <a:pt x="1303707" y="-18939"/>
                    <a:pt x="1352099" y="15730"/>
                  </a:cubicBezTo>
                  <a:cubicBezTo>
                    <a:pt x="1400491" y="50399"/>
                    <a:pt x="1503054" y="129127"/>
                    <a:pt x="1581782" y="228079"/>
                  </a:cubicBezTo>
                  <a:cubicBezTo>
                    <a:pt x="1660510" y="327031"/>
                    <a:pt x="1760907" y="508322"/>
                    <a:pt x="1824467" y="609440"/>
                  </a:cubicBezTo>
                  <a:cubicBezTo>
                    <a:pt x="1888027" y="710558"/>
                    <a:pt x="1922696" y="747395"/>
                    <a:pt x="1963143" y="834790"/>
                  </a:cubicBezTo>
                  <a:cubicBezTo>
                    <a:pt x="2003590" y="922185"/>
                    <a:pt x="2035370" y="1027998"/>
                    <a:pt x="2067151" y="1133812"/>
                  </a:cubicBezTo>
                </a:path>
              </a:pathLst>
            </a:custGeom>
            <a:grp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1A04755-F769-4497-99B4-7624D9B59BEB}"/>
              </a:ext>
            </a:extLst>
          </p:cNvPr>
          <p:cNvGrpSpPr/>
          <p:nvPr/>
        </p:nvGrpSpPr>
        <p:grpSpPr>
          <a:xfrm rot="10800000" flipH="1">
            <a:off x="939093" y="3390916"/>
            <a:ext cx="960030" cy="703828"/>
            <a:chOff x="4265085" y="1431709"/>
            <a:chExt cx="2093153" cy="1133812"/>
          </a:xfrm>
          <a:noFill/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A7839CA-0D50-4CE0-8D2B-4BFA1D2ADF04}"/>
                </a:ext>
              </a:extLst>
            </p:cNvPr>
            <p:cNvCxnSpPr/>
            <p:nvPr/>
          </p:nvCxnSpPr>
          <p:spPr>
            <a:xfrm>
              <a:off x="4265085" y="2560695"/>
              <a:ext cx="2093153" cy="0"/>
            </a:xfrm>
            <a:prstGeom prst="line">
              <a:avLst/>
            </a:prstGeom>
            <a:grp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F8479A9-FF91-4A8A-A636-8D2482EB12C6}"/>
                </a:ext>
              </a:extLst>
            </p:cNvPr>
            <p:cNvSpPr/>
            <p:nvPr/>
          </p:nvSpPr>
          <p:spPr>
            <a:xfrm>
              <a:off x="4278087" y="1431709"/>
              <a:ext cx="2067151" cy="1133812"/>
            </a:xfrm>
            <a:custGeom>
              <a:avLst/>
              <a:gdLst>
                <a:gd name="connsiteX0" fmla="*/ 0 w 2067151"/>
                <a:gd name="connsiteY0" fmla="*/ 1129478 h 1133812"/>
                <a:gd name="connsiteX1" fmla="*/ 99674 w 2067151"/>
                <a:gd name="connsiteY1" fmla="*/ 960466 h 1133812"/>
                <a:gd name="connsiteX2" fmla="*/ 502703 w 2067151"/>
                <a:gd name="connsiteY2" fmla="*/ 431760 h 1133812"/>
                <a:gd name="connsiteX3" fmla="*/ 671716 w 2067151"/>
                <a:gd name="connsiteY3" fmla="*/ 297417 h 1133812"/>
                <a:gd name="connsiteX4" fmla="*/ 814726 w 2067151"/>
                <a:gd name="connsiteY4" fmla="*/ 280083 h 1133812"/>
                <a:gd name="connsiteX5" fmla="*/ 979405 w 2067151"/>
                <a:gd name="connsiteY5" fmla="*/ 280083 h 1133812"/>
                <a:gd name="connsiteX6" fmla="*/ 1105081 w 2067151"/>
                <a:gd name="connsiteY6" fmla="*/ 202077 h 1133812"/>
                <a:gd name="connsiteX7" fmla="*/ 1209088 w 2067151"/>
                <a:gd name="connsiteY7" fmla="*/ 54733 h 1133812"/>
                <a:gd name="connsiteX8" fmla="*/ 1291428 w 2067151"/>
                <a:gd name="connsiteY8" fmla="*/ 20064 h 1133812"/>
                <a:gd name="connsiteX9" fmla="*/ 1352099 w 2067151"/>
                <a:gd name="connsiteY9" fmla="*/ 15730 h 1133812"/>
                <a:gd name="connsiteX10" fmla="*/ 1581782 w 2067151"/>
                <a:gd name="connsiteY10" fmla="*/ 228079 h 1133812"/>
                <a:gd name="connsiteX11" fmla="*/ 1824467 w 2067151"/>
                <a:gd name="connsiteY11" fmla="*/ 609440 h 1133812"/>
                <a:gd name="connsiteX12" fmla="*/ 1963143 w 2067151"/>
                <a:gd name="connsiteY12" fmla="*/ 834790 h 1133812"/>
                <a:gd name="connsiteX13" fmla="*/ 2067151 w 2067151"/>
                <a:gd name="connsiteY13" fmla="*/ 1133812 h 113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67151" h="1133812">
                  <a:moveTo>
                    <a:pt x="0" y="1129478"/>
                  </a:moveTo>
                  <a:cubicBezTo>
                    <a:pt x="7945" y="1103115"/>
                    <a:pt x="15890" y="1076752"/>
                    <a:pt x="99674" y="960466"/>
                  </a:cubicBezTo>
                  <a:cubicBezTo>
                    <a:pt x="183458" y="844180"/>
                    <a:pt x="407363" y="542268"/>
                    <a:pt x="502703" y="431760"/>
                  </a:cubicBezTo>
                  <a:cubicBezTo>
                    <a:pt x="598043" y="321252"/>
                    <a:pt x="619712" y="322696"/>
                    <a:pt x="671716" y="297417"/>
                  </a:cubicBezTo>
                  <a:cubicBezTo>
                    <a:pt x="723720" y="272138"/>
                    <a:pt x="763445" y="282972"/>
                    <a:pt x="814726" y="280083"/>
                  </a:cubicBezTo>
                  <a:cubicBezTo>
                    <a:pt x="866007" y="277194"/>
                    <a:pt x="931013" y="293084"/>
                    <a:pt x="979405" y="280083"/>
                  </a:cubicBezTo>
                  <a:cubicBezTo>
                    <a:pt x="1027797" y="267082"/>
                    <a:pt x="1066801" y="239635"/>
                    <a:pt x="1105081" y="202077"/>
                  </a:cubicBezTo>
                  <a:cubicBezTo>
                    <a:pt x="1143361" y="164519"/>
                    <a:pt x="1178030" y="85068"/>
                    <a:pt x="1209088" y="54733"/>
                  </a:cubicBezTo>
                  <a:cubicBezTo>
                    <a:pt x="1240146" y="24398"/>
                    <a:pt x="1267593" y="26564"/>
                    <a:pt x="1291428" y="20064"/>
                  </a:cubicBezTo>
                  <a:cubicBezTo>
                    <a:pt x="1315263" y="13563"/>
                    <a:pt x="1303707" y="-18939"/>
                    <a:pt x="1352099" y="15730"/>
                  </a:cubicBezTo>
                  <a:cubicBezTo>
                    <a:pt x="1400491" y="50399"/>
                    <a:pt x="1503054" y="129127"/>
                    <a:pt x="1581782" y="228079"/>
                  </a:cubicBezTo>
                  <a:cubicBezTo>
                    <a:pt x="1660510" y="327031"/>
                    <a:pt x="1760907" y="508322"/>
                    <a:pt x="1824467" y="609440"/>
                  </a:cubicBezTo>
                  <a:cubicBezTo>
                    <a:pt x="1888027" y="710558"/>
                    <a:pt x="1922696" y="747395"/>
                    <a:pt x="1963143" y="834790"/>
                  </a:cubicBezTo>
                  <a:cubicBezTo>
                    <a:pt x="2003590" y="922185"/>
                    <a:pt x="2035370" y="1027998"/>
                    <a:pt x="2067151" y="1133812"/>
                  </a:cubicBezTo>
                </a:path>
              </a:pathLst>
            </a:custGeom>
            <a:grp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A4EDD55-0987-4622-B59A-A5527677961E}"/>
              </a:ext>
            </a:extLst>
          </p:cNvPr>
          <p:cNvGrpSpPr/>
          <p:nvPr/>
        </p:nvGrpSpPr>
        <p:grpSpPr>
          <a:xfrm>
            <a:off x="2857037" y="2648647"/>
            <a:ext cx="960030" cy="703828"/>
            <a:chOff x="4265063" y="1461607"/>
            <a:chExt cx="2093153" cy="11338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3A4ED76-B8F1-41A1-9BD2-78D1D54866C7}"/>
                </a:ext>
              </a:extLst>
            </p:cNvPr>
            <p:cNvGrpSpPr/>
            <p:nvPr/>
          </p:nvGrpSpPr>
          <p:grpSpPr>
            <a:xfrm>
              <a:off x="4265063" y="1461607"/>
              <a:ext cx="2093153" cy="1133812"/>
              <a:chOff x="4265085" y="1431709"/>
              <a:chExt cx="2093153" cy="1133812"/>
            </a:xfrm>
            <a:solidFill>
              <a:schemeClr val="accent4">
                <a:lumMod val="60000"/>
                <a:lumOff val="40000"/>
              </a:schemeClr>
            </a:solidFill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118489DF-8425-4048-8396-D06E048B39D3}"/>
                  </a:ext>
                </a:extLst>
              </p:cNvPr>
              <p:cNvCxnSpPr/>
              <p:nvPr/>
            </p:nvCxnSpPr>
            <p:spPr>
              <a:xfrm>
                <a:off x="4265085" y="2560695"/>
                <a:ext cx="2093153" cy="0"/>
              </a:xfrm>
              <a:prstGeom prst="line">
                <a:avLst/>
              </a:prstGeom>
              <a:grpFill/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F4FDAA1D-37BE-426D-B840-7F054939C947}"/>
                  </a:ext>
                </a:extLst>
              </p:cNvPr>
              <p:cNvSpPr/>
              <p:nvPr/>
            </p:nvSpPr>
            <p:spPr>
              <a:xfrm>
                <a:off x="4278087" y="1431709"/>
                <a:ext cx="2067151" cy="1133812"/>
              </a:xfrm>
              <a:custGeom>
                <a:avLst/>
                <a:gdLst>
                  <a:gd name="connsiteX0" fmla="*/ 0 w 2067151"/>
                  <a:gd name="connsiteY0" fmla="*/ 1129478 h 1133812"/>
                  <a:gd name="connsiteX1" fmla="*/ 99674 w 2067151"/>
                  <a:gd name="connsiteY1" fmla="*/ 960466 h 1133812"/>
                  <a:gd name="connsiteX2" fmla="*/ 502703 w 2067151"/>
                  <a:gd name="connsiteY2" fmla="*/ 431760 h 1133812"/>
                  <a:gd name="connsiteX3" fmla="*/ 671716 w 2067151"/>
                  <a:gd name="connsiteY3" fmla="*/ 297417 h 1133812"/>
                  <a:gd name="connsiteX4" fmla="*/ 814726 w 2067151"/>
                  <a:gd name="connsiteY4" fmla="*/ 280083 h 1133812"/>
                  <a:gd name="connsiteX5" fmla="*/ 979405 w 2067151"/>
                  <a:gd name="connsiteY5" fmla="*/ 280083 h 1133812"/>
                  <a:gd name="connsiteX6" fmla="*/ 1105081 w 2067151"/>
                  <a:gd name="connsiteY6" fmla="*/ 202077 h 1133812"/>
                  <a:gd name="connsiteX7" fmla="*/ 1209088 w 2067151"/>
                  <a:gd name="connsiteY7" fmla="*/ 54733 h 1133812"/>
                  <a:gd name="connsiteX8" fmla="*/ 1291428 w 2067151"/>
                  <a:gd name="connsiteY8" fmla="*/ 20064 h 1133812"/>
                  <a:gd name="connsiteX9" fmla="*/ 1352099 w 2067151"/>
                  <a:gd name="connsiteY9" fmla="*/ 15730 h 1133812"/>
                  <a:gd name="connsiteX10" fmla="*/ 1581782 w 2067151"/>
                  <a:gd name="connsiteY10" fmla="*/ 228079 h 1133812"/>
                  <a:gd name="connsiteX11" fmla="*/ 1824467 w 2067151"/>
                  <a:gd name="connsiteY11" fmla="*/ 609440 h 1133812"/>
                  <a:gd name="connsiteX12" fmla="*/ 1963143 w 2067151"/>
                  <a:gd name="connsiteY12" fmla="*/ 834790 h 1133812"/>
                  <a:gd name="connsiteX13" fmla="*/ 2067151 w 2067151"/>
                  <a:gd name="connsiteY13" fmla="*/ 1133812 h 113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67151" h="1133812">
                    <a:moveTo>
                      <a:pt x="0" y="1129478"/>
                    </a:moveTo>
                    <a:cubicBezTo>
                      <a:pt x="7945" y="1103115"/>
                      <a:pt x="15890" y="1076752"/>
                      <a:pt x="99674" y="960466"/>
                    </a:cubicBezTo>
                    <a:cubicBezTo>
                      <a:pt x="183458" y="844180"/>
                      <a:pt x="407363" y="542268"/>
                      <a:pt x="502703" y="431760"/>
                    </a:cubicBezTo>
                    <a:cubicBezTo>
                      <a:pt x="598043" y="321252"/>
                      <a:pt x="619712" y="322696"/>
                      <a:pt x="671716" y="297417"/>
                    </a:cubicBezTo>
                    <a:cubicBezTo>
                      <a:pt x="723720" y="272138"/>
                      <a:pt x="763445" y="282972"/>
                      <a:pt x="814726" y="280083"/>
                    </a:cubicBezTo>
                    <a:cubicBezTo>
                      <a:pt x="866007" y="277194"/>
                      <a:pt x="931013" y="293084"/>
                      <a:pt x="979405" y="280083"/>
                    </a:cubicBezTo>
                    <a:cubicBezTo>
                      <a:pt x="1027797" y="267082"/>
                      <a:pt x="1066801" y="239635"/>
                      <a:pt x="1105081" y="202077"/>
                    </a:cubicBezTo>
                    <a:cubicBezTo>
                      <a:pt x="1143361" y="164519"/>
                      <a:pt x="1178030" y="85068"/>
                      <a:pt x="1209088" y="54733"/>
                    </a:cubicBezTo>
                    <a:cubicBezTo>
                      <a:pt x="1240146" y="24398"/>
                      <a:pt x="1267593" y="26564"/>
                      <a:pt x="1291428" y="20064"/>
                    </a:cubicBezTo>
                    <a:cubicBezTo>
                      <a:pt x="1315263" y="13563"/>
                      <a:pt x="1303707" y="-18939"/>
                      <a:pt x="1352099" y="15730"/>
                    </a:cubicBezTo>
                    <a:cubicBezTo>
                      <a:pt x="1400491" y="50399"/>
                      <a:pt x="1503054" y="129127"/>
                      <a:pt x="1581782" y="228079"/>
                    </a:cubicBezTo>
                    <a:cubicBezTo>
                      <a:pt x="1660510" y="327031"/>
                      <a:pt x="1760907" y="508322"/>
                      <a:pt x="1824467" y="609440"/>
                    </a:cubicBezTo>
                    <a:cubicBezTo>
                      <a:pt x="1888027" y="710558"/>
                      <a:pt x="1922696" y="747395"/>
                      <a:pt x="1963143" y="834790"/>
                    </a:cubicBezTo>
                    <a:cubicBezTo>
                      <a:pt x="2003590" y="922185"/>
                      <a:pt x="2035370" y="1027998"/>
                      <a:pt x="2067151" y="1133812"/>
                    </a:cubicBezTo>
                  </a:path>
                </a:pathLst>
              </a:custGeom>
              <a:grpFill/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A6E1B08-B271-4E9B-AB4D-112B1D854B6A}"/>
                </a:ext>
              </a:extLst>
            </p:cNvPr>
            <p:cNvSpPr/>
            <p:nvPr/>
          </p:nvSpPr>
          <p:spPr>
            <a:xfrm>
              <a:off x="4879689" y="2127822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DC5665B-B358-40A4-9CFB-F6E25BB8E0E0}"/>
                </a:ext>
              </a:extLst>
            </p:cNvPr>
            <p:cNvSpPr/>
            <p:nvPr/>
          </p:nvSpPr>
          <p:spPr>
            <a:xfrm>
              <a:off x="4642061" y="2276209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5FB14AF-48B0-4BD3-B5E8-5E39659AF926}"/>
                </a:ext>
              </a:extLst>
            </p:cNvPr>
            <p:cNvSpPr/>
            <p:nvPr/>
          </p:nvSpPr>
          <p:spPr>
            <a:xfrm>
              <a:off x="5013056" y="1834901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6159F72-582F-4954-953D-3784C0AED9DC}"/>
                </a:ext>
              </a:extLst>
            </p:cNvPr>
            <p:cNvSpPr/>
            <p:nvPr/>
          </p:nvSpPr>
          <p:spPr>
            <a:xfrm>
              <a:off x="6151615" y="2470681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4F1C22B-21EA-4C33-B6FA-E140515E53AF}"/>
                </a:ext>
              </a:extLst>
            </p:cNvPr>
            <p:cNvSpPr/>
            <p:nvPr/>
          </p:nvSpPr>
          <p:spPr>
            <a:xfrm>
              <a:off x="5526087" y="1927624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2A0D63F-4505-4F13-84DB-6E8230F4293C}"/>
                </a:ext>
              </a:extLst>
            </p:cNvPr>
            <p:cNvSpPr/>
            <p:nvPr/>
          </p:nvSpPr>
          <p:spPr>
            <a:xfrm>
              <a:off x="5846740" y="2213776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53745A0-8A1D-4733-A7D4-49231F6DA572}"/>
                </a:ext>
              </a:extLst>
            </p:cNvPr>
            <p:cNvSpPr/>
            <p:nvPr/>
          </p:nvSpPr>
          <p:spPr>
            <a:xfrm>
              <a:off x="5113520" y="2403115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BCB54E6-48FD-429A-AA45-77CB0442FA56}"/>
                </a:ext>
              </a:extLst>
            </p:cNvPr>
            <p:cNvSpPr/>
            <p:nvPr/>
          </p:nvSpPr>
          <p:spPr>
            <a:xfrm>
              <a:off x="4879690" y="2238307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56B1F8A-FF48-4ED2-8739-F3DFA346BAEB}"/>
                </a:ext>
              </a:extLst>
            </p:cNvPr>
            <p:cNvSpPr/>
            <p:nvPr/>
          </p:nvSpPr>
          <p:spPr>
            <a:xfrm>
              <a:off x="4826359" y="2341175"/>
              <a:ext cx="106660" cy="619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04789EC-4098-4AE9-9F4F-63B2CE9F8472}"/>
                </a:ext>
              </a:extLst>
            </p:cNvPr>
            <p:cNvSpPr/>
            <p:nvPr/>
          </p:nvSpPr>
          <p:spPr>
            <a:xfrm>
              <a:off x="5013057" y="1834901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32F901C-1647-4947-B15D-6FDF13515525}"/>
                </a:ext>
              </a:extLst>
            </p:cNvPr>
            <p:cNvSpPr/>
            <p:nvPr/>
          </p:nvSpPr>
          <p:spPr>
            <a:xfrm>
              <a:off x="6151616" y="2470681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0B23247-5A9B-4E5B-BA9C-DC1BA65E9D8D}"/>
                </a:ext>
              </a:extLst>
            </p:cNvPr>
            <p:cNvSpPr/>
            <p:nvPr/>
          </p:nvSpPr>
          <p:spPr>
            <a:xfrm>
              <a:off x="5333694" y="2028513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A6AC44E-D8E9-4408-B499-3C318ECA8121}"/>
                </a:ext>
              </a:extLst>
            </p:cNvPr>
            <p:cNvSpPr/>
            <p:nvPr/>
          </p:nvSpPr>
          <p:spPr>
            <a:xfrm rot="2020570">
              <a:off x="5641847" y="2049975"/>
              <a:ext cx="45719" cy="10585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7DECD59-6873-4466-B9DF-A91986E78CBA}"/>
                </a:ext>
              </a:extLst>
            </p:cNvPr>
            <p:cNvSpPr/>
            <p:nvPr/>
          </p:nvSpPr>
          <p:spPr>
            <a:xfrm>
              <a:off x="4658104" y="2431452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6991761-3B1C-4C40-AD6B-F2BB5060DF1A}"/>
                </a:ext>
              </a:extLst>
            </p:cNvPr>
            <p:cNvSpPr/>
            <p:nvPr/>
          </p:nvSpPr>
          <p:spPr>
            <a:xfrm>
              <a:off x="5480368" y="1755513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5903345-E5EC-411C-9A36-DBAE321A9BCA}"/>
                </a:ext>
              </a:extLst>
            </p:cNvPr>
            <p:cNvSpPr/>
            <p:nvPr/>
          </p:nvSpPr>
          <p:spPr>
            <a:xfrm rot="3059520">
              <a:off x="4563871" y="2445016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D3F9BD7-FAB7-46AD-A5A5-D1B980627337}"/>
                </a:ext>
              </a:extLst>
            </p:cNvPr>
            <p:cNvSpPr/>
            <p:nvPr/>
          </p:nvSpPr>
          <p:spPr>
            <a:xfrm>
              <a:off x="5199303" y="1874152"/>
              <a:ext cx="90790" cy="5347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BA58538-0CE8-452D-8E0C-635F5D252057}"/>
                </a:ext>
              </a:extLst>
            </p:cNvPr>
            <p:cNvSpPr/>
            <p:nvPr/>
          </p:nvSpPr>
          <p:spPr>
            <a:xfrm>
              <a:off x="5453287" y="1846749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23ED258-8B59-40A6-9291-D931CC10C76D}"/>
                </a:ext>
              </a:extLst>
            </p:cNvPr>
            <p:cNvSpPr/>
            <p:nvPr/>
          </p:nvSpPr>
          <p:spPr>
            <a:xfrm>
              <a:off x="5926060" y="2074232"/>
              <a:ext cx="106660" cy="619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A45686F-5D10-4A0D-8840-A0E195B909B1}"/>
                </a:ext>
              </a:extLst>
            </p:cNvPr>
            <p:cNvSpPr/>
            <p:nvPr/>
          </p:nvSpPr>
          <p:spPr>
            <a:xfrm>
              <a:off x="5532080" y="2216473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95E330E-E1DE-4B34-8D96-54AE902174DC}"/>
                </a:ext>
              </a:extLst>
            </p:cNvPr>
            <p:cNvSpPr/>
            <p:nvPr/>
          </p:nvSpPr>
          <p:spPr>
            <a:xfrm rot="3059520">
              <a:off x="5366972" y="2485430"/>
              <a:ext cx="106660" cy="619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ADDDED7-D78E-4CDE-B116-6C0C1ACE7B04}"/>
                </a:ext>
              </a:extLst>
            </p:cNvPr>
            <p:cNvSpPr/>
            <p:nvPr/>
          </p:nvSpPr>
          <p:spPr>
            <a:xfrm rot="3059520">
              <a:off x="4794461" y="2064576"/>
              <a:ext cx="45719" cy="86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5134F06-52AD-4F6A-9072-B5CB67DEBC0C}"/>
                </a:ext>
              </a:extLst>
            </p:cNvPr>
            <p:cNvSpPr/>
            <p:nvPr/>
          </p:nvSpPr>
          <p:spPr>
            <a:xfrm>
              <a:off x="5193205" y="2040778"/>
              <a:ext cx="45719" cy="86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A56A6EE-E21A-44CC-B08C-1C05217022EA}"/>
                </a:ext>
              </a:extLst>
            </p:cNvPr>
            <p:cNvSpPr/>
            <p:nvPr/>
          </p:nvSpPr>
          <p:spPr>
            <a:xfrm rot="3059520">
              <a:off x="5678488" y="1826476"/>
              <a:ext cx="45719" cy="86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122806F-6051-447C-A74D-DA576C4BD684}"/>
                </a:ext>
              </a:extLst>
            </p:cNvPr>
            <p:cNvSpPr/>
            <p:nvPr/>
          </p:nvSpPr>
          <p:spPr>
            <a:xfrm>
              <a:off x="5846740" y="2386675"/>
              <a:ext cx="45719" cy="86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039E4AC-9852-4049-9036-C28BD8FA36AD}"/>
                </a:ext>
              </a:extLst>
            </p:cNvPr>
            <p:cNvSpPr/>
            <p:nvPr/>
          </p:nvSpPr>
          <p:spPr>
            <a:xfrm>
              <a:off x="5265921" y="2301967"/>
              <a:ext cx="45719" cy="86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3435A8F-A832-4FAB-8CE4-E1D4BF0A1515}"/>
                </a:ext>
              </a:extLst>
            </p:cNvPr>
            <p:cNvSpPr/>
            <p:nvPr/>
          </p:nvSpPr>
          <p:spPr>
            <a:xfrm>
              <a:off x="4716271" y="2233383"/>
              <a:ext cx="45719" cy="86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ADDF194-4FFF-4BFC-8298-A13487748D1B}"/>
                </a:ext>
              </a:extLst>
            </p:cNvPr>
            <p:cNvSpPr/>
            <p:nvPr/>
          </p:nvSpPr>
          <p:spPr>
            <a:xfrm>
              <a:off x="5571806" y="1569763"/>
              <a:ext cx="45719" cy="86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AF2F34A-2D6D-4DDE-8978-DB5BA6CE03FA}"/>
                </a:ext>
              </a:extLst>
            </p:cNvPr>
            <p:cNvSpPr/>
            <p:nvPr/>
          </p:nvSpPr>
          <p:spPr>
            <a:xfrm>
              <a:off x="5528544" y="1791701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837E090-6A14-430C-97AC-4C3AE9E7BC9F}"/>
                </a:ext>
              </a:extLst>
            </p:cNvPr>
            <p:cNvSpPr/>
            <p:nvPr/>
          </p:nvSpPr>
          <p:spPr>
            <a:xfrm>
              <a:off x="5826413" y="2034760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2A73C95-B388-43AF-97C4-05E296B022A5}"/>
                </a:ext>
              </a:extLst>
            </p:cNvPr>
            <p:cNvSpPr/>
            <p:nvPr/>
          </p:nvSpPr>
          <p:spPr>
            <a:xfrm>
              <a:off x="6069350" y="2183006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CE28F75F-9E56-4EBF-9797-5FC4D4C63258}"/>
                </a:ext>
              </a:extLst>
            </p:cNvPr>
            <p:cNvSpPr/>
            <p:nvPr/>
          </p:nvSpPr>
          <p:spPr>
            <a:xfrm>
              <a:off x="6023631" y="2326426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6A927393-9248-4AF9-B456-76DB8CAF1719}"/>
                </a:ext>
              </a:extLst>
            </p:cNvPr>
            <p:cNvSpPr/>
            <p:nvPr/>
          </p:nvSpPr>
          <p:spPr>
            <a:xfrm>
              <a:off x="6051833" y="2511407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5A1628-8F8C-4DE6-9773-EF06A5AF7404}"/>
              </a:ext>
            </a:extLst>
          </p:cNvPr>
          <p:cNvGrpSpPr/>
          <p:nvPr/>
        </p:nvGrpSpPr>
        <p:grpSpPr>
          <a:xfrm rot="10800000" flipH="1">
            <a:off x="5802533" y="3421326"/>
            <a:ext cx="960030" cy="703828"/>
            <a:chOff x="4265085" y="1431709"/>
            <a:chExt cx="2093153" cy="1133812"/>
          </a:xfrm>
          <a:noFill/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66E7E7D-7ACD-46B7-BECA-A32780DFCFFA}"/>
                </a:ext>
              </a:extLst>
            </p:cNvPr>
            <p:cNvCxnSpPr/>
            <p:nvPr/>
          </p:nvCxnSpPr>
          <p:spPr>
            <a:xfrm>
              <a:off x="4265085" y="2560695"/>
              <a:ext cx="2093153" cy="0"/>
            </a:xfrm>
            <a:prstGeom prst="line">
              <a:avLst/>
            </a:prstGeom>
            <a:grp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7C54EF-1D2F-4345-B861-01CC213E4A58}"/>
                </a:ext>
              </a:extLst>
            </p:cNvPr>
            <p:cNvSpPr/>
            <p:nvPr/>
          </p:nvSpPr>
          <p:spPr>
            <a:xfrm>
              <a:off x="4278087" y="1431709"/>
              <a:ext cx="2067151" cy="1133812"/>
            </a:xfrm>
            <a:custGeom>
              <a:avLst/>
              <a:gdLst>
                <a:gd name="connsiteX0" fmla="*/ 0 w 2067151"/>
                <a:gd name="connsiteY0" fmla="*/ 1129478 h 1133812"/>
                <a:gd name="connsiteX1" fmla="*/ 99674 w 2067151"/>
                <a:gd name="connsiteY1" fmla="*/ 960466 h 1133812"/>
                <a:gd name="connsiteX2" fmla="*/ 502703 w 2067151"/>
                <a:gd name="connsiteY2" fmla="*/ 431760 h 1133812"/>
                <a:gd name="connsiteX3" fmla="*/ 671716 w 2067151"/>
                <a:gd name="connsiteY3" fmla="*/ 297417 h 1133812"/>
                <a:gd name="connsiteX4" fmla="*/ 814726 w 2067151"/>
                <a:gd name="connsiteY4" fmla="*/ 280083 h 1133812"/>
                <a:gd name="connsiteX5" fmla="*/ 979405 w 2067151"/>
                <a:gd name="connsiteY5" fmla="*/ 280083 h 1133812"/>
                <a:gd name="connsiteX6" fmla="*/ 1105081 w 2067151"/>
                <a:gd name="connsiteY6" fmla="*/ 202077 h 1133812"/>
                <a:gd name="connsiteX7" fmla="*/ 1209088 w 2067151"/>
                <a:gd name="connsiteY7" fmla="*/ 54733 h 1133812"/>
                <a:gd name="connsiteX8" fmla="*/ 1291428 w 2067151"/>
                <a:gd name="connsiteY8" fmla="*/ 20064 h 1133812"/>
                <a:gd name="connsiteX9" fmla="*/ 1352099 w 2067151"/>
                <a:gd name="connsiteY9" fmla="*/ 15730 h 1133812"/>
                <a:gd name="connsiteX10" fmla="*/ 1581782 w 2067151"/>
                <a:gd name="connsiteY10" fmla="*/ 228079 h 1133812"/>
                <a:gd name="connsiteX11" fmla="*/ 1824467 w 2067151"/>
                <a:gd name="connsiteY11" fmla="*/ 609440 h 1133812"/>
                <a:gd name="connsiteX12" fmla="*/ 1963143 w 2067151"/>
                <a:gd name="connsiteY12" fmla="*/ 834790 h 1133812"/>
                <a:gd name="connsiteX13" fmla="*/ 2067151 w 2067151"/>
                <a:gd name="connsiteY13" fmla="*/ 1133812 h 113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67151" h="1133812">
                  <a:moveTo>
                    <a:pt x="0" y="1129478"/>
                  </a:moveTo>
                  <a:cubicBezTo>
                    <a:pt x="7945" y="1103115"/>
                    <a:pt x="15890" y="1076752"/>
                    <a:pt x="99674" y="960466"/>
                  </a:cubicBezTo>
                  <a:cubicBezTo>
                    <a:pt x="183458" y="844180"/>
                    <a:pt x="407363" y="542268"/>
                    <a:pt x="502703" y="431760"/>
                  </a:cubicBezTo>
                  <a:cubicBezTo>
                    <a:pt x="598043" y="321252"/>
                    <a:pt x="619712" y="322696"/>
                    <a:pt x="671716" y="297417"/>
                  </a:cubicBezTo>
                  <a:cubicBezTo>
                    <a:pt x="723720" y="272138"/>
                    <a:pt x="763445" y="282972"/>
                    <a:pt x="814726" y="280083"/>
                  </a:cubicBezTo>
                  <a:cubicBezTo>
                    <a:pt x="866007" y="277194"/>
                    <a:pt x="931013" y="293084"/>
                    <a:pt x="979405" y="280083"/>
                  </a:cubicBezTo>
                  <a:cubicBezTo>
                    <a:pt x="1027797" y="267082"/>
                    <a:pt x="1066801" y="239635"/>
                    <a:pt x="1105081" y="202077"/>
                  </a:cubicBezTo>
                  <a:cubicBezTo>
                    <a:pt x="1143361" y="164519"/>
                    <a:pt x="1178030" y="85068"/>
                    <a:pt x="1209088" y="54733"/>
                  </a:cubicBezTo>
                  <a:cubicBezTo>
                    <a:pt x="1240146" y="24398"/>
                    <a:pt x="1267593" y="26564"/>
                    <a:pt x="1291428" y="20064"/>
                  </a:cubicBezTo>
                  <a:cubicBezTo>
                    <a:pt x="1315263" y="13563"/>
                    <a:pt x="1303707" y="-18939"/>
                    <a:pt x="1352099" y="15730"/>
                  </a:cubicBezTo>
                  <a:cubicBezTo>
                    <a:pt x="1400491" y="50399"/>
                    <a:pt x="1503054" y="129127"/>
                    <a:pt x="1581782" y="228079"/>
                  </a:cubicBezTo>
                  <a:cubicBezTo>
                    <a:pt x="1660510" y="327031"/>
                    <a:pt x="1760907" y="508322"/>
                    <a:pt x="1824467" y="609440"/>
                  </a:cubicBezTo>
                  <a:cubicBezTo>
                    <a:pt x="1888027" y="710558"/>
                    <a:pt x="1922696" y="747395"/>
                    <a:pt x="1963143" y="834790"/>
                  </a:cubicBezTo>
                  <a:cubicBezTo>
                    <a:pt x="2003590" y="922185"/>
                    <a:pt x="2035370" y="1027998"/>
                    <a:pt x="2067151" y="1133812"/>
                  </a:cubicBezTo>
                </a:path>
              </a:pathLst>
            </a:custGeom>
            <a:grp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D0DA3E-0DC7-4BEE-92DC-8E97C6274456}"/>
              </a:ext>
            </a:extLst>
          </p:cNvPr>
          <p:cNvGrpSpPr/>
          <p:nvPr/>
        </p:nvGrpSpPr>
        <p:grpSpPr>
          <a:xfrm rot="10800000" flipH="1">
            <a:off x="1891832" y="3390916"/>
            <a:ext cx="960030" cy="703828"/>
            <a:chOff x="4265085" y="1431709"/>
            <a:chExt cx="2093153" cy="1133812"/>
          </a:xfrm>
          <a:noFill/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D05EAAD-565B-408D-B96C-0DC3495810E6}"/>
                </a:ext>
              </a:extLst>
            </p:cNvPr>
            <p:cNvCxnSpPr/>
            <p:nvPr/>
          </p:nvCxnSpPr>
          <p:spPr>
            <a:xfrm>
              <a:off x="4265085" y="2560695"/>
              <a:ext cx="2093153" cy="0"/>
            </a:xfrm>
            <a:prstGeom prst="line">
              <a:avLst/>
            </a:prstGeom>
            <a:grp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91B2B1B-F0CF-46B6-85E0-B9D19B8A017E}"/>
                </a:ext>
              </a:extLst>
            </p:cNvPr>
            <p:cNvSpPr/>
            <p:nvPr/>
          </p:nvSpPr>
          <p:spPr>
            <a:xfrm>
              <a:off x="4278087" y="1431709"/>
              <a:ext cx="2067151" cy="1133812"/>
            </a:xfrm>
            <a:custGeom>
              <a:avLst/>
              <a:gdLst>
                <a:gd name="connsiteX0" fmla="*/ 0 w 2067151"/>
                <a:gd name="connsiteY0" fmla="*/ 1129478 h 1133812"/>
                <a:gd name="connsiteX1" fmla="*/ 99674 w 2067151"/>
                <a:gd name="connsiteY1" fmla="*/ 960466 h 1133812"/>
                <a:gd name="connsiteX2" fmla="*/ 502703 w 2067151"/>
                <a:gd name="connsiteY2" fmla="*/ 431760 h 1133812"/>
                <a:gd name="connsiteX3" fmla="*/ 671716 w 2067151"/>
                <a:gd name="connsiteY3" fmla="*/ 297417 h 1133812"/>
                <a:gd name="connsiteX4" fmla="*/ 814726 w 2067151"/>
                <a:gd name="connsiteY4" fmla="*/ 280083 h 1133812"/>
                <a:gd name="connsiteX5" fmla="*/ 979405 w 2067151"/>
                <a:gd name="connsiteY5" fmla="*/ 280083 h 1133812"/>
                <a:gd name="connsiteX6" fmla="*/ 1105081 w 2067151"/>
                <a:gd name="connsiteY6" fmla="*/ 202077 h 1133812"/>
                <a:gd name="connsiteX7" fmla="*/ 1209088 w 2067151"/>
                <a:gd name="connsiteY7" fmla="*/ 54733 h 1133812"/>
                <a:gd name="connsiteX8" fmla="*/ 1291428 w 2067151"/>
                <a:gd name="connsiteY8" fmla="*/ 20064 h 1133812"/>
                <a:gd name="connsiteX9" fmla="*/ 1352099 w 2067151"/>
                <a:gd name="connsiteY9" fmla="*/ 15730 h 1133812"/>
                <a:gd name="connsiteX10" fmla="*/ 1581782 w 2067151"/>
                <a:gd name="connsiteY10" fmla="*/ 228079 h 1133812"/>
                <a:gd name="connsiteX11" fmla="*/ 1824467 w 2067151"/>
                <a:gd name="connsiteY11" fmla="*/ 609440 h 1133812"/>
                <a:gd name="connsiteX12" fmla="*/ 1963143 w 2067151"/>
                <a:gd name="connsiteY12" fmla="*/ 834790 h 1133812"/>
                <a:gd name="connsiteX13" fmla="*/ 2067151 w 2067151"/>
                <a:gd name="connsiteY13" fmla="*/ 1133812 h 113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67151" h="1133812">
                  <a:moveTo>
                    <a:pt x="0" y="1129478"/>
                  </a:moveTo>
                  <a:cubicBezTo>
                    <a:pt x="7945" y="1103115"/>
                    <a:pt x="15890" y="1076752"/>
                    <a:pt x="99674" y="960466"/>
                  </a:cubicBezTo>
                  <a:cubicBezTo>
                    <a:pt x="183458" y="844180"/>
                    <a:pt x="407363" y="542268"/>
                    <a:pt x="502703" y="431760"/>
                  </a:cubicBezTo>
                  <a:cubicBezTo>
                    <a:pt x="598043" y="321252"/>
                    <a:pt x="619712" y="322696"/>
                    <a:pt x="671716" y="297417"/>
                  </a:cubicBezTo>
                  <a:cubicBezTo>
                    <a:pt x="723720" y="272138"/>
                    <a:pt x="763445" y="282972"/>
                    <a:pt x="814726" y="280083"/>
                  </a:cubicBezTo>
                  <a:cubicBezTo>
                    <a:pt x="866007" y="277194"/>
                    <a:pt x="931013" y="293084"/>
                    <a:pt x="979405" y="280083"/>
                  </a:cubicBezTo>
                  <a:cubicBezTo>
                    <a:pt x="1027797" y="267082"/>
                    <a:pt x="1066801" y="239635"/>
                    <a:pt x="1105081" y="202077"/>
                  </a:cubicBezTo>
                  <a:cubicBezTo>
                    <a:pt x="1143361" y="164519"/>
                    <a:pt x="1178030" y="85068"/>
                    <a:pt x="1209088" y="54733"/>
                  </a:cubicBezTo>
                  <a:cubicBezTo>
                    <a:pt x="1240146" y="24398"/>
                    <a:pt x="1267593" y="26564"/>
                    <a:pt x="1291428" y="20064"/>
                  </a:cubicBezTo>
                  <a:cubicBezTo>
                    <a:pt x="1315263" y="13563"/>
                    <a:pt x="1303707" y="-18939"/>
                    <a:pt x="1352099" y="15730"/>
                  </a:cubicBezTo>
                  <a:cubicBezTo>
                    <a:pt x="1400491" y="50399"/>
                    <a:pt x="1503054" y="129127"/>
                    <a:pt x="1581782" y="228079"/>
                  </a:cubicBezTo>
                  <a:cubicBezTo>
                    <a:pt x="1660510" y="327031"/>
                    <a:pt x="1760907" y="508322"/>
                    <a:pt x="1824467" y="609440"/>
                  </a:cubicBezTo>
                  <a:cubicBezTo>
                    <a:pt x="1888027" y="710558"/>
                    <a:pt x="1922696" y="747395"/>
                    <a:pt x="1963143" y="834790"/>
                  </a:cubicBezTo>
                  <a:cubicBezTo>
                    <a:pt x="2003590" y="922185"/>
                    <a:pt x="2035370" y="1027998"/>
                    <a:pt x="2067151" y="1133812"/>
                  </a:cubicBezTo>
                </a:path>
              </a:pathLst>
            </a:custGeom>
            <a:grp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D58F-B92F-40F2-8BC7-2E0FC41F9A0E}"/>
              </a:ext>
            </a:extLst>
          </p:cNvPr>
          <p:cNvGrpSpPr/>
          <p:nvPr/>
        </p:nvGrpSpPr>
        <p:grpSpPr>
          <a:xfrm rot="10800000" flipH="1">
            <a:off x="8687635" y="3447241"/>
            <a:ext cx="960030" cy="703828"/>
            <a:chOff x="4265085" y="1431709"/>
            <a:chExt cx="2093153" cy="1133812"/>
          </a:xfrm>
          <a:noFill/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7FAF376-C954-4640-B680-78ED59ED7634}"/>
                </a:ext>
              </a:extLst>
            </p:cNvPr>
            <p:cNvCxnSpPr/>
            <p:nvPr/>
          </p:nvCxnSpPr>
          <p:spPr>
            <a:xfrm>
              <a:off x="4265085" y="2560695"/>
              <a:ext cx="2093153" cy="0"/>
            </a:xfrm>
            <a:prstGeom prst="line">
              <a:avLst/>
            </a:prstGeom>
            <a:grp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25EC71B-A11E-4B35-8975-923DBC54BB28}"/>
                </a:ext>
              </a:extLst>
            </p:cNvPr>
            <p:cNvSpPr/>
            <p:nvPr/>
          </p:nvSpPr>
          <p:spPr>
            <a:xfrm>
              <a:off x="4278087" y="1431709"/>
              <a:ext cx="2067151" cy="1133812"/>
            </a:xfrm>
            <a:custGeom>
              <a:avLst/>
              <a:gdLst>
                <a:gd name="connsiteX0" fmla="*/ 0 w 2067151"/>
                <a:gd name="connsiteY0" fmla="*/ 1129478 h 1133812"/>
                <a:gd name="connsiteX1" fmla="*/ 99674 w 2067151"/>
                <a:gd name="connsiteY1" fmla="*/ 960466 h 1133812"/>
                <a:gd name="connsiteX2" fmla="*/ 502703 w 2067151"/>
                <a:gd name="connsiteY2" fmla="*/ 431760 h 1133812"/>
                <a:gd name="connsiteX3" fmla="*/ 671716 w 2067151"/>
                <a:gd name="connsiteY3" fmla="*/ 297417 h 1133812"/>
                <a:gd name="connsiteX4" fmla="*/ 814726 w 2067151"/>
                <a:gd name="connsiteY4" fmla="*/ 280083 h 1133812"/>
                <a:gd name="connsiteX5" fmla="*/ 979405 w 2067151"/>
                <a:gd name="connsiteY5" fmla="*/ 280083 h 1133812"/>
                <a:gd name="connsiteX6" fmla="*/ 1105081 w 2067151"/>
                <a:gd name="connsiteY6" fmla="*/ 202077 h 1133812"/>
                <a:gd name="connsiteX7" fmla="*/ 1209088 w 2067151"/>
                <a:gd name="connsiteY7" fmla="*/ 54733 h 1133812"/>
                <a:gd name="connsiteX8" fmla="*/ 1291428 w 2067151"/>
                <a:gd name="connsiteY8" fmla="*/ 20064 h 1133812"/>
                <a:gd name="connsiteX9" fmla="*/ 1352099 w 2067151"/>
                <a:gd name="connsiteY9" fmla="*/ 15730 h 1133812"/>
                <a:gd name="connsiteX10" fmla="*/ 1581782 w 2067151"/>
                <a:gd name="connsiteY10" fmla="*/ 228079 h 1133812"/>
                <a:gd name="connsiteX11" fmla="*/ 1824467 w 2067151"/>
                <a:gd name="connsiteY11" fmla="*/ 609440 h 1133812"/>
                <a:gd name="connsiteX12" fmla="*/ 1963143 w 2067151"/>
                <a:gd name="connsiteY12" fmla="*/ 834790 h 1133812"/>
                <a:gd name="connsiteX13" fmla="*/ 2067151 w 2067151"/>
                <a:gd name="connsiteY13" fmla="*/ 1133812 h 113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67151" h="1133812">
                  <a:moveTo>
                    <a:pt x="0" y="1129478"/>
                  </a:moveTo>
                  <a:cubicBezTo>
                    <a:pt x="7945" y="1103115"/>
                    <a:pt x="15890" y="1076752"/>
                    <a:pt x="99674" y="960466"/>
                  </a:cubicBezTo>
                  <a:cubicBezTo>
                    <a:pt x="183458" y="844180"/>
                    <a:pt x="407363" y="542268"/>
                    <a:pt x="502703" y="431760"/>
                  </a:cubicBezTo>
                  <a:cubicBezTo>
                    <a:pt x="598043" y="321252"/>
                    <a:pt x="619712" y="322696"/>
                    <a:pt x="671716" y="297417"/>
                  </a:cubicBezTo>
                  <a:cubicBezTo>
                    <a:pt x="723720" y="272138"/>
                    <a:pt x="763445" y="282972"/>
                    <a:pt x="814726" y="280083"/>
                  </a:cubicBezTo>
                  <a:cubicBezTo>
                    <a:pt x="866007" y="277194"/>
                    <a:pt x="931013" y="293084"/>
                    <a:pt x="979405" y="280083"/>
                  </a:cubicBezTo>
                  <a:cubicBezTo>
                    <a:pt x="1027797" y="267082"/>
                    <a:pt x="1066801" y="239635"/>
                    <a:pt x="1105081" y="202077"/>
                  </a:cubicBezTo>
                  <a:cubicBezTo>
                    <a:pt x="1143361" y="164519"/>
                    <a:pt x="1178030" y="85068"/>
                    <a:pt x="1209088" y="54733"/>
                  </a:cubicBezTo>
                  <a:cubicBezTo>
                    <a:pt x="1240146" y="24398"/>
                    <a:pt x="1267593" y="26564"/>
                    <a:pt x="1291428" y="20064"/>
                  </a:cubicBezTo>
                  <a:cubicBezTo>
                    <a:pt x="1315263" y="13563"/>
                    <a:pt x="1303707" y="-18939"/>
                    <a:pt x="1352099" y="15730"/>
                  </a:cubicBezTo>
                  <a:cubicBezTo>
                    <a:pt x="1400491" y="50399"/>
                    <a:pt x="1503054" y="129127"/>
                    <a:pt x="1581782" y="228079"/>
                  </a:cubicBezTo>
                  <a:cubicBezTo>
                    <a:pt x="1660510" y="327031"/>
                    <a:pt x="1760907" y="508322"/>
                    <a:pt x="1824467" y="609440"/>
                  </a:cubicBezTo>
                  <a:cubicBezTo>
                    <a:pt x="1888027" y="710558"/>
                    <a:pt x="1922696" y="747395"/>
                    <a:pt x="1963143" y="834790"/>
                  </a:cubicBezTo>
                  <a:cubicBezTo>
                    <a:pt x="2003590" y="922185"/>
                    <a:pt x="2035370" y="1027998"/>
                    <a:pt x="2067151" y="1133812"/>
                  </a:cubicBezTo>
                </a:path>
              </a:pathLst>
            </a:custGeom>
            <a:grp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92A8A37-3ED3-4638-950F-E71E8A66B96D}"/>
              </a:ext>
            </a:extLst>
          </p:cNvPr>
          <p:cNvGrpSpPr/>
          <p:nvPr/>
        </p:nvGrpSpPr>
        <p:grpSpPr>
          <a:xfrm rot="10800000" flipH="1">
            <a:off x="9653627" y="3448783"/>
            <a:ext cx="960030" cy="703828"/>
            <a:chOff x="4265085" y="1431709"/>
            <a:chExt cx="2093153" cy="1133812"/>
          </a:xfrm>
          <a:noFill/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5DECB62-3E4C-40EA-9F00-E219FA0E21D7}"/>
                </a:ext>
              </a:extLst>
            </p:cNvPr>
            <p:cNvCxnSpPr/>
            <p:nvPr/>
          </p:nvCxnSpPr>
          <p:spPr>
            <a:xfrm>
              <a:off x="4265085" y="2560695"/>
              <a:ext cx="2093153" cy="0"/>
            </a:xfrm>
            <a:prstGeom prst="line">
              <a:avLst/>
            </a:prstGeom>
            <a:grp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6B397E1-F810-42E7-B260-93E7330113C5}"/>
                </a:ext>
              </a:extLst>
            </p:cNvPr>
            <p:cNvSpPr/>
            <p:nvPr/>
          </p:nvSpPr>
          <p:spPr>
            <a:xfrm>
              <a:off x="4278087" y="1431709"/>
              <a:ext cx="2067151" cy="1133812"/>
            </a:xfrm>
            <a:custGeom>
              <a:avLst/>
              <a:gdLst>
                <a:gd name="connsiteX0" fmla="*/ 0 w 2067151"/>
                <a:gd name="connsiteY0" fmla="*/ 1129478 h 1133812"/>
                <a:gd name="connsiteX1" fmla="*/ 99674 w 2067151"/>
                <a:gd name="connsiteY1" fmla="*/ 960466 h 1133812"/>
                <a:gd name="connsiteX2" fmla="*/ 502703 w 2067151"/>
                <a:gd name="connsiteY2" fmla="*/ 431760 h 1133812"/>
                <a:gd name="connsiteX3" fmla="*/ 671716 w 2067151"/>
                <a:gd name="connsiteY3" fmla="*/ 297417 h 1133812"/>
                <a:gd name="connsiteX4" fmla="*/ 814726 w 2067151"/>
                <a:gd name="connsiteY4" fmla="*/ 280083 h 1133812"/>
                <a:gd name="connsiteX5" fmla="*/ 979405 w 2067151"/>
                <a:gd name="connsiteY5" fmla="*/ 280083 h 1133812"/>
                <a:gd name="connsiteX6" fmla="*/ 1105081 w 2067151"/>
                <a:gd name="connsiteY6" fmla="*/ 202077 h 1133812"/>
                <a:gd name="connsiteX7" fmla="*/ 1209088 w 2067151"/>
                <a:gd name="connsiteY7" fmla="*/ 54733 h 1133812"/>
                <a:gd name="connsiteX8" fmla="*/ 1291428 w 2067151"/>
                <a:gd name="connsiteY8" fmla="*/ 20064 h 1133812"/>
                <a:gd name="connsiteX9" fmla="*/ 1352099 w 2067151"/>
                <a:gd name="connsiteY9" fmla="*/ 15730 h 1133812"/>
                <a:gd name="connsiteX10" fmla="*/ 1581782 w 2067151"/>
                <a:gd name="connsiteY10" fmla="*/ 228079 h 1133812"/>
                <a:gd name="connsiteX11" fmla="*/ 1824467 w 2067151"/>
                <a:gd name="connsiteY11" fmla="*/ 609440 h 1133812"/>
                <a:gd name="connsiteX12" fmla="*/ 1963143 w 2067151"/>
                <a:gd name="connsiteY12" fmla="*/ 834790 h 1133812"/>
                <a:gd name="connsiteX13" fmla="*/ 2067151 w 2067151"/>
                <a:gd name="connsiteY13" fmla="*/ 1133812 h 113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67151" h="1133812">
                  <a:moveTo>
                    <a:pt x="0" y="1129478"/>
                  </a:moveTo>
                  <a:cubicBezTo>
                    <a:pt x="7945" y="1103115"/>
                    <a:pt x="15890" y="1076752"/>
                    <a:pt x="99674" y="960466"/>
                  </a:cubicBezTo>
                  <a:cubicBezTo>
                    <a:pt x="183458" y="844180"/>
                    <a:pt x="407363" y="542268"/>
                    <a:pt x="502703" y="431760"/>
                  </a:cubicBezTo>
                  <a:cubicBezTo>
                    <a:pt x="598043" y="321252"/>
                    <a:pt x="619712" y="322696"/>
                    <a:pt x="671716" y="297417"/>
                  </a:cubicBezTo>
                  <a:cubicBezTo>
                    <a:pt x="723720" y="272138"/>
                    <a:pt x="763445" y="282972"/>
                    <a:pt x="814726" y="280083"/>
                  </a:cubicBezTo>
                  <a:cubicBezTo>
                    <a:pt x="866007" y="277194"/>
                    <a:pt x="931013" y="293084"/>
                    <a:pt x="979405" y="280083"/>
                  </a:cubicBezTo>
                  <a:cubicBezTo>
                    <a:pt x="1027797" y="267082"/>
                    <a:pt x="1066801" y="239635"/>
                    <a:pt x="1105081" y="202077"/>
                  </a:cubicBezTo>
                  <a:cubicBezTo>
                    <a:pt x="1143361" y="164519"/>
                    <a:pt x="1178030" y="85068"/>
                    <a:pt x="1209088" y="54733"/>
                  </a:cubicBezTo>
                  <a:cubicBezTo>
                    <a:pt x="1240146" y="24398"/>
                    <a:pt x="1267593" y="26564"/>
                    <a:pt x="1291428" y="20064"/>
                  </a:cubicBezTo>
                  <a:cubicBezTo>
                    <a:pt x="1315263" y="13563"/>
                    <a:pt x="1303707" y="-18939"/>
                    <a:pt x="1352099" y="15730"/>
                  </a:cubicBezTo>
                  <a:cubicBezTo>
                    <a:pt x="1400491" y="50399"/>
                    <a:pt x="1503054" y="129127"/>
                    <a:pt x="1581782" y="228079"/>
                  </a:cubicBezTo>
                  <a:cubicBezTo>
                    <a:pt x="1660510" y="327031"/>
                    <a:pt x="1760907" y="508322"/>
                    <a:pt x="1824467" y="609440"/>
                  </a:cubicBezTo>
                  <a:cubicBezTo>
                    <a:pt x="1888027" y="710558"/>
                    <a:pt x="1922696" y="747395"/>
                    <a:pt x="1963143" y="834790"/>
                  </a:cubicBezTo>
                  <a:cubicBezTo>
                    <a:pt x="2003590" y="922185"/>
                    <a:pt x="2035370" y="1027998"/>
                    <a:pt x="2067151" y="1133812"/>
                  </a:cubicBezTo>
                </a:path>
              </a:pathLst>
            </a:custGeom>
            <a:grp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173004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68164 0.00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76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7407E-6 L 0.48516 0.0138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58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59259E-6 L 0.39414 0.0141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1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20219A4C-90AB-44B3-9DC0-30AF3291BF0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265" y="3842266"/>
            <a:ext cx="996358" cy="9963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213924-45E0-4BC9-A32F-153D2480F57B}"/>
              </a:ext>
            </a:extLst>
          </p:cNvPr>
          <p:cNvSpPr txBox="1"/>
          <p:nvPr/>
        </p:nvSpPr>
        <p:spPr>
          <a:xfrm>
            <a:off x="3647752" y="4067342"/>
            <a:ext cx="958146" cy="95410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2800" dirty="0">
                <a:latin typeface="Comic Sans MS" panose="030F0702030302020204" pitchFamily="66" charset="0"/>
              </a:rPr>
              <a:t>IOU</a:t>
            </a:r>
          </a:p>
          <a:p>
            <a:pPr algn="ctr"/>
            <a:r>
              <a:rPr lang="en-NZ" sz="2800" dirty="0">
                <a:latin typeface="Comic Sans MS" panose="030F0702030302020204" pitchFamily="66" charset="0"/>
              </a:rPr>
              <a:t>$1</a:t>
            </a:r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A2EDC2C1-4891-4F8D-9B65-2BD7F219EF0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465" y="4272513"/>
            <a:ext cx="996358" cy="9963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753001-CCB5-41BE-A176-D58F02EE44B5}"/>
              </a:ext>
            </a:extLst>
          </p:cNvPr>
          <p:cNvSpPr txBox="1"/>
          <p:nvPr/>
        </p:nvSpPr>
        <p:spPr>
          <a:xfrm>
            <a:off x="4411039" y="3881672"/>
            <a:ext cx="958146" cy="95410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2800" dirty="0">
                <a:latin typeface="Comic Sans MS" panose="030F0702030302020204" pitchFamily="66" charset="0"/>
              </a:rPr>
              <a:t>IOU</a:t>
            </a:r>
          </a:p>
          <a:p>
            <a:pPr algn="ctr"/>
            <a:r>
              <a:rPr lang="en-NZ" sz="2800" dirty="0">
                <a:latin typeface="Comic Sans MS" panose="030F0702030302020204" pitchFamily="66" charset="0"/>
              </a:rPr>
              <a:t>$1</a:t>
            </a:r>
          </a:p>
        </p:txBody>
      </p:sp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747F12DD-ABBA-45B8-B073-9CA6BDAE1B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607" y="4173896"/>
            <a:ext cx="996358" cy="9963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17D4D3-9E23-4BDD-B9F8-9B3153568E3E}"/>
              </a:ext>
            </a:extLst>
          </p:cNvPr>
          <p:cNvSpPr txBox="1"/>
          <p:nvPr/>
        </p:nvSpPr>
        <p:spPr>
          <a:xfrm>
            <a:off x="969138" y="3879933"/>
            <a:ext cx="958146" cy="95410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2800" dirty="0">
                <a:latin typeface="Comic Sans MS" panose="030F0702030302020204" pitchFamily="66" charset="0"/>
              </a:rPr>
              <a:t>IOU</a:t>
            </a:r>
          </a:p>
          <a:p>
            <a:pPr algn="ctr"/>
            <a:r>
              <a:rPr lang="en-NZ" sz="2800" dirty="0">
                <a:latin typeface="Comic Sans MS" panose="030F0702030302020204" pitchFamily="66" charset="0"/>
              </a:rPr>
              <a:t>$1</a:t>
            </a:r>
          </a:p>
        </p:txBody>
      </p:sp>
      <p:pic>
        <p:nvPicPr>
          <p:cNvPr id="10" name="Picture 9" descr="A close up of a logo&#10;&#10;Description generated with high confidence">
            <a:extLst>
              <a:ext uri="{FF2B5EF4-FFF2-40B4-BE49-F238E27FC236}">
                <a16:creationId xmlns:a16="http://schemas.microsoft.com/office/drawing/2014/main" id="{FD6BCF1E-14AE-458B-BC0A-E48B05C2E9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214" y="3436504"/>
            <a:ext cx="996358" cy="9963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D83418-31AA-4A14-9AA3-85AF812D544E}"/>
              </a:ext>
            </a:extLst>
          </p:cNvPr>
          <p:cNvSpPr txBox="1"/>
          <p:nvPr/>
        </p:nvSpPr>
        <p:spPr>
          <a:xfrm>
            <a:off x="1719005" y="4318164"/>
            <a:ext cx="958146" cy="95410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2800" dirty="0">
                <a:latin typeface="Comic Sans MS" panose="030F0702030302020204" pitchFamily="66" charset="0"/>
              </a:rPr>
              <a:t>IOU</a:t>
            </a:r>
          </a:p>
          <a:p>
            <a:pPr algn="ctr"/>
            <a:r>
              <a:rPr lang="en-NZ" sz="2800" dirty="0">
                <a:latin typeface="Comic Sans MS" panose="030F0702030302020204" pitchFamily="66" charset="0"/>
              </a:rPr>
              <a:t>$1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A114B7-E1BE-4445-9887-10D69AA3643D}"/>
              </a:ext>
            </a:extLst>
          </p:cNvPr>
          <p:cNvSpPr txBox="1"/>
          <p:nvPr/>
        </p:nvSpPr>
        <p:spPr>
          <a:xfrm>
            <a:off x="2244962" y="3863033"/>
            <a:ext cx="958146" cy="95410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2800" dirty="0">
                <a:latin typeface="Comic Sans MS" panose="030F0702030302020204" pitchFamily="66" charset="0"/>
              </a:rPr>
              <a:t>IOU</a:t>
            </a:r>
          </a:p>
          <a:p>
            <a:pPr algn="ctr"/>
            <a:r>
              <a:rPr lang="en-NZ" sz="2800" dirty="0">
                <a:latin typeface="Comic Sans MS" panose="030F0702030302020204" pitchFamily="66" charset="0"/>
              </a:rPr>
              <a:t>$1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E611A9-8DC8-4D78-8CDC-01D74CFF202C}"/>
              </a:ext>
            </a:extLst>
          </p:cNvPr>
          <p:cNvSpPr txBox="1"/>
          <p:nvPr/>
        </p:nvSpPr>
        <p:spPr>
          <a:xfrm>
            <a:off x="2884465" y="4407217"/>
            <a:ext cx="958146" cy="95410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2800" dirty="0">
                <a:latin typeface="Comic Sans MS" panose="030F0702030302020204" pitchFamily="66" charset="0"/>
              </a:rPr>
              <a:t>IOU</a:t>
            </a:r>
          </a:p>
          <a:p>
            <a:pPr algn="ctr"/>
            <a:r>
              <a:rPr lang="en-NZ" sz="2800" dirty="0">
                <a:latin typeface="Comic Sans MS" panose="030F0702030302020204" pitchFamily="66" charset="0"/>
              </a:rPr>
              <a:t>$1</a:t>
            </a:r>
          </a:p>
        </p:txBody>
      </p:sp>
    </p:spTree>
    <p:extLst>
      <p:ext uri="{BB962C8B-B14F-4D97-AF65-F5344CB8AC3E}">
        <p14:creationId xmlns:p14="http://schemas.microsoft.com/office/powerpoint/2010/main" val="329954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0.00023 L 2.91667E-6 1.11022E-16 C 0.00182 -0.00625 0.0039 -0.01157 0.0056 -0.01759 C 0.01263 -0.04259 -0.00013 -0.0044 0.00898 -0.03079 C 0.01263 -0.0581 0.00807 -0.02407 0.01133 -0.04606 C 0.01419 -0.06505 0.0108 -0.0456 0.01354 -0.06134 C 0.01315 -0.07662 0.01315 -0.0919 0.0125 -0.10718 C 0.01237 -0.10949 0.01185 -0.11157 0.01133 -0.11366 C 0.01067 -0.1162 0.00976 -0.11806 0.00898 -0.12014 C 0.00859 -0.12245 0.00846 -0.12454 0.00794 -0.12685 C 0.00651 -0.13241 0.00547 -0.13356 0.00338 -0.13773 C 0.00117 -0.15046 0.0039 -0.13866 -0.00117 -0.14861 C -0.00873 -0.16319 0.00221 -0.14792 -0.0069 -0.15949 C -0.00769 -0.1625 -0.00808 -0.16574 -0.00912 -0.16806 C -0.01003 -0.17014 -0.01172 -0.1706 -0.0125 -0.17269 C -0.01328 -0.17431 -0.01315 -0.17708 -0.01367 -0.17917 C -0.01498 -0.18356 -0.01823 -0.19213 -0.01823 -0.1919 C -0.01901 -0.19676 -0.01914 -0.20139 -0.02045 -0.20532 C -0.02344 -0.21366 -0.0224 -0.20949 -0.02396 -0.21829 C -0.02292 -0.25556 -0.0267 -0.24977 -0.02045 -0.26644 C -0.0194 -0.26944 -0.01823 -0.27222 -0.01706 -0.27523 C -0.01537 -0.28889 -0.01732 -0.27963 -0.0125 -0.29051 C -0.01133 -0.29306 -0.01042 -0.2963 -0.00912 -0.29907 C -0.00742 -0.30301 -0.00495 -0.30556 -0.00352 -0.30995 C -0.00274 -0.31227 -0.00222 -0.31481 -0.00117 -0.31667 C 0.00013 -0.31875 0.00182 -0.31944 0.00338 -0.32083 C 0.00729 -0.33241 0.00364 -0.32315 0.01015 -0.3338 C 0.01133 -0.33588 0.01237 -0.33866 0.01354 -0.34074 C 0.01458 -0.34213 0.01588 -0.34352 0.01692 -0.34491 C 0.01849 -0.34699 0.02005 -0.34907 0.02148 -0.35139 C 0.02226 -0.3537 0.02278 -0.35625 0.02383 -0.35787 C 0.02474 -0.35995 0.02617 -0.36065 0.02721 -0.3625 C 0.02838 -0.36435 0.02942 -0.36667 0.0306 -0.36898 C 0.03437 -0.39051 0.02825 -0.36019 0.03515 -0.37986 C 0.03606 -0.38241 0.0358 -0.38565 0.03633 -0.38866 C 0.03698 -0.39282 0.03776 -0.39722 0.03854 -0.40162 C 0.03893 -0.40394 0.03945 -0.40602 0.03971 -0.4081 C 0.0401 -0.41111 0.04049 -0.41389 0.04088 -0.4169 C 0.04127 -0.42037 0.0414 -0.42407 0.04192 -0.42801 C 0.04258 -0.43218 0.04427 -0.44097 0.04427 -0.44074 C 0.04036 -0.45208 0.04401 -0.44352 0.03854 -0.45185 C 0.03411 -0.45856 0.0388 -0.45463 0.03294 -0.45833 C 0.03138 -0.46273 0.02799 -0.4662 0.02838 -0.47153 C 0.02838 -0.47106 0.02916 -0.48958 0.0306 -0.49329 C 0.0345 -0.50324 0.03541 -0.50278 0.03971 -0.50833 C 0.04127 -0.51065 0.04271 -0.51296 0.04427 -0.51528 C 0.04505 -0.51713 0.04544 -0.51991 0.04648 -0.52176 C 0.04739 -0.52315 0.04883 -0.52269 0.04987 -0.52361 C 0.05872 -0.53218 0.04817 -0.525 0.05677 -0.53032 C 0.05781 -0.53171 0.05911 -0.53287 0.06015 -0.53472 C 0.06106 -0.53657 0.06159 -0.53912 0.06237 -0.5412 C 0.06341 -0.54375 0.06471 -0.5456 0.06588 -0.54769 C 0.06549 -0.56505 0.06536 -0.58218 0.06471 -0.59977 C 0.06458 -0.60278 0.06419 -0.60579 0.06354 -0.60856 C 0.06276 -0.61181 0.06133 -0.61412 0.06015 -0.61713 C 0.0582 -0.62801 0.05885 -0.62106 0.06015 -0.63681 C 0.06054 -0.6419 0.0608 -0.64699 0.06133 -0.65185 C 0.06289 -0.66736 0.06211 -0.64815 0.06354 -0.66713 C 0.06367 -0.66944 0.06354 -0.67176 0.06354 -0.67407 " pathEditMode="relative" rAng="0" ptsTypes="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-336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0.00023 L 2.91667E-6 -1.11111E-6 C 0.00182 -0.00625 0.0039 -0.01157 0.0056 -0.01759 C 0.01263 -0.04259 -0.00013 -0.0044 0.00898 -0.03079 C 0.01263 -0.0581 0.00807 -0.02407 0.01133 -0.04606 C 0.01419 -0.06505 0.0108 -0.0456 0.01354 -0.06134 C 0.01315 -0.07662 0.01315 -0.0919 0.0125 -0.10717 C 0.01237 -0.10949 0.01185 -0.11157 0.01133 -0.11366 C 0.01067 -0.1162 0.00976 -0.11805 0.00898 -0.12014 C 0.00859 -0.12245 0.00846 -0.12454 0.00794 -0.12685 C 0.00651 -0.13241 0.00547 -0.13356 0.00338 -0.13773 C 0.00117 -0.15046 0.0039 -0.13866 -0.00117 -0.14861 C -0.00873 -0.16319 0.00221 -0.14792 -0.0069 -0.15949 C -0.00769 -0.1625 -0.00808 -0.16574 -0.00912 -0.16805 C -0.01003 -0.17014 -0.01172 -0.1706 -0.0125 -0.17268 C -0.01328 -0.1743 -0.01315 -0.17708 -0.01367 -0.17917 C -0.01498 -0.18356 -0.01823 -0.19213 -0.01823 -0.1919 C -0.01901 -0.19676 -0.01914 -0.20139 -0.02045 -0.20532 C -0.02344 -0.21366 -0.0224 -0.20949 -0.02396 -0.21829 C -0.02292 -0.25555 -0.0267 -0.24977 -0.02045 -0.26643 C -0.0194 -0.26944 -0.01823 -0.27222 -0.01706 -0.27523 C -0.01537 -0.28889 -0.01732 -0.27963 -0.0125 -0.29051 C -0.01133 -0.29305 -0.01042 -0.2963 -0.00912 -0.29907 C -0.00742 -0.30301 -0.00495 -0.30555 -0.00352 -0.30995 C -0.00274 -0.31227 -0.00222 -0.31481 -0.00117 -0.31667 C 0.00013 -0.31875 0.00182 -0.31944 0.00338 -0.32083 C 0.00729 -0.33241 0.00364 -0.32315 0.01015 -0.3338 C 0.01133 -0.33588 0.01237 -0.33866 0.01354 -0.34074 C 0.01458 -0.34213 0.01588 -0.34352 0.01692 -0.34491 C 0.01849 -0.34699 0.02005 -0.34907 0.02148 -0.35139 C 0.02226 -0.3537 0.02278 -0.35625 0.02383 -0.35787 C 0.02474 -0.35995 0.02617 -0.36065 0.02721 -0.3625 C 0.02838 -0.36435 0.02942 -0.36667 0.0306 -0.36898 C 0.03437 -0.39051 0.02825 -0.36018 0.03515 -0.37986 C 0.03606 -0.38241 0.0358 -0.38565 0.03633 -0.38866 C 0.03698 -0.39282 0.03776 -0.39722 0.03854 -0.40162 C 0.03893 -0.40393 0.03945 -0.40602 0.03971 -0.4081 C 0.0401 -0.41111 0.04049 -0.41389 0.04088 -0.4169 C 0.04127 -0.42037 0.0414 -0.42407 0.04192 -0.42801 C 0.04258 -0.43217 0.04427 -0.44097 0.04427 -0.44074 C 0.04036 -0.45185 0.04401 -0.44352 0.03854 -0.45162 C 0.03411 -0.45833 0.0388 -0.4544 0.03294 -0.4581 C 0.03138 -0.4625 0.02799 -0.46597 0.02838 -0.4713 C 0.02838 -0.47083 0.02916 -0.48935 0.0306 -0.49305 C 0.0345 -0.50301 0.03541 -0.50255 0.03971 -0.5081 C 0.04127 -0.51042 0.04271 -0.51273 0.04427 -0.51505 C 0.04505 -0.5169 0.04544 -0.51967 0.04648 -0.52153 C 0.04739 -0.52292 0.04883 -0.52245 0.04987 -0.52338 C 0.05872 -0.53194 0.04817 -0.52477 0.05677 -0.53009 C 0.05781 -0.53148 0.05911 -0.53264 0.06015 -0.53449 C 0.06106 -0.53634 0.06159 -0.53889 0.06237 -0.54097 C 0.06341 -0.54352 0.06471 -0.54537 0.06588 -0.54745 C 0.06549 -0.56505 0.06536 -0.58194 0.06471 -0.59954 C 0.06458 -0.60255 0.06419 -0.60555 0.06354 -0.60856 C 0.06276 -0.6118 0.06133 -0.61412 0.06015 -0.6169 C 0.0582 -0.62778 0.05885 -0.62083 0.06015 -0.6368 C 0.06054 -0.6419 0.0608 -0.64699 0.06133 -0.65185 C 0.06289 -0.66736 0.06211 -0.64815 0.06354 -0.66713 C 0.06367 -0.66944 0.06354 -0.67176 0.06354 -0.67407 " pathEditMode="relative" rAng="0" ptsTypes="AAAAAAAAAAAAAAAAAAAAAAAAAAAAAAAAAAAAAAAAAAAAAAAAAAAAAAAAA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-3368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0023 L 1.25E-6 -1.85185E-6 C 0.00182 -0.00625 0.00391 -0.01157 0.0056 -0.01759 C 0.01263 -0.04259 -0.00013 -0.0044 0.00898 -0.03079 C 0.01263 -0.0581 0.00807 -0.02407 0.01133 -0.04606 C 0.01419 -0.06504 0.01081 -0.0456 0.01354 -0.06134 C 0.01315 -0.07662 0.01315 -0.0919 0.0125 -0.10717 C 0.01237 -0.10949 0.01185 -0.11157 0.01133 -0.11366 C 0.01068 -0.1162 0.00976 -0.11805 0.00898 -0.12014 C 0.00859 -0.12245 0.00846 -0.12454 0.00794 -0.12685 C 0.00651 -0.13241 0.00547 -0.13356 0.00338 -0.13773 C 0.00117 -0.15046 0.00391 -0.13866 -0.00117 -0.14861 C -0.00873 -0.16319 0.00221 -0.14791 -0.0069 -0.15949 C -0.00768 -0.1625 -0.00807 -0.16574 -0.00912 -0.16805 C -0.01003 -0.17014 -0.01172 -0.1706 -0.0125 -0.17268 C -0.01328 -0.1743 -0.01315 -0.17708 -0.01367 -0.17916 C -0.01498 -0.18356 -0.01823 -0.19213 -0.01823 -0.1919 C -0.01901 -0.19676 -0.01914 -0.20139 -0.02044 -0.20532 C -0.02344 -0.21366 -0.0224 -0.20949 -0.02396 -0.21829 C -0.02292 -0.25555 -0.02669 -0.24977 -0.02044 -0.26643 C -0.0194 -0.26944 -0.01823 -0.27222 -0.01706 -0.27523 C -0.01537 -0.28889 -0.01732 -0.27963 -0.0125 -0.29051 C -0.01133 -0.29305 -0.01042 -0.29629 -0.00912 -0.29907 C -0.00742 -0.30301 -0.00495 -0.30555 -0.00352 -0.30995 C -0.00274 -0.31227 -0.00221 -0.31481 -0.00117 -0.31666 C 0.00013 -0.31875 0.00182 -0.31944 0.00338 -0.32083 C 0.00729 -0.33241 0.00364 -0.32315 0.01016 -0.33379 C 0.01133 -0.33588 0.01237 -0.33866 0.01354 -0.34074 C 0.01458 -0.34213 0.01588 -0.34352 0.01693 -0.34491 C 0.01849 -0.34699 0.02005 -0.34907 0.02148 -0.35139 C 0.02226 -0.3537 0.02279 -0.35625 0.02383 -0.35787 C 0.02474 -0.35995 0.02617 -0.36065 0.02721 -0.3625 C 0.02838 -0.36435 0.02943 -0.36666 0.0306 -0.36898 C 0.03437 -0.39051 0.02825 -0.36018 0.03516 -0.37986 C 0.03607 -0.38241 0.03581 -0.38565 0.03633 -0.38866 C 0.03698 -0.39282 0.03776 -0.39722 0.03854 -0.40162 C 0.03893 -0.40393 0.03945 -0.40602 0.03971 -0.4081 C 0.0401 -0.41111 0.04049 -0.41389 0.04088 -0.4169 C 0.04127 -0.42037 0.04141 -0.42407 0.04193 -0.42801 C 0.04258 -0.43217 0.04427 -0.44097 0.04427 -0.44074 C 0.04036 -0.45208 0.04401 -0.44352 0.03854 -0.45185 C 0.03411 -0.45856 0.0388 -0.45463 0.03294 -0.45833 C 0.03138 -0.46273 0.02799 -0.4662 0.02838 -0.47153 C 0.02838 -0.47106 0.02917 -0.48958 0.0306 -0.49329 C 0.0345 -0.50324 0.03542 -0.50278 0.03971 -0.50833 C 0.04127 -0.51065 0.04271 -0.51296 0.04427 -0.51528 C 0.04505 -0.51713 0.04544 -0.51991 0.04648 -0.52176 C 0.04739 -0.52315 0.04883 -0.52268 0.04987 -0.52361 C 0.05872 -0.53217 0.04818 -0.525 0.05677 -0.53032 C 0.05781 -0.53171 0.05911 -0.53287 0.06016 -0.53472 C 0.06107 -0.53657 0.06159 -0.53912 0.06237 -0.5412 C 0.06341 -0.54375 0.06471 -0.5456 0.06588 -0.54768 C 0.06549 -0.56528 0.06536 -0.58217 0.06471 -0.59977 C 0.06458 -0.60278 0.06419 -0.60579 0.06354 -0.60856 C 0.06276 -0.6118 0.06133 -0.61412 0.06016 -0.61713 C 0.0582 -0.62801 0.05885 -0.62106 0.06016 -0.6368 C 0.06055 -0.6419 0.06081 -0.64699 0.06133 -0.65185 C 0.06289 -0.66736 0.06211 -0.64815 0.06354 -0.66713 C 0.06367 -0.66944 0.06354 -0.67176 0.06354 -0.67407 " pathEditMode="relative" rAng="0" ptsTypes="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-3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081 L -0.00091 0.0081 L -0.2056 0.01041 " pathEditMode="relative" ptsTypes="A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7214203B-C41D-428C-B62B-1333A9063299}"/>
              </a:ext>
            </a:extLst>
          </p:cNvPr>
          <p:cNvCxnSpPr>
            <a:cxnSpLocks/>
          </p:cNvCxnSpPr>
          <p:nvPr/>
        </p:nvCxnSpPr>
        <p:spPr>
          <a:xfrm>
            <a:off x="0" y="3658575"/>
            <a:ext cx="11463101" cy="332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603A32DA-7C2C-40ED-B6BD-02AA177C6446}"/>
              </a:ext>
            </a:extLst>
          </p:cNvPr>
          <p:cNvGrpSpPr/>
          <p:nvPr/>
        </p:nvGrpSpPr>
        <p:grpSpPr>
          <a:xfrm>
            <a:off x="5943039" y="3499959"/>
            <a:ext cx="947285" cy="1432325"/>
            <a:chOff x="2812472" y="4655127"/>
            <a:chExt cx="1066800" cy="2451086"/>
          </a:xfrm>
        </p:grpSpPr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97E36449-16CB-4AF4-A4FF-BFD3617634CB}"/>
                </a:ext>
              </a:extLst>
            </p:cNvPr>
            <p:cNvCxnSpPr/>
            <p:nvPr/>
          </p:nvCxnSpPr>
          <p:spPr>
            <a:xfrm>
              <a:off x="3325091" y="4655127"/>
              <a:ext cx="0" cy="457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8226BE56-18F9-4751-B002-8683349EFAB0}"/>
                </a:ext>
              </a:extLst>
            </p:cNvPr>
            <p:cNvSpPr txBox="1"/>
            <p:nvPr/>
          </p:nvSpPr>
          <p:spPr>
            <a:xfrm>
              <a:off x="2812472" y="5181599"/>
              <a:ext cx="1066800" cy="1924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4000" dirty="0"/>
                <a:t>0</a:t>
              </a:r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827058FB-9EC7-48DD-903C-A6E71367AC32}"/>
              </a:ext>
            </a:extLst>
          </p:cNvPr>
          <p:cNvGrpSpPr/>
          <p:nvPr/>
        </p:nvGrpSpPr>
        <p:grpSpPr>
          <a:xfrm>
            <a:off x="3669798" y="3494221"/>
            <a:ext cx="947285" cy="1432325"/>
            <a:chOff x="2812472" y="4655127"/>
            <a:chExt cx="1066800" cy="2451086"/>
          </a:xfrm>
        </p:grpSpPr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7BBC87ED-99F0-4C56-B66B-43BC348473CE}"/>
                </a:ext>
              </a:extLst>
            </p:cNvPr>
            <p:cNvCxnSpPr/>
            <p:nvPr/>
          </p:nvCxnSpPr>
          <p:spPr>
            <a:xfrm>
              <a:off x="3325091" y="4655127"/>
              <a:ext cx="0" cy="457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1486ACBE-9C79-421C-B2C3-CA9B5C37A6AA}"/>
                </a:ext>
              </a:extLst>
            </p:cNvPr>
            <p:cNvSpPr txBox="1"/>
            <p:nvPr/>
          </p:nvSpPr>
          <p:spPr>
            <a:xfrm>
              <a:off x="2812472" y="5181599"/>
              <a:ext cx="1066800" cy="1924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4000" baseline="30000" dirty="0"/>
                <a:t>-</a:t>
              </a:r>
              <a:r>
                <a:rPr lang="en-NZ" sz="4000" dirty="0"/>
                <a:t>2</a:t>
              </a:r>
            </a:p>
          </p:txBody>
        </p:sp>
      </p:grpSp>
      <p:pic>
        <p:nvPicPr>
          <p:cNvPr id="198" name="Picture 197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589EA833-AC87-4B13-B98C-A109FEAABA8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669" y="3005826"/>
            <a:ext cx="1184107" cy="690193"/>
          </a:xfrm>
          <a:prstGeom prst="rect">
            <a:avLst/>
          </a:prstGeom>
        </p:spPr>
      </p:pic>
      <p:pic>
        <p:nvPicPr>
          <p:cNvPr id="199" name="Picture 198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C8D038E8-BD49-448C-94E5-25C72881244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068" y="3008871"/>
            <a:ext cx="1184107" cy="690193"/>
          </a:xfrm>
          <a:prstGeom prst="rect">
            <a:avLst/>
          </a:prstGeom>
        </p:spPr>
      </p:pic>
      <p:pic>
        <p:nvPicPr>
          <p:cNvPr id="200" name="Picture 199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26BB30F4-165D-49F7-9F32-A3BF57F8A58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047" y="3008871"/>
            <a:ext cx="1184107" cy="690193"/>
          </a:xfrm>
          <a:prstGeom prst="rect">
            <a:avLst/>
          </a:prstGeom>
        </p:spPr>
      </p:pic>
      <p:pic>
        <p:nvPicPr>
          <p:cNvPr id="201" name="Picture 200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771B15C0-D7CD-4DBE-9953-F77B1A27023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578" y="3008873"/>
            <a:ext cx="1184107" cy="690193"/>
          </a:xfrm>
          <a:prstGeom prst="rect">
            <a:avLst/>
          </a:prstGeom>
        </p:spPr>
      </p:pic>
      <p:pic>
        <p:nvPicPr>
          <p:cNvPr id="202" name="Picture 201" descr="A drawing of a person&#10;&#10;Description generated with high confidence">
            <a:extLst>
              <a:ext uri="{FF2B5EF4-FFF2-40B4-BE49-F238E27FC236}">
                <a16:creationId xmlns:a16="http://schemas.microsoft.com/office/drawing/2014/main" id="{0BAFF970-14F0-453B-B49C-B3A0D9123ED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087" y="2439575"/>
            <a:ext cx="1223469" cy="679061"/>
          </a:xfrm>
          <a:prstGeom prst="rect">
            <a:avLst/>
          </a:prstGeom>
        </p:spPr>
      </p:pic>
      <p:pic>
        <p:nvPicPr>
          <p:cNvPr id="203" name="Picture 202" descr="A drawing of a person&#10;&#10;Description generated with high confidence">
            <a:extLst>
              <a:ext uri="{FF2B5EF4-FFF2-40B4-BE49-F238E27FC236}">
                <a16:creationId xmlns:a16="http://schemas.microsoft.com/office/drawing/2014/main" id="{5B93AE19-5F6B-4CB8-80E4-EBDBA80115D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582" y="2413263"/>
            <a:ext cx="1223469" cy="679061"/>
          </a:xfrm>
          <a:prstGeom prst="rect">
            <a:avLst/>
          </a:prstGeom>
        </p:spPr>
      </p:pic>
      <p:pic>
        <p:nvPicPr>
          <p:cNvPr id="204" name="Picture 203" descr="A drawing of a person&#10;&#10;Description generated with high confidence">
            <a:extLst>
              <a:ext uri="{FF2B5EF4-FFF2-40B4-BE49-F238E27FC236}">
                <a16:creationId xmlns:a16="http://schemas.microsoft.com/office/drawing/2014/main" id="{20A04B19-288D-4680-91A3-8624724665B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014" y="2394973"/>
            <a:ext cx="1209481" cy="679061"/>
          </a:xfrm>
          <a:prstGeom prst="rect">
            <a:avLst/>
          </a:prstGeom>
        </p:spPr>
      </p:pic>
      <p:pic>
        <p:nvPicPr>
          <p:cNvPr id="205" name="Picture 204" descr="A drawing of a person&#10;&#10;Description generated with high confidence">
            <a:extLst>
              <a:ext uri="{FF2B5EF4-FFF2-40B4-BE49-F238E27FC236}">
                <a16:creationId xmlns:a16="http://schemas.microsoft.com/office/drawing/2014/main" id="{09C3C0AF-65E1-41CB-802C-8B53A02C7BA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604" y="2368661"/>
            <a:ext cx="1209481" cy="679061"/>
          </a:xfrm>
          <a:prstGeom prst="rect">
            <a:avLst/>
          </a:prstGeom>
        </p:spPr>
      </p:pic>
      <p:pic>
        <p:nvPicPr>
          <p:cNvPr id="206" name="Picture 205" descr="A drawing of a person&#10;&#10;Description generated with high confidence">
            <a:extLst>
              <a:ext uri="{FF2B5EF4-FFF2-40B4-BE49-F238E27FC236}">
                <a16:creationId xmlns:a16="http://schemas.microsoft.com/office/drawing/2014/main" id="{DE001DDF-102E-4ED2-B5B1-EE11F685E97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378" y="2369530"/>
            <a:ext cx="1209481" cy="679061"/>
          </a:xfrm>
          <a:prstGeom prst="rect">
            <a:avLst/>
          </a:prstGeom>
        </p:spPr>
      </p:pic>
      <p:pic>
        <p:nvPicPr>
          <p:cNvPr id="207" name="Picture 206" descr="A drawing of a person&#10;&#10;Description generated with high confidence">
            <a:extLst>
              <a:ext uri="{FF2B5EF4-FFF2-40B4-BE49-F238E27FC236}">
                <a16:creationId xmlns:a16="http://schemas.microsoft.com/office/drawing/2014/main" id="{711CEC0A-A0D4-465B-8CF6-1222FFBD0BF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625" y="2372506"/>
            <a:ext cx="1209481" cy="679061"/>
          </a:xfrm>
          <a:prstGeom prst="rect">
            <a:avLst/>
          </a:prstGeom>
        </p:spPr>
      </p:pic>
      <p:grpSp>
        <p:nvGrpSpPr>
          <p:cNvPr id="220" name="Group 219">
            <a:extLst>
              <a:ext uri="{FF2B5EF4-FFF2-40B4-BE49-F238E27FC236}">
                <a16:creationId xmlns:a16="http://schemas.microsoft.com/office/drawing/2014/main" id="{24CA1343-28BB-4523-ADE9-3A9ABC3DB4E4}"/>
              </a:ext>
            </a:extLst>
          </p:cNvPr>
          <p:cNvGrpSpPr/>
          <p:nvPr/>
        </p:nvGrpSpPr>
        <p:grpSpPr>
          <a:xfrm>
            <a:off x="4826206" y="3494221"/>
            <a:ext cx="947285" cy="1015537"/>
            <a:chOff x="2812472" y="4655127"/>
            <a:chExt cx="1066800" cy="1737852"/>
          </a:xfrm>
        </p:grpSpPr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39F94C0E-FE3C-4ECE-AA97-80B78D761741}"/>
                </a:ext>
              </a:extLst>
            </p:cNvPr>
            <p:cNvCxnSpPr/>
            <p:nvPr/>
          </p:nvCxnSpPr>
          <p:spPr>
            <a:xfrm>
              <a:off x="3325091" y="4655127"/>
              <a:ext cx="0" cy="457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80019443-A883-4CA8-AF54-35041CC4E228}"/>
                </a:ext>
              </a:extLst>
            </p:cNvPr>
            <p:cNvSpPr txBox="1"/>
            <p:nvPr/>
          </p:nvSpPr>
          <p:spPr>
            <a:xfrm>
              <a:off x="2812472" y="5181599"/>
              <a:ext cx="1066800" cy="1211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4000" baseline="30000" dirty="0"/>
                <a:t>-</a:t>
              </a:r>
              <a:r>
                <a:rPr lang="en-NZ" sz="4000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784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-0.48555 -0.0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84" y="-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7B31DE2-35E1-46FA-A542-CA00864E3099}"/>
              </a:ext>
            </a:extLst>
          </p:cNvPr>
          <p:cNvCxnSpPr>
            <a:cxnSpLocks/>
          </p:cNvCxnSpPr>
          <p:nvPr/>
        </p:nvCxnSpPr>
        <p:spPr>
          <a:xfrm>
            <a:off x="849567" y="3375236"/>
            <a:ext cx="10789226" cy="90103"/>
          </a:xfrm>
          <a:prstGeom prst="line">
            <a:avLst/>
          </a:prstGeom>
          <a:ln w="57150">
            <a:solidFill>
              <a:srgbClr val="8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14C13A1-41BB-41CE-9E30-B739E90E27D0}"/>
              </a:ext>
            </a:extLst>
          </p:cNvPr>
          <p:cNvGrpSpPr/>
          <p:nvPr/>
        </p:nvGrpSpPr>
        <p:grpSpPr>
          <a:xfrm>
            <a:off x="4797699" y="2647358"/>
            <a:ext cx="960030" cy="703828"/>
            <a:chOff x="4265063" y="1461607"/>
            <a:chExt cx="2093153" cy="1133812"/>
          </a:xfrm>
        </p:grpSpPr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61C6BFC7-0EF8-43D3-8525-3334F7DAB91B}"/>
                </a:ext>
              </a:extLst>
            </p:cNvPr>
            <p:cNvGrpSpPr/>
            <p:nvPr/>
          </p:nvGrpSpPr>
          <p:grpSpPr>
            <a:xfrm>
              <a:off x="4265063" y="1461607"/>
              <a:ext cx="2093153" cy="1133812"/>
              <a:chOff x="4265085" y="1431709"/>
              <a:chExt cx="2093153" cy="1133812"/>
            </a:xfrm>
            <a:solidFill>
              <a:schemeClr val="accent4">
                <a:lumMod val="60000"/>
                <a:lumOff val="40000"/>
              </a:schemeClr>
            </a:solidFill>
          </p:grpSpPr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5AFF99FA-776F-4DFF-92DA-16F45358458F}"/>
                  </a:ext>
                </a:extLst>
              </p:cNvPr>
              <p:cNvCxnSpPr/>
              <p:nvPr/>
            </p:nvCxnSpPr>
            <p:spPr>
              <a:xfrm>
                <a:off x="4265085" y="2560695"/>
                <a:ext cx="2093153" cy="0"/>
              </a:xfrm>
              <a:prstGeom prst="line">
                <a:avLst/>
              </a:prstGeom>
              <a:grpFill/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E5666D81-A5CB-4FE9-A87F-95872D9BE427}"/>
                  </a:ext>
                </a:extLst>
              </p:cNvPr>
              <p:cNvSpPr/>
              <p:nvPr/>
            </p:nvSpPr>
            <p:spPr>
              <a:xfrm>
                <a:off x="4278087" y="1431709"/>
                <a:ext cx="2067151" cy="1133812"/>
              </a:xfrm>
              <a:custGeom>
                <a:avLst/>
                <a:gdLst>
                  <a:gd name="connsiteX0" fmla="*/ 0 w 2067151"/>
                  <a:gd name="connsiteY0" fmla="*/ 1129478 h 1133812"/>
                  <a:gd name="connsiteX1" fmla="*/ 99674 w 2067151"/>
                  <a:gd name="connsiteY1" fmla="*/ 960466 h 1133812"/>
                  <a:gd name="connsiteX2" fmla="*/ 502703 w 2067151"/>
                  <a:gd name="connsiteY2" fmla="*/ 431760 h 1133812"/>
                  <a:gd name="connsiteX3" fmla="*/ 671716 w 2067151"/>
                  <a:gd name="connsiteY3" fmla="*/ 297417 h 1133812"/>
                  <a:gd name="connsiteX4" fmla="*/ 814726 w 2067151"/>
                  <a:gd name="connsiteY4" fmla="*/ 280083 h 1133812"/>
                  <a:gd name="connsiteX5" fmla="*/ 979405 w 2067151"/>
                  <a:gd name="connsiteY5" fmla="*/ 280083 h 1133812"/>
                  <a:gd name="connsiteX6" fmla="*/ 1105081 w 2067151"/>
                  <a:gd name="connsiteY6" fmla="*/ 202077 h 1133812"/>
                  <a:gd name="connsiteX7" fmla="*/ 1209088 w 2067151"/>
                  <a:gd name="connsiteY7" fmla="*/ 54733 h 1133812"/>
                  <a:gd name="connsiteX8" fmla="*/ 1291428 w 2067151"/>
                  <a:gd name="connsiteY8" fmla="*/ 20064 h 1133812"/>
                  <a:gd name="connsiteX9" fmla="*/ 1352099 w 2067151"/>
                  <a:gd name="connsiteY9" fmla="*/ 15730 h 1133812"/>
                  <a:gd name="connsiteX10" fmla="*/ 1581782 w 2067151"/>
                  <a:gd name="connsiteY10" fmla="*/ 228079 h 1133812"/>
                  <a:gd name="connsiteX11" fmla="*/ 1824467 w 2067151"/>
                  <a:gd name="connsiteY11" fmla="*/ 609440 h 1133812"/>
                  <a:gd name="connsiteX12" fmla="*/ 1963143 w 2067151"/>
                  <a:gd name="connsiteY12" fmla="*/ 834790 h 1133812"/>
                  <a:gd name="connsiteX13" fmla="*/ 2067151 w 2067151"/>
                  <a:gd name="connsiteY13" fmla="*/ 1133812 h 113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67151" h="1133812">
                    <a:moveTo>
                      <a:pt x="0" y="1129478"/>
                    </a:moveTo>
                    <a:cubicBezTo>
                      <a:pt x="7945" y="1103115"/>
                      <a:pt x="15890" y="1076752"/>
                      <a:pt x="99674" y="960466"/>
                    </a:cubicBezTo>
                    <a:cubicBezTo>
                      <a:pt x="183458" y="844180"/>
                      <a:pt x="407363" y="542268"/>
                      <a:pt x="502703" y="431760"/>
                    </a:cubicBezTo>
                    <a:cubicBezTo>
                      <a:pt x="598043" y="321252"/>
                      <a:pt x="619712" y="322696"/>
                      <a:pt x="671716" y="297417"/>
                    </a:cubicBezTo>
                    <a:cubicBezTo>
                      <a:pt x="723720" y="272138"/>
                      <a:pt x="763445" y="282972"/>
                      <a:pt x="814726" y="280083"/>
                    </a:cubicBezTo>
                    <a:cubicBezTo>
                      <a:pt x="866007" y="277194"/>
                      <a:pt x="931013" y="293084"/>
                      <a:pt x="979405" y="280083"/>
                    </a:cubicBezTo>
                    <a:cubicBezTo>
                      <a:pt x="1027797" y="267082"/>
                      <a:pt x="1066801" y="239635"/>
                      <a:pt x="1105081" y="202077"/>
                    </a:cubicBezTo>
                    <a:cubicBezTo>
                      <a:pt x="1143361" y="164519"/>
                      <a:pt x="1178030" y="85068"/>
                      <a:pt x="1209088" y="54733"/>
                    </a:cubicBezTo>
                    <a:cubicBezTo>
                      <a:pt x="1240146" y="24398"/>
                      <a:pt x="1267593" y="26564"/>
                      <a:pt x="1291428" y="20064"/>
                    </a:cubicBezTo>
                    <a:cubicBezTo>
                      <a:pt x="1315263" y="13563"/>
                      <a:pt x="1303707" y="-18939"/>
                      <a:pt x="1352099" y="15730"/>
                    </a:cubicBezTo>
                    <a:cubicBezTo>
                      <a:pt x="1400491" y="50399"/>
                      <a:pt x="1503054" y="129127"/>
                      <a:pt x="1581782" y="228079"/>
                    </a:cubicBezTo>
                    <a:cubicBezTo>
                      <a:pt x="1660510" y="327031"/>
                      <a:pt x="1760907" y="508322"/>
                      <a:pt x="1824467" y="609440"/>
                    </a:cubicBezTo>
                    <a:cubicBezTo>
                      <a:pt x="1888027" y="710558"/>
                      <a:pt x="1922696" y="747395"/>
                      <a:pt x="1963143" y="834790"/>
                    </a:cubicBezTo>
                    <a:cubicBezTo>
                      <a:pt x="2003590" y="922185"/>
                      <a:pt x="2035370" y="1027998"/>
                      <a:pt x="2067151" y="1133812"/>
                    </a:cubicBezTo>
                  </a:path>
                </a:pathLst>
              </a:custGeom>
              <a:grpFill/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06EE45B1-CB29-4794-B29A-929AD06E7256}"/>
                </a:ext>
              </a:extLst>
            </p:cNvPr>
            <p:cNvSpPr/>
            <p:nvPr/>
          </p:nvSpPr>
          <p:spPr>
            <a:xfrm>
              <a:off x="4879689" y="2127822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B616BFB9-CF38-4C46-9954-F5B6C6380E27}"/>
                </a:ext>
              </a:extLst>
            </p:cNvPr>
            <p:cNvSpPr/>
            <p:nvPr/>
          </p:nvSpPr>
          <p:spPr>
            <a:xfrm>
              <a:off x="4642061" y="2276209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0F496972-42CD-41CE-8614-DEC490313665}"/>
                </a:ext>
              </a:extLst>
            </p:cNvPr>
            <p:cNvSpPr/>
            <p:nvPr/>
          </p:nvSpPr>
          <p:spPr>
            <a:xfrm>
              <a:off x="5013056" y="1834901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3395DBBA-FDE1-4205-8C5B-AC3F39666A00}"/>
                </a:ext>
              </a:extLst>
            </p:cNvPr>
            <p:cNvSpPr/>
            <p:nvPr/>
          </p:nvSpPr>
          <p:spPr>
            <a:xfrm>
              <a:off x="6151615" y="2470681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AC0300E1-6405-492D-95AF-893C77652FCA}"/>
                </a:ext>
              </a:extLst>
            </p:cNvPr>
            <p:cNvSpPr/>
            <p:nvPr/>
          </p:nvSpPr>
          <p:spPr>
            <a:xfrm>
              <a:off x="5526087" y="1927624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3A41C29A-CE51-4C7D-B718-7770F57E925C}"/>
                </a:ext>
              </a:extLst>
            </p:cNvPr>
            <p:cNvSpPr/>
            <p:nvPr/>
          </p:nvSpPr>
          <p:spPr>
            <a:xfrm>
              <a:off x="5846740" y="2213776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71FA9837-6084-46C0-BFF5-BA51EFAB7BAD}"/>
                </a:ext>
              </a:extLst>
            </p:cNvPr>
            <p:cNvSpPr/>
            <p:nvPr/>
          </p:nvSpPr>
          <p:spPr>
            <a:xfrm>
              <a:off x="5113520" y="2403115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AD841942-518B-48D4-8B8D-E9BF925B6F0A}"/>
                </a:ext>
              </a:extLst>
            </p:cNvPr>
            <p:cNvSpPr/>
            <p:nvPr/>
          </p:nvSpPr>
          <p:spPr>
            <a:xfrm>
              <a:off x="4879690" y="2238307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E06DE105-BFC7-40A6-A4C6-A160659FCE69}"/>
                </a:ext>
              </a:extLst>
            </p:cNvPr>
            <p:cNvSpPr/>
            <p:nvPr/>
          </p:nvSpPr>
          <p:spPr>
            <a:xfrm>
              <a:off x="4826359" y="2341175"/>
              <a:ext cx="106660" cy="619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A9306F6B-CFEC-474A-A868-65276F68B1BB}"/>
                </a:ext>
              </a:extLst>
            </p:cNvPr>
            <p:cNvSpPr/>
            <p:nvPr/>
          </p:nvSpPr>
          <p:spPr>
            <a:xfrm>
              <a:off x="5013057" y="1834901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3043F1F2-8933-46B2-968A-FC14CED2FB7F}"/>
                </a:ext>
              </a:extLst>
            </p:cNvPr>
            <p:cNvSpPr/>
            <p:nvPr/>
          </p:nvSpPr>
          <p:spPr>
            <a:xfrm>
              <a:off x="6151616" y="2470681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C070571A-F2F7-46E7-B6BA-48CE1EDD6D29}"/>
                </a:ext>
              </a:extLst>
            </p:cNvPr>
            <p:cNvSpPr/>
            <p:nvPr/>
          </p:nvSpPr>
          <p:spPr>
            <a:xfrm>
              <a:off x="5333694" y="2028513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8D832FA3-A5EA-42C5-94E3-7058636D7D4E}"/>
                </a:ext>
              </a:extLst>
            </p:cNvPr>
            <p:cNvSpPr/>
            <p:nvPr/>
          </p:nvSpPr>
          <p:spPr>
            <a:xfrm rot="2020570">
              <a:off x="5641847" y="2049975"/>
              <a:ext cx="45719" cy="10585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2EC6956E-28B5-4E08-8CCF-A47D5F5939B4}"/>
                </a:ext>
              </a:extLst>
            </p:cNvPr>
            <p:cNvSpPr/>
            <p:nvPr/>
          </p:nvSpPr>
          <p:spPr>
            <a:xfrm>
              <a:off x="4658104" y="2431452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EBE82847-4A74-4896-BD4C-D9E26BA34A6F}"/>
                </a:ext>
              </a:extLst>
            </p:cNvPr>
            <p:cNvSpPr/>
            <p:nvPr/>
          </p:nvSpPr>
          <p:spPr>
            <a:xfrm>
              <a:off x="5480368" y="1755513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36A66EFC-3A2A-4EC6-9B04-4BC1AE2214B1}"/>
                </a:ext>
              </a:extLst>
            </p:cNvPr>
            <p:cNvSpPr/>
            <p:nvPr/>
          </p:nvSpPr>
          <p:spPr>
            <a:xfrm rot="3059520">
              <a:off x="4563871" y="2445016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E09913C9-68D7-419A-A89D-13CE373C0DEB}"/>
                </a:ext>
              </a:extLst>
            </p:cNvPr>
            <p:cNvSpPr/>
            <p:nvPr/>
          </p:nvSpPr>
          <p:spPr>
            <a:xfrm>
              <a:off x="5199303" y="1874152"/>
              <a:ext cx="90790" cy="5347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28E50633-67AD-4E71-A861-BA0A4E11B94E}"/>
                </a:ext>
              </a:extLst>
            </p:cNvPr>
            <p:cNvSpPr/>
            <p:nvPr/>
          </p:nvSpPr>
          <p:spPr>
            <a:xfrm>
              <a:off x="5453287" y="1846749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CE2A53D6-18B9-416C-9C9E-BC6CACBC6D48}"/>
                </a:ext>
              </a:extLst>
            </p:cNvPr>
            <p:cNvSpPr/>
            <p:nvPr/>
          </p:nvSpPr>
          <p:spPr>
            <a:xfrm>
              <a:off x="5926060" y="2074232"/>
              <a:ext cx="106660" cy="619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70017948-0081-450C-BFAE-BB928EE4C3AD}"/>
                </a:ext>
              </a:extLst>
            </p:cNvPr>
            <p:cNvSpPr/>
            <p:nvPr/>
          </p:nvSpPr>
          <p:spPr>
            <a:xfrm>
              <a:off x="5532080" y="2216473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1D919C88-3A4A-4EA6-8B50-908D979605B7}"/>
                </a:ext>
              </a:extLst>
            </p:cNvPr>
            <p:cNvSpPr/>
            <p:nvPr/>
          </p:nvSpPr>
          <p:spPr>
            <a:xfrm rot="3059520">
              <a:off x="5366972" y="2485430"/>
              <a:ext cx="106660" cy="619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22206444-8BC5-4E79-B59F-7E7E4EFAD30C}"/>
                </a:ext>
              </a:extLst>
            </p:cNvPr>
            <p:cNvSpPr/>
            <p:nvPr/>
          </p:nvSpPr>
          <p:spPr>
            <a:xfrm rot="3059520">
              <a:off x="4794461" y="2064576"/>
              <a:ext cx="45719" cy="86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541E28AF-CA64-4361-9160-309F55A7DAAC}"/>
                </a:ext>
              </a:extLst>
            </p:cNvPr>
            <p:cNvSpPr/>
            <p:nvPr/>
          </p:nvSpPr>
          <p:spPr>
            <a:xfrm>
              <a:off x="5193205" y="2040778"/>
              <a:ext cx="45719" cy="86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C19E3E58-2869-4E74-B070-498D8A4A9BF4}"/>
                </a:ext>
              </a:extLst>
            </p:cNvPr>
            <p:cNvSpPr/>
            <p:nvPr/>
          </p:nvSpPr>
          <p:spPr>
            <a:xfrm rot="3059520">
              <a:off x="5678488" y="1826476"/>
              <a:ext cx="45719" cy="86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0C024F4C-1190-4447-A7DE-E326D895D642}"/>
                </a:ext>
              </a:extLst>
            </p:cNvPr>
            <p:cNvSpPr/>
            <p:nvPr/>
          </p:nvSpPr>
          <p:spPr>
            <a:xfrm>
              <a:off x="5846740" y="2386675"/>
              <a:ext cx="45719" cy="86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7BC494BF-5A0D-45EE-B683-0C9F188C0D96}"/>
                </a:ext>
              </a:extLst>
            </p:cNvPr>
            <p:cNvSpPr/>
            <p:nvPr/>
          </p:nvSpPr>
          <p:spPr>
            <a:xfrm>
              <a:off x="5265921" y="2301967"/>
              <a:ext cx="45719" cy="86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0510A1B2-4BF9-49D9-B9F1-17AD1DC9D2AE}"/>
                </a:ext>
              </a:extLst>
            </p:cNvPr>
            <p:cNvSpPr/>
            <p:nvPr/>
          </p:nvSpPr>
          <p:spPr>
            <a:xfrm>
              <a:off x="4716271" y="2233383"/>
              <a:ext cx="45719" cy="86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109F6B82-63D9-44AB-BBC5-CD3B0C52B1B8}"/>
                </a:ext>
              </a:extLst>
            </p:cNvPr>
            <p:cNvSpPr/>
            <p:nvPr/>
          </p:nvSpPr>
          <p:spPr>
            <a:xfrm>
              <a:off x="5571806" y="1569763"/>
              <a:ext cx="45719" cy="86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CB7E7157-AC46-405A-9D2D-5FBB1A0444F4}"/>
                </a:ext>
              </a:extLst>
            </p:cNvPr>
            <p:cNvSpPr/>
            <p:nvPr/>
          </p:nvSpPr>
          <p:spPr>
            <a:xfrm>
              <a:off x="5528544" y="1791701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D816BEAE-8EED-4D1F-A100-155158908884}"/>
                </a:ext>
              </a:extLst>
            </p:cNvPr>
            <p:cNvSpPr/>
            <p:nvPr/>
          </p:nvSpPr>
          <p:spPr>
            <a:xfrm>
              <a:off x="5826413" y="2034760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88CD0313-AC28-4DA9-AAEE-ED33F26CAA9E}"/>
                </a:ext>
              </a:extLst>
            </p:cNvPr>
            <p:cNvSpPr/>
            <p:nvPr/>
          </p:nvSpPr>
          <p:spPr>
            <a:xfrm>
              <a:off x="6069350" y="2183006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B256039C-B8FD-444D-B756-8385790A475C}"/>
                </a:ext>
              </a:extLst>
            </p:cNvPr>
            <p:cNvSpPr/>
            <p:nvPr/>
          </p:nvSpPr>
          <p:spPr>
            <a:xfrm>
              <a:off x="6023631" y="2326426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7A8E2E8E-2284-4800-BC87-EB64B3EFA4CD}"/>
                </a:ext>
              </a:extLst>
            </p:cNvPr>
            <p:cNvSpPr/>
            <p:nvPr/>
          </p:nvSpPr>
          <p:spPr>
            <a:xfrm>
              <a:off x="6051833" y="2511407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B5AEBB6-3D68-4672-A194-10391F27F2D5}"/>
              </a:ext>
            </a:extLst>
          </p:cNvPr>
          <p:cNvGrpSpPr/>
          <p:nvPr/>
        </p:nvGrpSpPr>
        <p:grpSpPr>
          <a:xfrm>
            <a:off x="6759031" y="2685319"/>
            <a:ext cx="960030" cy="703828"/>
            <a:chOff x="4265063" y="1461607"/>
            <a:chExt cx="2093153" cy="1133812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71E13107-D09D-443E-937D-4A1726329070}"/>
                </a:ext>
              </a:extLst>
            </p:cNvPr>
            <p:cNvGrpSpPr/>
            <p:nvPr/>
          </p:nvGrpSpPr>
          <p:grpSpPr>
            <a:xfrm>
              <a:off x="4265063" y="1461607"/>
              <a:ext cx="2093153" cy="1133812"/>
              <a:chOff x="4265085" y="1431709"/>
              <a:chExt cx="2093153" cy="1133812"/>
            </a:xfrm>
            <a:solidFill>
              <a:schemeClr val="accent4">
                <a:lumMod val="60000"/>
                <a:lumOff val="40000"/>
              </a:schemeClr>
            </a:solidFill>
          </p:grpSpPr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DE7B07B0-EB36-4E51-9CF6-5AA341873C63}"/>
                  </a:ext>
                </a:extLst>
              </p:cNvPr>
              <p:cNvCxnSpPr/>
              <p:nvPr/>
            </p:nvCxnSpPr>
            <p:spPr>
              <a:xfrm>
                <a:off x="4265085" y="2560695"/>
                <a:ext cx="2093153" cy="0"/>
              </a:xfrm>
              <a:prstGeom prst="line">
                <a:avLst/>
              </a:prstGeom>
              <a:grpFill/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302B91FA-C353-4FC7-ABEB-CB683DDF3670}"/>
                  </a:ext>
                </a:extLst>
              </p:cNvPr>
              <p:cNvSpPr/>
              <p:nvPr/>
            </p:nvSpPr>
            <p:spPr>
              <a:xfrm>
                <a:off x="4278087" y="1431709"/>
                <a:ext cx="2067151" cy="1133812"/>
              </a:xfrm>
              <a:custGeom>
                <a:avLst/>
                <a:gdLst>
                  <a:gd name="connsiteX0" fmla="*/ 0 w 2067151"/>
                  <a:gd name="connsiteY0" fmla="*/ 1129478 h 1133812"/>
                  <a:gd name="connsiteX1" fmla="*/ 99674 w 2067151"/>
                  <a:gd name="connsiteY1" fmla="*/ 960466 h 1133812"/>
                  <a:gd name="connsiteX2" fmla="*/ 502703 w 2067151"/>
                  <a:gd name="connsiteY2" fmla="*/ 431760 h 1133812"/>
                  <a:gd name="connsiteX3" fmla="*/ 671716 w 2067151"/>
                  <a:gd name="connsiteY3" fmla="*/ 297417 h 1133812"/>
                  <a:gd name="connsiteX4" fmla="*/ 814726 w 2067151"/>
                  <a:gd name="connsiteY4" fmla="*/ 280083 h 1133812"/>
                  <a:gd name="connsiteX5" fmla="*/ 979405 w 2067151"/>
                  <a:gd name="connsiteY5" fmla="*/ 280083 h 1133812"/>
                  <a:gd name="connsiteX6" fmla="*/ 1105081 w 2067151"/>
                  <a:gd name="connsiteY6" fmla="*/ 202077 h 1133812"/>
                  <a:gd name="connsiteX7" fmla="*/ 1209088 w 2067151"/>
                  <a:gd name="connsiteY7" fmla="*/ 54733 h 1133812"/>
                  <a:gd name="connsiteX8" fmla="*/ 1291428 w 2067151"/>
                  <a:gd name="connsiteY8" fmla="*/ 20064 h 1133812"/>
                  <a:gd name="connsiteX9" fmla="*/ 1352099 w 2067151"/>
                  <a:gd name="connsiteY9" fmla="*/ 15730 h 1133812"/>
                  <a:gd name="connsiteX10" fmla="*/ 1581782 w 2067151"/>
                  <a:gd name="connsiteY10" fmla="*/ 228079 h 1133812"/>
                  <a:gd name="connsiteX11" fmla="*/ 1824467 w 2067151"/>
                  <a:gd name="connsiteY11" fmla="*/ 609440 h 1133812"/>
                  <a:gd name="connsiteX12" fmla="*/ 1963143 w 2067151"/>
                  <a:gd name="connsiteY12" fmla="*/ 834790 h 1133812"/>
                  <a:gd name="connsiteX13" fmla="*/ 2067151 w 2067151"/>
                  <a:gd name="connsiteY13" fmla="*/ 1133812 h 113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67151" h="1133812">
                    <a:moveTo>
                      <a:pt x="0" y="1129478"/>
                    </a:moveTo>
                    <a:cubicBezTo>
                      <a:pt x="7945" y="1103115"/>
                      <a:pt x="15890" y="1076752"/>
                      <a:pt x="99674" y="960466"/>
                    </a:cubicBezTo>
                    <a:cubicBezTo>
                      <a:pt x="183458" y="844180"/>
                      <a:pt x="407363" y="542268"/>
                      <a:pt x="502703" y="431760"/>
                    </a:cubicBezTo>
                    <a:cubicBezTo>
                      <a:pt x="598043" y="321252"/>
                      <a:pt x="619712" y="322696"/>
                      <a:pt x="671716" y="297417"/>
                    </a:cubicBezTo>
                    <a:cubicBezTo>
                      <a:pt x="723720" y="272138"/>
                      <a:pt x="763445" y="282972"/>
                      <a:pt x="814726" y="280083"/>
                    </a:cubicBezTo>
                    <a:cubicBezTo>
                      <a:pt x="866007" y="277194"/>
                      <a:pt x="931013" y="293084"/>
                      <a:pt x="979405" y="280083"/>
                    </a:cubicBezTo>
                    <a:cubicBezTo>
                      <a:pt x="1027797" y="267082"/>
                      <a:pt x="1066801" y="239635"/>
                      <a:pt x="1105081" y="202077"/>
                    </a:cubicBezTo>
                    <a:cubicBezTo>
                      <a:pt x="1143361" y="164519"/>
                      <a:pt x="1178030" y="85068"/>
                      <a:pt x="1209088" y="54733"/>
                    </a:cubicBezTo>
                    <a:cubicBezTo>
                      <a:pt x="1240146" y="24398"/>
                      <a:pt x="1267593" y="26564"/>
                      <a:pt x="1291428" y="20064"/>
                    </a:cubicBezTo>
                    <a:cubicBezTo>
                      <a:pt x="1315263" y="13563"/>
                      <a:pt x="1303707" y="-18939"/>
                      <a:pt x="1352099" y="15730"/>
                    </a:cubicBezTo>
                    <a:cubicBezTo>
                      <a:pt x="1400491" y="50399"/>
                      <a:pt x="1503054" y="129127"/>
                      <a:pt x="1581782" y="228079"/>
                    </a:cubicBezTo>
                    <a:cubicBezTo>
                      <a:pt x="1660510" y="327031"/>
                      <a:pt x="1760907" y="508322"/>
                      <a:pt x="1824467" y="609440"/>
                    </a:cubicBezTo>
                    <a:cubicBezTo>
                      <a:pt x="1888027" y="710558"/>
                      <a:pt x="1922696" y="747395"/>
                      <a:pt x="1963143" y="834790"/>
                    </a:cubicBezTo>
                    <a:cubicBezTo>
                      <a:pt x="2003590" y="922185"/>
                      <a:pt x="2035370" y="1027998"/>
                      <a:pt x="2067151" y="1133812"/>
                    </a:cubicBezTo>
                  </a:path>
                </a:pathLst>
              </a:custGeom>
              <a:grpFill/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2EEEBE75-702B-484B-8F0A-C275B3212A01}"/>
                </a:ext>
              </a:extLst>
            </p:cNvPr>
            <p:cNvSpPr/>
            <p:nvPr/>
          </p:nvSpPr>
          <p:spPr>
            <a:xfrm>
              <a:off x="4879689" y="2127822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D224ABE1-8775-4035-BC77-4E177A4EEB29}"/>
                </a:ext>
              </a:extLst>
            </p:cNvPr>
            <p:cNvSpPr/>
            <p:nvPr/>
          </p:nvSpPr>
          <p:spPr>
            <a:xfrm>
              <a:off x="4642061" y="2276209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B57601C1-AEA4-489E-9C87-375F19E435BE}"/>
                </a:ext>
              </a:extLst>
            </p:cNvPr>
            <p:cNvSpPr/>
            <p:nvPr/>
          </p:nvSpPr>
          <p:spPr>
            <a:xfrm>
              <a:off x="5013056" y="1834901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AE547A97-E342-40DE-81C3-76E1608D4714}"/>
                </a:ext>
              </a:extLst>
            </p:cNvPr>
            <p:cNvSpPr/>
            <p:nvPr/>
          </p:nvSpPr>
          <p:spPr>
            <a:xfrm>
              <a:off x="6151615" y="2470681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CDE15986-6744-4033-9803-DC0DF78E51E4}"/>
                </a:ext>
              </a:extLst>
            </p:cNvPr>
            <p:cNvSpPr/>
            <p:nvPr/>
          </p:nvSpPr>
          <p:spPr>
            <a:xfrm>
              <a:off x="5526087" y="1927624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A74CB2BF-0405-4C2B-87ED-0DBDFABD1FBD}"/>
                </a:ext>
              </a:extLst>
            </p:cNvPr>
            <p:cNvSpPr/>
            <p:nvPr/>
          </p:nvSpPr>
          <p:spPr>
            <a:xfrm>
              <a:off x="5846740" y="2213776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B52152F-5D5F-472F-A618-97E8F927471B}"/>
                </a:ext>
              </a:extLst>
            </p:cNvPr>
            <p:cNvSpPr/>
            <p:nvPr/>
          </p:nvSpPr>
          <p:spPr>
            <a:xfrm>
              <a:off x="5113520" y="2403115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EFA17C16-B81A-4D40-B79A-E7ED9856A8CF}"/>
                </a:ext>
              </a:extLst>
            </p:cNvPr>
            <p:cNvSpPr/>
            <p:nvPr/>
          </p:nvSpPr>
          <p:spPr>
            <a:xfrm>
              <a:off x="4879690" y="2238307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10ECC82-B502-4A81-8DD0-5516E2763742}"/>
                </a:ext>
              </a:extLst>
            </p:cNvPr>
            <p:cNvSpPr/>
            <p:nvPr/>
          </p:nvSpPr>
          <p:spPr>
            <a:xfrm>
              <a:off x="4826359" y="2341175"/>
              <a:ext cx="106660" cy="619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01701B7E-C92C-4071-8968-3C53DB17DE72}"/>
                </a:ext>
              </a:extLst>
            </p:cNvPr>
            <p:cNvSpPr/>
            <p:nvPr/>
          </p:nvSpPr>
          <p:spPr>
            <a:xfrm>
              <a:off x="5013057" y="1834901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74D6E3DD-F590-41B6-AF64-7E6799877B12}"/>
                </a:ext>
              </a:extLst>
            </p:cNvPr>
            <p:cNvSpPr/>
            <p:nvPr/>
          </p:nvSpPr>
          <p:spPr>
            <a:xfrm>
              <a:off x="6151616" y="2470681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903F2D1A-5163-46A1-B3F9-58CFE7278A71}"/>
                </a:ext>
              </a:extLst>
            </p:cNvPr>
            <p:cNvSpPr/>
            <p:nvPr/>
          </p:nvSpPr>
          <p:spPr>
            <a:xfrm>
              <a:off x="5333694" y="2028513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A7FE2819-2533-4F6A-B905-EA97345E8A80}"/>
                </a:ext>
              </a:extLst>
            </p:cNvPr>
            <p:cNvSpPr/>
            <p:nvPr/>
          </p:nvSpPr>
          <p:spPr>
            <a:xfrm rot="2020570">
              <a:off x="5641847" y="2049975"/>
              <a:ext cx="45719" cy="10585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2E4E4167-278A-432F-BDFF-68C69BD41CAD}"/>
                </a:ext>
              </a:extLst>
            </p:cNvPr>
            <p:cNvSpPr/>
            <p:nvPr/>
          </p:nvSpPr>
          <p:spPr>
            <a:xfrm>
              <a:off x="4658104" y="2431452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3B009BA7-A46D-4DDE-AD8C-D33D8B6A7B9B}"/>
                </a:ext>
              </a:extLst>
            </p:cNvPr>
            <p:cNvSpPr/>
            <p:nvPr/>
          </p:nvSpPr>
          <p:spPr>
            <a:xfrm>
              <a:off x="5480368" y="1755513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5AC67D2C-DF56-42E6-9254-D6EFCE098431}"/>
                </a:ext>
              </a:extLst>
            </p:cNvPr>
            <p:cNvSpPr/>
            <p:nvPr/>
          </p:nvSpPr>
          <p:spPr>
            <a:xfrm rot="3059520">
              <a:off x="4563871" y="2445016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605931FC-5056-4F2F-A87D-EB37EF67D764}"/>
                </a:ext>
              </a:extLst>
            </p:cNvPr>
            <p:cNvSpPr/>
            <p:nvPr/>
          </p:nvSpPr>
          <p:spPr>
            <a:xfrm>
              <a:off x="5199303" y="1874152"/>
              <a:ext cx="90790" cy="5347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92D4F99F-F967-4D95-B313-FAFA39B08A1D}"/>
                </a:ext>
              </a:extLst>
            </p:cNvPr>
            <p:cNvSpPr/>
            <p:nvPr/>
          </p:nvSpPr>
          <p:spPr>
            <a:xfrm>
              <a:off x="5453287" y="1846749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2130B029-1F30-4672-B03C-DCD895309D52}"/>
                </a:ext>
              </a:extLst>
            </p:cNvPr>
            <p:cNvSpPr/>
            <p:nvPr/>
          </p:nvSpPr>
          <p:spPr>
            <a:xfrm>
              <a:off x="5926060" y="2074232"/>
              <a:ext cx="106660" cy="619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F3698360-23D5-4433-9F20-80FA40A23641}"/>
                </a:ext>
              </a:extLst>
            </p:cNvPr>
            <p:cNvSpPr/>
            <p:nvPr/>
          </p:nvSpPr>
          <p:spPr>
            <a:xfrm>
              <a:off x="5532080" y="2216473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AD97EF9A-5694-4483-91BE-73FD21D490EA}"/>
                </a:ext>
              </a:extLst>
            </p:cNvPr>
            <p:cNvSpPr/>
            <p:nvPr/>
          </p:nvSpPr>
          <p:spPr>
            <a:xfrm rot="3059520">
              <a:off x="5366972" y="2485430"/>
              <a:ext cx="106660" cy="619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5BFD63E-9528-468C-B98B-1619FEF5873B}"/>
                </a:ext>
              </a:extLst>
            </p:cNvPr>
            <p:cNvSpPr/>
            <p:nvPr/>
          </p:nvSpPr>
          <p:spPr>
            <a:xfrm rot="3059520">
              <a:off x="4794461" y="2064576"/>
              <a:ext cx="45719" cy="86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B39D41FB-A47D-4228-AD1B-251158EE520D}"/>
                </a:ext>
              </a:extLst>
            </p:cNvPr>
            <p:cNvSpPr/>
            <p:nvPr/>
          </p:nvSpPr>
          <p:spPr>
            <a:xfrm>
              <a:off x="5193205" y="2040778"/>
              <a:ext cx="45719" cy="86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12F05439-48C3-4F1C-B54F-4B4F6E64244D}"/>
                </a:ext>
              </a:extLst>
            </p:cNvPr>
            <p:cNvSpPr/>
            <p:nvPr/>
          </p:nvSpPr>
          <p:spPr>
            <a:xfrm rot="3059520">
              <a:off x="5678488" y="1826476"/>
              <a:ext cx="45719" cy="86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C1DFF307-3ADB-4E37-92B0-FE516BD21F7E}"/>
                </a:ext>
              </a:extLst>
            </p:cNvPr>
            <p:cNvSpPr/>
            <p:nvPr/>
          </p:nvSpPr>
          <p:spPr>
            <a:xfrm>
              <a:off x="5846740" y="2386675"/>
              <a:ext cx="45719" cy="86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80423D95-AAA5-44C0-85E2-5FA8AFB37137}"/>
                </a:ext>
              </a:extLst>
            </p:cNvPr>
            <p:cNvSpPr/>
            <p:nvPr/>
          </p:nvSpPr>
          <p:spPr>
            <a:xfrm>
              <a:off x="5265921" y="2301967"/>
              <a:ext cx="45719" cy="86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B4ED86E5-21C6-4298-B8C7-A3B95FC7C8E6}"/>
                </a:ext>
              </a:extLst>
            </p:cNvPr>
            <p:cNvSpPr/>
            <p:nvPr/>
          </p:nvSpPr>
          <p:spPr>
            <a:xfrm>
              <a:off x="4716271" y="2233383"/>
              <a:ext cx="45719" cy="86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81462673-81F9-4355-8A29-0285814752AC}"/>
                </a:ext>
              </a:extLst>
            </p:cNvPr>
            <p:cNvSpPr/>
            <p:nvPr/>
          </p:nvSpPr>
          <p:spPr>
            <a:xfrm>
              <a:off x="5571806" y="1569763"/>
              <a:ext cx="45719" cy="86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5B975B0A-7811-42B9-A04E-93D0657152C4}"/>
                </a:ext>
              </a:extLst>
            </p:cNvPr>
            <p:cNvSpPr/>
            <p:nvPr/>
          </p:nvSpPr>
          <p:spPr>
            <a:xfrm>
              <a:off x="5528544" y="1791701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3F60A08C-D2B8-4547-A509-79166532EA1A}"/>
                </a:ext>
              </a:extLst>
            </p:cNvPr>
            <p:cNvSpPr/>
            <p:nvPr/>
          </p:nvSpPr>
          <p:spPr>
            <a:xfrm>
              <a:off x="5826413" y="2034760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DC8F9536-FDDD-4C72-BAE6-A4B53056ACEC}"/>
                </a:ext>
              </a:extLst>
            </p:cNvPr>
            <p:cNvSpPr/>
            <p:nvPr/>
          </p:nvSpPr>
          <p:spPr>
            <a:xfrm>
              <a:off x="6069350" y="2183006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CFEF62EB-B36A-4AC6-87FE-6245170876CB}"/>
                </a:ext>
              </a:extLst>
            </p:cNvPr>
            <p:cNvSpPr/>
            <p:nvPr/>
          </p:nvSpPr>
          <p:spPr>
            <a:xfrm>
              <a:off x="6023631" y="2326426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96E0A41B-CC14-4649-965E-408E04C0FD0A}"/>
                </a:ext>
              </a:extLst>
            </p:cNvPr>
            <p:cNvSpPr/>
            <p:nvPr/>
          </p:nvSpPr>
          <p:spPr>
            <a:xfrm>
              <a:off x="6051833" y="2511407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BE93B35-D92D-41D6-AD52-AC63AA932DA0}"/>
              </a:ext>
            </a:extLst>
          </p:cNvPr>
          <p:cNvGrpSpPr/>
          <p:nvPr/>
        </p:nvGrpSpPr>
        <p:grpSpPr>
          <a:xfrm>
            <a:off x="7727604" y="2683617"/>
            <a:ext cx="960030" cy="703828"/>
            <a:chOff x="4265063" y="1461607"/>
            <a:chExt cx="2093153" cy="1133812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691DF68-E09A-459E-A97E-94CF7A26E6FD}"/>
                </a:ext>
              </a:extLst>
            </p:cNvPr>
            <p:cNvGrpSpPr/>
            <p:nvPr/>
          </p:nvGrpSpPr>
          <p:grpSpPr>
            <a:xfrm>
              <a:off x="4265063" y="1461607"/>
              <a:ext cx="2093153" cy="1133812"/>
              <a:chOff x="4265085" y="1431709"/>
              <a:chExt cx="2093153" cy="1133812"/>
            </a:xfrm>
            <a:solidFill>
              <a:schemeClr val="accent4">
                <a:lumMod val="60000"/>
                <a:lumOff val="40000"/>
              </a:schemeClr>
            </a:solidFill>
          </p:grpSpPr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5A8454D8-88AC-4F09-9FA2-3A1ACB892C00}"/>
                  </a:ext>
                </a:extLst>
              </p:cNvPr>
              <p:cNvCxnSpPr/>
              <p:nvPr/>
            </p:nvCxnSpPr>
            <p:spPr>
              <a:xfrm>
                <a:off x="4265085" y="2560695"/>
                <a:ext cx="2093153" cy="0"/>
              </a:xfrm>
              <a:prstGeom prst="line">
                <a:avLst/>
              </a:prstGeom>
              <a:grpFill/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996748FF-F222-4221-B740-CA77D77780CF}"/>
                  </a:ext>
                </a:extLst>
              </p:cNvPr>
              <p:cNvSpPr/>
              <p:nvPr/>
            </p:nvSpPr>
            <p:spPr>
              <a:xfrm>
                <a:off x="4278087" y="1431709"/>
                <a:ext cx="2067151" cy="1133812"/>
              </a:xfrm>
              <a:custGeom>
                <a:avLst/>
                <a:gdLst>
                  <a:gd name="connsiteX0" fmla="*/ 0 w 2067151"/>
                  <a:gd name="connsiteY0" fmla="*/ 1129478 h 1133812"/>
                  <a:gd name="connsiteX1" fmla="*/ 99674 w 2067151"/>
                  <a:gd name="connsiteY1" fmla="*/ 960466 h 1133812"/>
                  <a:gd name="connsiteX2" fmla="*/ 502703 w 2067151"/>
                  <a:gd name="connsiteY2" fmla="*/ 431760 h 1133812"/>
                  <a:gd name="connsiteX3" fmla="*/ 671716 w 2067151"/>
                  <a:gd name="connsiteY3" fmla="*/ 297417 h 1133812"/>
                  <a:gd name="connsiteX4" fmla="*/ 814726 w 2067151"/>
                  <a:gd name="connsiteY4" fmla="*/ 280083 h 1133812"/>
                  <a:gd name="connsiteX5" fmla="*/ 979405 w 2067151"/>
                  <a:gd name="connsiteY5" fmla="*/ 280083 h 1133812"/>
                  <a:gd name="connsiteX6" fmla="*/ 1105081 w 2067151"/>
                  <a:gd name="connsiteY6" fmla="*/ 202077 h 1133812"/>
                  <a:gd name="connsiteX7" fmla="*/ 1209088 w 2067151"/>
                  <a:gd name="connsiteY7" fmla="*/ 54733 h 1133812"/>
                  <a:gd name="connsiteX8" fmla="*/ 1291428 w 2067151"/>
                  <a:gd name="connsiteY8" fmla="*/ 20064 h 1133812"/>
                  <a:gd name="connsiteX9" fmla="*/ 1352099 w 2067151"/>
                  <a:gd name="connsiteY9" fmla="*/ 15730 h 1133812"/>
                  <a:gd name="connsiteX10" fmla="*/ 1581782 w 2067151"/>
                  <a:gd name="connsiteY10" fmla="*/ 228079 h 1133812"/>
                  <a:gd name="connsiteX11" fmla="*/ 1824467 w 2067151"/>
                  <a:gd name="connsiteY11" fmla="*/ 609440 h 1133812"/>
                  <a:gd name="connsiteX12" fmla="*/ 1963143 w 2067151"/>
                  <a:gd name="connsiteY12" fmla="*/ 834790 h 1133812"/>
                  <a:gd name="connsiteX13" fmla="*/ 2067151 w 2067151"/>
                  <a:gd name="connsiteY13" fmla="*/ 1133812 h 113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67151" h="1133812">
                    <a:moveTo>
                      <a:pt x="0" y="1129478"/>
                    </a:moveTo>
                    <a:cubicBezTo>
                      <a:pt x="7945" y="1103115"/>
                      <a:pt x="15890" y="1076752"/>
                      <a:pt x="99674" y="960466"/>
                    </a:cubicBezTo>
                    <a:cubicBezTo>
                      <a:pt x="183458" y="844180"/>
                      <a:pt x="407363" y="542268"/>
                      <a:pt x="502703" y="431760"/>
                    </a:cubicBezTo>
                    <a:cubicBezTo>
                      <a:pt x="598043" y="321252"/>
                      <a:pt x="619712" y="322696"/>
                      <a:pt x="671716" y="297417"/>
                    </a:cubicBezTo>
                    <a:cubicBezTo>
                      <a:pt x="723720" y="272138"/>
                      <a:pt x="763445" y="282972"/>
                      <a:pt x="814726" y="280083"/>
                    </a:cubicBezTo>
                    <a:cubicBezTo>
                      <a:pt x="866007" y="277194"/>
                      <a:pt x="931013" y="293084"/>
                      <a:pt x="979405" y="280083"/>
                    </a:cubicBezTo>
                    <a:cubicBezTo>
                      <a:pt x="1027797" y="267082"/>
                      <a:pt x="1066801" y="239635"/>
                      <a:pt x="1105081" y="202077"/>
                    </a:cubicBezTo>
                    <a:cubicBezTo>
                      <a:pt x="1143361" y="164519"/>
                      <a:pt x="1178030" y="85068"/>
                      <a:pt x="1209088" y="54733"/>
                    </a:cubicBezTo>
                    <a:cubicBezTo>
                      <a:pt x="1240146" y="24398"/>
                      <a:pt x="1267593" y="26564"/>
                      <a:pt x="1291428" y="20064"/>
                    </a:cubicBezTo>
                    <a:cubicBezTo>
                      <a:pt x="1315263" y="13563"/>
                      <a:pt x="1303707" y="-18939"/>
                      <a:pt x="1352099" y="15730"/>
                    </a:cubicBezTo>
                    <a:cubicBezTo>
                      <a:pt x="1400491" y="50399"/>
                      <a:pt x="1503054" y="129127"/>
                      <a:pt x="1581782" y="228079"/>
                    </a:cubicBezTo>
                    <a:cubicBezTo>
                      <a:pt x="1660510" y="327031"/>
                      <a:pt x="1760907" y="508322"/>
                      <a:pt x="1824467" y="609440"/>
                    </a:cubicBezTo>
                    <a:cubicBezTo>
                      <a:pt x="1888027" y="710558"/>
                      <a:pt x="1922696" y="747395"/>
                      <a:pt x="1963143" y="834790"/>
                    </a:cubicBezTo>
                    <a:cubicBezTo>
                      <a:pt x="2003590" y="922185"/>
                      <a:pt x="2035370" y="1027998"/>
                      <a:pt x="2067151" y="1133812"/>
                    </a:cubicBezTo>
                  </a:path>
                </a:pathLst>
              </a:custGeom>
              <a:grpFill/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10C8A355-94A5-4519-96CA-4C448E1A3E96}"/>
                </a:ext>
              </a:extLst>
            </p:cNvPr>
            <p:cNvSpPr/>
            <p:nvPr/>
          </p:nvSpPr>
          <p:spPr>
            <a:xfrm>
              <a:off x="4879689" y="2127822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52180C3-DD48-45FF-9620-2DF3E635C188}"/>
                </a:ext>
              </a:extLst>
            </p:cNvPr>
            <p:cNvSpPr/>
            <p:nvPr/>
          </p:nvSpPr>
          <p:spPr>
            <a:xfrm>
              <a:off x="4642061" y="2276209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637730B-F6B2-46E2-BEC1-9F8544AB8498}"/>
                </a:ext>
              </a:extLst>
            </p:cNvPr>
            <p:cNvSpPr/>
            <p:nvPr/>
          </p:nvSpPr>
          <p:spPr>
            <a:xfrm>
              <a:off x="5013056" y="1834901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4EC667C-8294-46AC-84E6-B08D9DFFDD40}"/>
                </a:ext>
              </a:extLst>
            </p:cNvPr>
            <p:cNvSpPr/>
            <p:nvPr/>
          </p:nvSpPr>
          <p:spPr>
            <a:xfrm>
              <a:off x="6151615" y="2470681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88FB032-ED1D-4DA4-AD43-0DBB4C4B111A}"/>
                </a:ext>
              </a:extLst>
            </p:cNvPr>
            <p:cNvSpPr/>
            <p:nvPr/>
          </p:nvSpPr>
          <p:spPr>
            <a:xfrm>
              <a:off x="5526087" y="1927624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9BC6FA9-AEE8-4DC9-99EC-CFE26542BBEB}"/>
                </a:ext>
              </a:extLst>
            </p:cNvPr>
            <p:cNvSpPr/>
            <p:nvPr/>
          </p:nvSpPr>
          <p:spPr>
            <a:xfrm>
              <a:off x="5846740" y="2213776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40CE47E8-C1A1-420E-8BCF-74FA48B08D0A}"/>
                </a:ext>
              </a:extLst>
            </p:cNvPr>
            <p:cNvSpPr/>
            <p:nvPr/>
          </p:nvSpPr>
          <p:spPr>
            <a:xfrm>
              <a:off x="5113520" y="2403115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232B773-C0DB-44FB-B535-7BC24968E137}"/>
                </a:ext>
              </a:extLst>
            </p:cNvPr>
            <p:cNvSpPr/>
            <p:nvPr/>
          </p:nvSpPr>
          <p:spPr>
            <a:xfrm>
              <a:off x="4879690" y="2238307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373F3FF-E539-47F2-8AD7-3823C5BBD4D6}"/>
                </a:ext>
              </a:extLst>
            </p:cNvPr>
            <p:cNvSpPr/>
            <p:nvPr/>
          </p:nvSpPr>
          <p:spPr>
            <a:xfrm>
              <a:off x="4826359" y="2341175"/>
              <a:ext cx="106660" cy="619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B3C5A06-460F-48B7-93E8-1EB702FF0EC2}"/>
                </a:ext>
              </a:extLst>
            </p:cNvPr>
            <p:cNvSpPr/>
            <p:nvPr/>
          </p:nvSpPr>
          <p:spPr>
            <a:xfrm>
              <a:off x="5013057" y="1834901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D4F5336C-6B7D-43E7-8BB3-098EBAD0DC2E}"/>
                </a:ext>
              </a:extLst>
            </p:cNvPr>
            <p:cNvSpPr/>
            <p:nvPr/>
          </p:nvSpPr>
          <p:spPr>
            <a:xfrm>
              <a:off x="6151616" y="2470681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50EACBC-26C6-491E-8505-2A35300B2AF0}"/>
                </a:ext>
              </a:extLst>
            </p:cNvPr>
            <p:cNvSpPr/>
            <p:nvPr/>
          </p:nvSpPr>
          <p:spPr>
            <a:xfrm>
              <a:off x="5333694" y="2028513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13E9C3A8-DD4A-4543-95F1-7795D27B6804}"/>
                </a:ext>
              </a:extLst>
            </p:cNvPr>
            <p:cNvSpPr/>
            <p:nvPr/>
          </p:nvSpPr>
          <p:spPr>
            <a:xfrm rot="2020570">
              <a:off x="5641847" y="2049975"/>
              <a:ext cx="45719" cy="10585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F3E45FFE-4B38-47A3-B163-907134993EAF}"/>
                </a:ext>
              </a:extLst>
            </p:cNvPr>
            <p:cNvSpPr/>
            <p:nvPr/>
          </p:nvSpPr>
          <p:spPr>
            <a:xfrm>
              <a:off x="4658104" y="2431452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7A17BB1-8D8C-4C8A-AFE9-7E4D5A35733B}"/>
                </a:ext>
              </a:extLst>
            </p:cNvPr>
            <p:cNvSpPr/>
            <p:nvPr/>
          </p:nvSpPr>
          <p:spPr>
            <a:xfrm>
              <a:off x="5480368" y="1755513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F424ECE4-F440-4273-84D4-97C0356F56C2}"/>
                </a:ext>
              </a:extLst>
            </p:cNvPr>
            <p:cNvSpPr/>
            <p:nvPr/>
          </p:nvSpPr>
          <p:spPr>
            <a:xfrm rot="3059520">
              <a:off x="4563871" y="2445016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7CA1DFE8-4AEC-4125-B315-F65F14CE6A92}"/>
                </a:ext>
              </a:extLst>
            </p:cNvPr>
            <p:cNvSpPr/>
            <p:nvPr/>
          </p:nvSpPr>
          <p:spPr>
            <a:xfrm>
              <a:off x="5199303" y="1874152"/>
              <a:ext cx="90790" cy="5347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12D5CCC2-B4E4-4F78-A329-CE8CC0C061C7}"/>
                </a:ext>
              </a:extLst>
            </p:cNvPr>
            <p:cNvSpPr/>
            <p:nvPr/>
          </p:nvSpPr>
          <p:spPr>
            <a:xfrm>
              <a:off x="5453287" y="1846749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B0E2D516-C20F-40AE-8F43-90BB21CE3E2F}"/>
                </a:ext>
              </a:extLst>
            </p:cNvPr>
            <p:cNvSpPr/>
            <p:nvPr/>
          </p:nvSpPr>
          <p:spPr>
            <a:xfrm>
              <a:off x="5926060" y="2074232"/>
              <a:ext cx="106660" cy="619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B53BF5AB-E93C-4127-B339-7223D1CD76EF}"/>
                </a:ext>
              </a:extLst>
            </p:cNvPr>
            <p:cNvSpPr/>
            <p:nvPr/>
          </p:nvSpPr>
          <p:spPr>
            <a:xfrm>
              <a:off x="5532080" y="2216473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AC1B43AD-C895-4A1C-BD63-73AC5ED9BFF7}"/>
                </a:ext>
              </a:extLst>
            </p:cNvPr>
            <p:cNvSpPr/>
            <p:nvPr/>
          </p:nvSpPr>
          <p:spPr>
            <a:xfrm rot="3059520">
              <a:off x="5366972" y="2485430"/>
              <a:ext cx="106660" cy="619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788264D-1B13-479A-8ABC-9BB46A09E16C}"/>
                </a:ext>
              </a:extLst>
            </p:cNvPr>
            <p:cNvSpPr/>
            <p:nvPr/>
          </p:nvSpPr>
          <p:spPr>
            <a:xfrm rot="3059520">
              <a:off x="4794461" y="2064576"/>
              <a:ext cx="45719" cy="86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6AC6630E-D358-45EF-A2BD-20EE6324A177}"/>
                </a:ext>
              </a:extLst>
            </p:cNvPr>
            <p:cNvSpPr/>
            <p:nvPr/>
          </p:nvSpPr>
          <p:spPr>
            <a:xfrm>
              <a:off x="5193205" y="2040778"/>
              <a:ext cx="45719" cy="86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893A0567-1E74-4DE1-BC99-8EA1E741CB59}"/>
                </a:ext>
              </a:extLst>
            </p:cNvPr>
            <p:cNvSpPr/>
            <p:nvPr/>
          </p:nvSpPr>
          <p:spPr>
            <a:xfrm rot="3059520">
              <a:off x="5678488" y="1826476"/>
              <a:ext cx="45719" cy="86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AA527E4C-190D-4775-9A36-C08576E325B3}"/>
                </a:ext>
              </a:extLst>
            </p:cNvPr>
            <p:cNvSpPr/>
            <p:nvPr/>
          </p:nvSpPr>
          <p:spPr>
            <a:xfrm>
              <a:off x="5846740" y="2386675"/>
              <a:ext cx="45719" cy="86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B074AF44-E4EB-4D72-A7D5-9B936EB289A5}"/>
                </a:ext>
              </a:extLst>
            </p:cNvPr>
            <p:cNvSpPr/>
            <p:nvPr/>
          </p:nvSpPr>
          <p:spPr>
            <a:xfrm>
              <a:off x="5265921" y="2301967"/>
              <a:ext cx="45719" cy="86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A881156B-A892-42A8-A141-B15CFD9984BC}"/>
                </a:ext>
              </a:extLst>
            </p:cNvPr>
            <p:cNvSpPr/>
            <p:nvPr/>
          </p:nvSpPr>
          <p:spPr>
            <a:xfrm>
              <a:off x="4716271" y="2233383"/>
              <a:ext cx="45719" cy="86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7179A119-0C20-4D85-9D3A-711D34388ABF}"/>
                </a:ext>
              </a:extLst>
            </p:cNvPr>
            <p:cNvSpPr/>
            <p:nvPr/>
          </p:nvSpPr>
          <p:spPr>
            <a:xfrm>
              <a:off x="5571806" y="1569763"/>
              <a:ext cx="45719" cy="86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F511E7D-2DE8-4DB9-8BA7-365999D1D77E}"/>
                </a:ext>
              </a:extLst>
            </p:cNvPr>
            <p:cNvSpPr/>
            <p:nvPr/>
          </p:nvSpPr>
          <p:spPr>
            <a:xfrm>
              <a:off x="5528544" y="1791701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CF8B4535-219F-406B-86CB-B55DF42B9C04}"/>
                </a:ext>
              </a:extLst>
            </p:cNvPr>
            <p:cNvSpPr/>
            <p:nvPr/>
          </p:nvSpPr>
          <p:spPr>
            <a:xfrm>
              <a:off x="5826413" y="2034760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92FE72AB-3DC2-4342-ACDB-656058EE896E}"/>
                </a:ext>
              </a:extLst>
            </p:cNvPr>
            <p:cNvSpPr/>
            <p:nvPr/>
          </p:nvSpPr>
          <p:spPr>
            <a:xfrm>
              <a:off x="6069350" y="2183006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CBE6855B-1CC4-42B3-A133-BC77E1344347}"/>
                </a:ext>
              </a:extLst>
            </p:cNvPr>
            <p:cNvSpPr/>
            <p:nvPr/>
          </p:nvSpPr>
          <p:spPr>
            <a:xfrm>
              <a:off x="6023631" y="2326426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48DCFA05-F320-47B3-B3FC-9286A00E19D8}"/>
                </a:ext>
              </a:extLst>
            </p:cNvPr>
            <p:cNvSpPr/>
            <p:nvPr/>
          </p:nvSpPr>
          <p:spPr>
            <a:xfrm>
              <a:off x="6051833" y="2511407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A5AD17C-B8B3-4779-8B44-0D903BA889E7}"/>
              </a:ext>
            </a:extLst>
          </p:cNvPr>
          <p:cNvGrpSpPr/>
          <p:nvPr/>
        </p:nvGrpSpPr>
        <p:grpSpPr>
          <a:xfrm rot="10800000" flipH="1">
            <a:off x="3817067" y="3410581"/>
            <a:ext cx="960030" cy="703828"/>
            <a:chOff x="4265085" y="1457326"/>
            <a:chExt cx="2093153" cy="1133812"/>
          </a:xfrm>
          <a:noFill/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24E2227-94D0-427D-A5BF-552EF010B24D}"/>
                </a:ext>
              </a:extLst>
            </p:cNvPr>
            <p:cNvCxnSpPr/>
            <p:nvPr/>
          </p:nvCxnSpPr>
          <p:spPr>
            <a:xfrm>
              <a:off x="4265085" y="2560695"/>
              <a:ext cx="2093153" cy="0"/>
            </a:xfrm>
            <a:prstGeom prst="line">
              <a:avLst/>
            </a:prstGeom>
            <a:grp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CAD03A6-225D-4054-8DF7-D049DDACAFE3}"/>
                </a:ext>
              </a:extLst>
            </p:cNvPr>
            <p:cNvSpPr/>
            <p:nvPr/>
          </p:nvSpPr>
          <p:spPr>
            <a:xfrm>
              <a:off x="4278086" y="1457326"/>
              <a:ext cx="2067151" cy="1133812"/>
            </a:xfrm>
            <a:custGeom>
              <a:avLst/>
              <a:gdLst>
                <a:gd name="connsiteX0" fmla="*/ 0 w 2067151"/>
                <a:gd name="connsiteY0" fmla="*/ 1129478 h 1133812"/>
                <a:gd name="connsiteX1" fmla="*/ 99674 w 2067151"/>
                <a:gd name="connsiteY1" fmla="*/ 960466 h 1133812"/>
                <a:gd name="connsiteX2" fmla="*/ 502703 w 2067151"/>
                <a:gd name="connsiteY2" fmla="*/ 431760 h 1133812"/>
                <a:gd name="connsiteX3" fmla="*/ 671716 w 2067151"/>
                <a:gd name="connsiteY3" fmla="*/ 297417 h 1133812"/>
                <a:gd name="connsiteX4" fmla="*/ 814726 w 2067151"/>
                <a:gd name="connsiteY4" fmla="*/ 280083 h 1133812"/>
                <a:gd name="connsiteX5" fmla="*/ 979405 w 2067151"/>
                <a:gd name="connsiteY5" fmla="*/ 280083 h 1133812"/>
                <a:gd name="connsiteX6" fmla="*/ 1105081 w 2067151"/>
                <a:gd name="connsiteY6" fmla="*/ 202077 h 1133812"/>
                <a:gd name="connsiteX7" fmla="*/ 1209088 w 2067151"/>
                <a:gd name="connsiteY7" fmla="*/ 54733 h 1133812"/>
                <a:gd name="connsiteX8" fmla="*/ 1291428 w 2067151"/>
                <a:gd name="connsiteY8" fmla="*/ 20064 h 1133812"/>
                <a:gd name="connsiteX9" fmla="*/ 1352099 w 2067151"/>
                <a:gd name="connsiteY9" fmla="*/ 15730 h 1133812"/>
                <a:gd name="connsiteX10" fmla="*/ 1581782 w 2067151"/>
                <a:gd name="connsiteY10" fmla="*/ 228079 h 1133812"/>
                <a:gd name="connsiteX11" fmla="*/ 1824467 w 2067151"/>
                <a:gd name="connsiteY11" fmla="*/ 609440 h 1133812"/>
                <a:gd name="connsiteX12" fmla="*/ 1963143 w 2067151"/>
                <a:gd name="connsiteY12" fmla="*/ 834790 h 1133812"/>
                <a:gd name="connsiteX13" fmla="*/ 2067151 w 2067151"/>
                <a:gd name="connsiteY13" fmla="*/ 1133812 h 113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67151" h="1133812">
                  <a:moveTo>
                    <a:pt x="0" y="1129478"/>
                  </a:moveTo>
                  <a:cubicBezTo>
                    <a:pt x="7945" y="1103115"/>
                    <a:pt x="15890" y="1076752"/>
                    <a:pt x="99674" y="960466"/>
                  </a:cubicBezTo>
                  <a:cubicBezTo>
                    <a:pt x="183458" y="844180"/>
                    <a:pt x="407363" y="542268"/>
                    <a:pt x="502703" y="431760"/>
                  </a:cubicBezTo>
                  <a:cubicBezTo>
                    <a:pt x="598043" y="321252"/>
                    <a:pt x="619712" y="322696"/>
                    <a:pt x="671716" y="297417"/>
                  </a:cubicBezTo>
                  <a:cubicBezTo>
                    <a:pt x="723720" y="272138"/>
                    <a:pt x="763445" y="282972"/>
                    <a:pt x="814726" y="280083"/>
                  </a:cubicBezTo>
                  <a:cubicBezTo>
                    <a:pt x="866007" y="277194"/>
                    <a:pt x="931013" y="293084"/>
                    <a:pt x="979405" y="280083"/>
                  </a:cubicBezTo>
                  <a:cubicBezTo>
                    <a:pt x="1027797" y="267082"/>
                    <a:pt x="1066801" y="239635"/>
                    <a:pt x="1105081" y="202077"/>
                  </a:cubicBezTo>
                  <a:cubicBezTo>
                    <a:pt x="1143361" y="164519"/>
                    <a:pt x="1178030" y="85068"/>
                    <a:pt x="1209088" y="54733"/>
                  </a:cubicBezTo>
                  <a:cubicBezTo>
                    <a:pt x="1240146" y="24398"/>
                    <a:pt x="1267593" y="26564"/>
                    <a:pt x="1291428" y="20064"/>
                  </a:cubicBezTo>
                  <a:cubicBezTo>
                    <a:pt x="1315263" y="13563"/>
                    <a:pt x="1303707" y="-18939"/>
                    <a:pt x="1352099" y="15730"/>
                  </a:cubicBezTo>
                  <a:cubicBezTo>
                    <a:pt x="1400491" y="50399"/>
                    <a:pt x="1503054" y="129127"/>
                    <a:pt x="1581782" y="228079"/>
                  </a:cubicBezTo>
                  <a:cubicBezTo>
                    <a:pt x="1660510" y="327031"/>
                    <a:pt x="1760907" y="508322"/>
                    <a:pt x="1824467" y="609440"/>
                  </a:cubicBezTo>
                  <a:cubicBezTo>
                    <a:pt x="1888027" y="710558"/>
                    <a:pt x="1922696" y="747395"/>
                    <a:pt x="1963143" y="834790"/>
                  </a:cubicBezTo>
                  <a:cubicBezTo>
                    <a:pt x="2003590" y="922185"/>
                    <a:pt x="2035370" y="1027998"/>
                    <a:pt x="2067151" y="1133812"/>
                  </a:cubicBezTo>
                </a:path>
              </a:pathLst>
            </a:custGeom>
            <a:grp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1A04755-F769-4497-99B4-7624D9B59BEB}"/>
              </a:ext>
            </a:extLst>
          </p:cNvPr>
          <p:cNvGrpSpPr/>
          <p:nvPr/>
        </p:nvGrpSpPr>
        <p:grpSpPr>
          <a:xfrm rot="10800000" flipH="1">
            <a:off x="939093" y="3390916"/>
            <a:ext cx="960030" cy="703828"/>
            <a:chOff x="4265085" y="1431709"/>
            <a:chExt cx="2093153" cy="1133812"/>
          </a:xfrm>
          <a:noFill/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A7839CA-0D50-4CE0-8D2B-4BFA1D2ADF04}"/>
                </a:ext>
              </a:extLst>
            </p:cNvPr>
            <p:cNvCxnSpPr/>
            <p:nvPr/>
          </p:nvCxnSpPr>
          <p:spPr>
            <a:xfrm>
              <a:off x="4265085" y="2560695"/>
              <a:ext cx="2093153" cy="0"/>
            </a:xfrm>
            <a:prstGeom prst="line">
              <a:avLst/>
            </a:prstGeom>
            <a:grp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F8479A9-FF91-4A8A-A636-8D2482EB12C6}"/>
                </a:ext>
              </a:extLst>
            </p:cNvPr>
            <p:cNvSpPr/>
            <p:nvPr/>
          </p:nvSpPr>
          <p:spPr>
            <a:xfrm>
              <a:off x="4278087" y="1431709"/>
              <a:ext cx="2067151" cy="1133812"/>
            </a:xfrm>
            <a:custGeom>
              <a:avLst/>
              <a:gdLst>
                <a:gd name="connsiteX0" fmla="*/ 0 w 2067151"/>
                <a:gd name="connsiteY0" fmla="*/ 1129478 h 1133812"/>
                <a:gd name="connsiteX1" fmla="*/ 99674 w 2067151"/>
                <a:gd name="connsiteY1" fmla="*/ 960466 h 1133812"/>
                <a:gd name="connsiteX2" fmla="*/ 502703 w 2067151"/>
                <a:gd name="connsiteY2" fmla="*/ 431760 h 1133812"/>
                <a:gd name="connsiteX3" fmla="*/ 671716 w 2067151"/>
                <a:gd name="connsiteY3" fmla="*/ 297417 h 1133812"/>
                <a:gd name="connsiteX4" fmla="*/ 814726 w 2067151"/>
                <a:gd name="connsiteY4" fmla="*/ 280083 h 1133812"/>
                <a:gd name="connsiteX5" fmla="*/ 979405 w 2067151"/>
                <a:gd name="connsiteY5" fmla="*/ 280083 h 1133812"/>
                <a:gd name="connsiteX6" fmla="*/ 1105081 w 2067151"/>
                <a:gd name="connsiteY6" fmla="*/ 202077 h 1133812"/>
                <a:gd name="connsiteX7" fmla="*/ 1209088 w 2067151"/>
                <a:gd name="connsiteY7" fmla="*/ 54733 h 1133812"/>
                <a:gd name="connsiteX8" fmla="*/ 1291428 w 2067151"/>
                <a:gd name="connsiteY8" fmla="*/ 20064 h 1133812"/>
                <a:gd name="connsiteX9" fmla="*/ 1352099 w 2067151"/>
                <a:gd name="connsiteY9" fmla="*/ 15730 h 1133812"/>
                <a:gd name="connsiteX10" fmla="*/ 1581782 w 2067151"/>
                <a:gd name="connsiteY10" fmla="*/ 228079 h 1133812"/>
                <a:gd name="connsiteX11" fmla="*/ 1824467 w 2067151"/>
                <a:gd name="connsiteY11" fmla="*/ 609440 h 1133812"/>
                <a:gd name="connsiteX12" fmla="*/ 1963143 w 2067151"/>
                <a:gd name="connsiteY12" fmla="*/ 834790 h 1133812"/>
                <a:gd name="connsiteX13" fmla="*/ 2067151 w 2067151"/>
                <a:gd name="connsiteY13" fmla="*/ 1133812 h 113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67151" h="1133812">
                  <a:moveTo>
                    <a:pt x="0" y="1129478"/>
                  </a:moveTo>
                  <a:cubicBezTo>
                    <a:pt x="7945" y="1103115"/>
                    <a:pt x="15890" y="1076752"/>
                    <a:pt x="99674" y="960466"/>
                  </a:cubicBezTo>
                  <a:cubicBezTo>
                    <a:pt x="183458" y="844180"/>
                    <a:pt x="407363" y="542268"/>
                    <a:pt x="502703" y="431760"/>
                  </a:cubicBezTo>
                  <a:cubicBezTo>
                    <a:pt x="598043" y="321252"/>
                    <a:pt x="619712" y="322696"/>
                    <a:pt x="671716" y="297417"/>
                  </a:cubicBezTo>
                  <a:cubicBezTo>
                    <a:pt x="723720" y="272138"/>
                    <a:pt x="763445" y="282972"/>
                    <a:pt x="814726" y="280083"/>
                  </a:cubicBezTo>
                  <a:cubicBezTo>
                    <a:pt x="866007" y="277194"/>
                    <a:pt x="931013" y="293084"/>
                    <a:pt x="979405" y="280083"/>
                  </a:cubicBezTo>
                  <a:cubicBezTo>
                    <a:pt x="1027797" y="267082"/>
                    <a:pt x="1066801" y="239635"/>
                    <a:pt x="1105081" y="202077"/>
                  </a:cubicBezTo>
                  <a:cubicBezTo>
                    <a:pt x="1143361" y="164519"/>
                    <a:pt x="1178030" y="85068"/>
                    <a:pt x="1209088" y="54733"/>
                  </a:cubicBezTo>
                  <a:cubicBezTo>
                    <a:pt x="1240146" y="24398"/>
                    <a:pt x="1267593" y="26564"/>
                    <a:pt x="1291428" y="20064"/>
                  </a:cubicBezTo>
                  <a:cubicBezTo>
                    <a:pt x="1315263" y="13563"/>
                    <a:pt x="1303707" y="-18939"/>
                    <a:pt x="1352099" y="15730"/>
                  </a:cubicBezTo>
                  <a:cubicBezTo>
                    <a:pt x="1400491" y="50399"/>
                    <a:pt x="1503054" y="129127"/>
                    <a:pt x="1581782" y="228079"/>
                  </a:cubicBezTo>
                  <a:cubicBezTo>
                    <a:pt x="1660510" y="327031"/>
                    <a:pt x="1760907" y="508322"/>
                    <a:pt x="1824467" y="609440"/>
                  </a:cubicBezTo>
                  <a:cubicBezTo>
                    <a:pt x="1888027" y="710558"/>
                    <a:pt x="1922696" y="747395"/>
                    <a:pt x="1963143" y="834790"/>
                  </a:cubicBezTo>
                  <a:cubicBezTo>
                    <a:pt x="2003590" y="922185"/>
                    <a:pt x="2035370" y="1027998"/>
                    <a:pt x="2067151" y="1133812"/>
                  </a:cubicBezTo>
                </a:path>
              </a:pathLst>
            </a:custGeom>
            <a:grp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A4EDD55-0987-4622-B59A-A5527677961E}"/>
              </a:ext>
            </a:extLst>
          </p:cNvPr>
          <p:cNvGrpSpPr/>
          <p:nvPr/>
        </p:nvGrpSpPr>
        <p:grpSpPr>
          <a:xfrm>
            <a:off x="2857037" y="2648647"/>
            <a:ext cx="960030" cy="703828"/>
            <a:chOff x="4265063" y="1461607"/>
            <a:chExt cx="2093153" cy="11338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3A4ED76-B8F1-41A1-9BD2-78D1D54866C7}"/>
                </a:ext>
              </a:extLst>
            </p:cNvPr>
            <p:cNvGrpSpPr/>
            <p:nvPr/>
          </p:nvGrpSpPr>
          <p:grpSpPr>
            <a:xfrm>
              <a:off x="4265063" y="1461607"/>
              <a:ext cx="2093153" cy="1133812"/>
              <a:chOff x="4265085" y="1431709"/>
              <a:chExt cx="2093153" cy="1133812"/>
            </a:xfrm>
            <a:solidFill>
              <a:schemeClr val="accent4">
                <a:lumMod val="60000"/>
                <a:lumOff val="40000"/>
              </a:schemeClr>
            </a:solidFill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118489DF-8425-4048-8396-D06E048B39D3}"/>
                  </a:ext>
                </a:extLst>
              </p:cNvPr>
              <p:cNvCxnSpPr/>
              <p:nvPr/>
            </p:nvCxnSpPr>
            <p:spPr>
              <a:xfrm>
                <a:off x="4265085" y="2560695"/>
                <a:ext cx="2093153" cy="0"/>
              </a:xfrm>
              <a:prstGeom prst="line">
                <a:avLst/>
              </a:prstGeom>
              <a:grpFill/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F4FDAA1D-37BE-426D-B840-7F054939C947}"/>
                  </a:ext>
                </a:extLst>
              </p:cNvPr>
              <p:cNvSpPr/>
              <p:nvPr/>
            </p:nvSpPr>
            <p:spPr>
              <a:xfrm>
                <a:off x="4278087" y="1431709"/>
                <a:ext cx="2067151" cy="1133812"/>
              </a:xfrm>
              <a:custGeom>
                <a:avLst/>
                <a:gdLst>
                  <a:gd name="connsiteX0" fmla="*/ 0 w 2067151"/>
                  <a:gd name="connsiteY0" fmla="*/ 1129478 h 1133812"/>
                  <a:gd name="connsiteX1" fmla="*/ 99674 w 2067151"/>
                  <a:gd name="connsiteY1" fmla="*/ 960466 h 1133812"/>
                  <a:gd name="connsiteX2" fmla="*/ 502703 w 2067151"/>
                  <a:gd name="connsiteY2" fmla="*/ 431760 h 1133812"/>
                  <a:gd name="connsiteX3" fmla="*/ 671716 w 2067151"/>
                  <a:gd name="connsiteY3" fmla="*/ 297417 h 1133812"/>
                  <a:gd name="connsiteX4" fmla="*/ 814726 w 2067151"/>
                  <a:gd name="connsiteY4" fmla="*/ 280083 h 1133812"/>
                  <a:gd name="connsiteX5" fmla="*/ 979405 w 2067151"/>
                  <a:gd name="connsiteY5" fmla="*/ 280083 h 1133812"/>
                  <a:gd name="connsiteX6" fmla="*/ 1105081 w 2067151"/>
                  <a:gd name="connsiteY6" fmla="*/ 202077 h 1133812"/>
                  <a:gd name="connsiteX7" fmla="*/ 1209088 w 2067151"/>
                  <a:gd name="connsiteY7" fmla="*/ 54733 h 1133812"/>
                  <a:gd name="connsiteX8" fmla="*/ 1291428 w 2067151"/>
                  <a:gd name="connsiteY8" fmla="*/ 20064 h 1133812"/>
                  <a:gd name="connsiteX9" fmla="*/ 1352099 w 2067151"/>
                  <a:gd name="connsiteY9" fmla="*/ 15730 h 1133812"/>
                  <a:gd name="connsiteX10" fmla="*/ 1581782 w 2067151"/>
                  <a:gd name="connsiteY10" fmla="*/ 228079 h 1133812"/>
                  <a:gd name="connsiteX11" fmla="*/ 1824467 w 2067151"/>
                  <a:gd name="connsiteY11" fmla="*/ 609440 h 1133812"/>
                  <a:gd name="connsiteX12" fmla="*/ 1963143 w 2067151"/>
                  <a:gd name="connsiteY12" fmla="*/ 834790 h 1133812"/>
                  <a:gd name="connsiteX13" fmla="*/ 2067151 w 2067151"/>
                  <a:gd name="connsiteY13" fmla="*/ 1133812 h 113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67151" h="1133812">
                    <a:moveTo>
                      <a:pt x="0" y="1129478"/>
                    </a:moveTo>
                    <a:cubicBezTo>
                      <a:pt x="7945" y="1103115"/>
                      <a:pt x="15890" y="1076752"/>
                      <a:pt x="99674" y="960466"/>
                    </a:cubicBezTo>
                    <a:cubicBezTo>
                      <a:pt x="183458" y="844180"/>
                      <a:pt x="407363" y="542268"/>
                      <a:pt x="502703" y="431760"/>
                    </a:cubicBezTo>
                    <a:cubicBezTo>
                      <a:pt x="598043" y="321252"/>
                      <a:pt x="619712" y="322696"/>
                      <a:pt x="671716" y="297417"/>
                    </a:cubicBezTo>
                    <a:cubicBezTo>
                      <a:pt x="723720" y="272138"/>
                      <a:pt x="763445" y="282972"/>
                      <a:pt x="814726" y="280083"/>
                    </a:cubicBezTo>
                    <a:cubicBezTo>
                      <a:pt x="866007" y="277194"/>
                      <a:pt x="931013" y="293084"/>
                      <a:pt x="979405" y="280083"/>
                    </a:cubicBezTo>
                    <a:cubicBezTo>
                      <a:pt x="1027797" y="267082"/>
                      <a:pt x="1066801" y="239635"/>
                      <a:pt x="1105081" y="202077"/>
                    </a:cubicBezTo>
                    <a:cubicBezTo>
                      <a:pt x="1143361" y="164519"/>
                      <a:pt x="1178030" y="85068"/>
                      <a:pt x="1209088" y="54733"/>
                    </a:cubicBezTo>
                    <a:cubicBezTo>
                      <a:pt x="1240146" y="24398"/>
                      <a:pt x="1267593" y="26564"/>
                      <a:pt x="1291428" y="20064"/>
                    </a:cubicBezTo>
                    <a:cubicBezTo>
                      <a:pt x="1315263" y="13563"/>
                      <a:pt x="1303707" y="-18939"/>
                      <a:pt x="1352099" y="15730"/>
                    </a:cubicBezTo>
                    <a:cubicBezTo>
                      <a:pt x="1400491" y="50399"/>
                      <a:pt x="1503054" y="129127"/>
                      <a:pt x="1581782" y="228079"/>
                    </a:cubicBezTo>
                    <a:cubicBezTo>
                      <a:pt x="1660510" y="327031"/>
                      <a:pt x="1760907" y="508322"/>
                      <a:pt x="1824467" y="609440"/>
                    </a:cubicBezTo>
                    <a:cubicBezTo>
                      <a:pt x="1888027" y="710558"/>
                      <a:pt x="1922696" y="747395"/>
                      <a:pt x="1963143" y="834790"/>
                    </a:cubicBezTo>
                    <a:cubicBezTo>
                      <a:pt x="2003590" y="922185"/>
                      <a:pt x="2035370" y="1027998"/>
                      <a:pt x="2067151" y="1133812"/>
                    </a:cubicBezTo>
                  </a:path>
                </a:pathLst>
              </a:custGeom>
              <a:grpFill/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A6E1B08-B271-4E9B-AB4D-112B1D854B6A}"/>
                </a:ext>
              </a:extLst>
            </p:cNvPr>
            <p:cNvSpPr/>
            <p:nvPr/>
          </p:nvSpPr>
          <p:spPr>
            <a:xfrm>
              <a:off x="4879689" y="2127822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DC5665B-B358-40A4-9CFB-F6E25BB8E0E0}"/>
                </a:ext>
              </a:extLst>
            </p:cNvPr>
            <p:cNvSpPr/>
            <p:nvPr/>
          </p:nvSpPr>
          <p:spPr>
            <a:xfrm>
              <a:off x="4642061" y="2276209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5FB14AF-48B0-4BD3-B5E8-5E39659AF926}"/>
                </a:ext>
              </a:extLst>
            </p:cNvPr>
            <p:cNvSpPr/>
            <p:nvPr/>
          </p:nvSpPr>
          <p:spPr>
            <a:xfrm>
              <a:off x="5013056" y="1834901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6159F72-582F-4954-953D-3784C0AED9DC}"/>
                </a:ext>
              </a:extLst>
            </p:cNvPr>
            <p:cNvSpPr/>
            <p:nvPr/>
          </p:nvSpPr>
          <p:spPr>
            <a:xfrm>
              <a:off x="6151615" y="2470681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4F1C22B-21EA-4C33-B6FA-E140515E53AF}"/>
                </a:ext>
              </a:extLst>
            </p:cNvPr>
            <p:cNvSpPr/>
            <p:nvPr/>
          </p:nvSpPr>
          <p:spPr>
            <a:xfrm>
              <a:off x="5526087" y="1927624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2A0D63F-4505-4F13-84DB-6E8230F4293C}"/>
                </a:ext>
              </a:extLst>
            </p:cNvPr>
            <p:cNvSpPr/>
            <p:nvPr/>
          </p:nvSpPr>
          <p:spPr>
            <a:xfrm>
              <a:off x="5846740" y="2213776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53745A0-8A1D-4733-A7D4-49231F6DA572}"/>
                </a:ext>
              </a:extLst>
            </p:cNvPr>
            <p:cNvSpPr/>
            <p:nvPr/>
          </p:nvSpPr>
          <p:spPr>
            <a:xfrm>
              <a:off x="5113520" y="2403115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BCB54E6-48FD-429A-AA45-77CB0442FA56}"/>
                </a:ext>
              </a:extLst>
            </p:cNvPr>
            <p:cNvSpPr/>
            <p:nvPr/>
          </p:nvSpPr>
          <p:spPr>
            <a:xfrm>
              <a:off x="4879690" y="2238307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56B1F8A-FF48-4ED2-8739-F3DFA346BAEB}"/>
                </a:ext>
              </a:extLst>
            </p:cNvPr>
            <p:cNvSpPr/>
            <p:nvPr/>
          </p:nvSpPr>
          <p:spPr>
            <a:xfrm>
              <a:off x="4826359" y="2341175"/>
              <a:ext cx="106660" cy="619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04789EC-4098-4AE9-9F4F-63B2CE9F8472}"/>
                </a:ext>
              </a:extLst>
            </p:cNvPr>
            <p:cNvSpPr/>
            <p:nvPr/>
          </p:nvSpPr>
          <p:spPr>
            <a:xfrm>
              <a:off x="5013057" y="1834901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32F901C-1647-4947-B15D-6FDF13515525}"/>
                </a:ext>
              </a:extLst>
            </p:cNvPr>
            <p:cNvSpPr/>
            <p:nvPr/>
          </p:nvSpPr>
          <p:spPr>
            <a:xfrm>
              <a:off x="6151616" y="2470681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0B23247-5A9B-4E5B-BA9C-DC1BA65E9D8D}"/>
                </a:ext>
              </a:extLst>
            </p:cNvPr>
            <p:cNvSpPr/>
            <p:nvPr/>
          </p:nvSpPr>
          <p:spPr>
            <a:xfrm>
              <a:off x="5333694" y="2028513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A6AC44E-D8E9-4408-B499-3C318ECA8121}"/>
                </a:ext>
              </a:extLst>
            </p:cNvPr>
            <p:cNvSpPr/>
            <p:nvPr/>
          </p:nvSpPr>
          <p:spPr>
            <a:xfrm rot="2020570">
              <a:off x="5641847" y="2049975"/>
              <a:ext cx="45719" cy="10585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7DECD59-6873-4466-B9DF-A91986E78CBA}"/>
                </a:ext>
              </a:extLst>
            </p:cNvPr>
            <p:cNvSpPr/>
            <p:nvPr/>
          </p:nvSpPr>
          <p:spPr>
            <a:xfrm>
              <a:off x="4658104" y="2431452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6991761-3B1C-4C40-AD6B-F2BB5060DF1A}"/>
                </a:ext>
              </a:extLst>
            </p:cNvPr>
            <p:cNvSpPr/>
            <p:nvPr/>
          </p:nvSpPr>
          <p:spPr>
            <a:xfrm>
              <a:off x="5480368" y="1755513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5903345-E5EC-411C-9A36-DBAE321A9BCA}"/>
                </a:ext>
              </a:extLst>
            </p:cNvPr>
            <p:cNvSpPr/>
            <p:nvPr/>
          </p:nvSpPr>
          <p:spPr>
            <a:xfrm rot="3059520">
              <a:off x="4563871" y="2445016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D3F9BD7-FAB7-46AD-A5A5-D1B980627337}"/>
                </a:ext>
              </a:extLst>
            </p:cNvPr>
            <p:cNvSpPr/>
            <p:nvPr/>
          </p:nvSpPr>
          <p:spPr>
            <a:xfrm>
              <a:off x="5199303" y="1874152"/>
              <a:ext cx="90790" cy="5347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BA58538-0CE8-452D-8E0C-635F5D252057}"/>
                </a:ext>
              </a:extLst>
            </p:cNvPr>
            <p:cNvSpPr/>
            <p:nvPr/>
          </p:nvSpPr>
          <p:spPr>
            <a:xfrm>
              <a:off x="5453287" y="1846749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23ED258-8B59-40A6-9291-D931CC10C76D}"/>
                </a:ext>
              </a:extLst>
            </p:cNvPr>
            <p:cNvSpPr/>
            <p:nvPr/>
          </p:nvSpPr>
          <p:spPr>
            <a:xfrm>
              <a:off x="5926060" y="2074232"/>
              <a:ext cx="106660" cy="619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A45686F-5D10-4A0D-8840-A0E195B909B1}"/>
                </a:ext>
              </a:extLst>
            </p:cNvPr>
            <p:cNvSpPr/>
            <p:nvPr/>
          </p:nvSpPr>
          <p:spPr>
            <a:xfrm>
              <a:off x="5532080" y="2216473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95E330E-E1DE-4B34-8D96-54AE902174DC}"/>
                </a:ext>
              </a:extLst>
            </p:cNvPr>
            <p:cNvSpPr/>
            <p:nvPr/>
          </p:nvSpPr>
          <p:spPr>
            <a:xfrm rot="3059520">
              <a:off x="5366972" y="2485430"/>
              <a:ext cx="106660" cy="619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ADDDED7-D78E-4CDE-B116-6C0C1ACE7B04}"/>
                </a:ext>
              </a:extLst>
            </p:cNvPr>
            <p:cNvSpPr/>
            <p:nvPr/>
          </p:nvSpPr>
          <p:spPr>
            <a:xfrm rot="3059520">
              <a:off x="4794461" y="2064576"/>
              <a:ext cx="45719" cy="86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5134F06-52AD-4F6A-9072-B5CB67DEBC0C}"/>
                </a:ext>
              </a:extLst>
            </p:cNvPr>
            <p:cNvSpPr/>
            <p:nvPr/>
          </p:nvSpPr>
          <p:spPr>
            <a:xfrm>
              <a:off x="5193205" y="2040778"/>
              <a:ext cx="45719" cy="86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A56A6EE-E21A-44CC-B08C-1C05217022EA}"/>
                </a:ext>
              </a:extLst>
            </p:cNvPr>
            <p:cNvSpPr/>
            <p:nvPr/>
          </p:nvSpPr>
          <p:spPr>
            <a:xfrm rot="3059520">
              <a:off x="5678488" y="1826476"/>
              <a:ext cx="45719" cy="86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122806F-6051-447C-A74D-DA576C4BD684}"/>
                </a:ext>
              </a:extLst>
            </p:cNvPr>
            <p:cNvSpPr/>
            <p:nvPr/>
          </p:nvSpPr>
          <p:spPr>
            <a:xfrm>
              <a:off x="5846740" y="2386675"/>
              <a:ext cx="45719" cy="86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039E4AC-9852-4049-9036-C28BD8FA36AD}"/>
                </a:ext>
              </a:extLst>
            </p:cNvPr>
            <p:cNvSpPr/>
            <p:nvPr/>
          </p:nvSpPr>
          <p:spPr>
            <a:xfrm>
              <a:off x="5265921" y="2301967"/>
              <a:ext cx="45719" cy="86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3435A8F-A832-4FAB-8CE4-E1D4BF0A1515}"/>
                </a:ext>
              </a:extLst>
            </p:cNvPr>
            <p:cNvSpPr/>
            <p:nvPr/>
          </p:nvSpPr>
          <p:spPr>
            <a:xfrm>
              <a:off x="4716271" y="2233383"/>
              <a:ext cx="45719" cy="86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ADDF194-4FFF-4BFC-8298-A13487748D1B}"/>
                </a:ext>
              </a:extLst>
            </p:cNvPr>
            <p:cNvSpPr/>
            <p:nvPr/>
          </p:nvSpPr>
          <p:spPr>
            <a:xfrm>
              <a:off x="5571806" y="1569763"/>
              <a:ext cx="45719" cy="86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AF2F34A-2D6D-4DDE-8978-DB5BA6CE03FA}"/>
                </a:ext>
              </a:extLst>
            </p:cNvPr>
            <p:cNvSpPr/>
            <p:nvPr/>
          </p:nvSpPr>
          <p:spPr>
            <a:xfrm>
              <a:off x="5528544" y="1791701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837E090-6A14-430C-97AC-4C3AE9E7BC9F}"/>
                </a:ext>
              </a:extLst>
            </p:cNvPr>
            <p:cNvSpPr/>
            <p:nvPr/>
          </p:nvSpPr>
          <p:spPr>
            <a:xfrm>
              <a:off x="5826413" y="2034760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2A73C95-B388-43AF-97C4-05E296B022A5}"/>
                </a:ext>
              </a:extLst>
            </p:cNvPr>
            <p:cNvSpPr/>
            <p:nvPr/>
          </p:nvSpPr>
          <p:spPr>
            <a:xfrm>
              <a:off x="6069350" y="2183006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CE28F75F-9E56-4EBF-9797-5FC4D4C63258}"/>
                </a:ext>
              </a:extLst>
            </p:cNvPr>
            <p:cNvSpPr/>
            <p:nvPr/>
          </p:nvSpPr>
          <p:spPr>
            <a:xfrm>
              <a:off x="6023631" y="2326426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6A927393-9248-4AF9-B456-76DB8CAF1719}"/>
                </a:ext>
              </a:extLst>
            </p:cNvPr>
            <p:cNvSpPr/>
            <p:nvPr/>
          </p:nvSpPr>
          <p:spPr>
            <a:xfrm>
              <a:off x="6051833" y="2511407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5A1628-8F8C-4DE6-9773-EF06A5AF7404}"/>
              </a:ext>
            </a:extLst>
          </p:cNvPr>
          <p:cNvGrpSpPr/>
          <p:nvPr/>
        </p:nvGrpSpPr>
        <p:grpSpPr>
          <a:xfrm rot="10800000" flipH="1">
            <a:off x="5802533" y="3421326"/>
            <a:ext cx="960030" cy="703828"/>
            <a:chOff x="4265085" y="1431709"/>
            <a:chExt cx="2093153" cy="1133812"/>
          </a:xfrm>
          <a:noFill/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66E7E7D-7ACD-46B7-BECA-A32780DFCFFA}"/>
                </a:ext>
              </a:extLst>
            </p:cNvPr>
            <p:cNvCxnSpPr/>
            <p:nvPr/>
          </p:nvCxnSpPr>
          <p:spPr>
            <a:xfrm>
              <a:off x="4265085" y="2560695"/>
              <a:ext cx="2093153" cy="0"/>
            </a:xfrm>
            <a:prstGeom prst="line">
              <a:avLst/>
            </a:prstGeom>
            <a:grp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7C54EF-1D2F-4345-B861-01CC213E4A58}"/>
                </a:ext>
              </a:extLst>
            </p:cNvPr>
            <p:cNvSpPr/>
            <p:nvPr/>
          </p:nvSpPr>
          <p:spPr>
            <a:xfrm>
              <a:off x="4278087" y="1431709"/>
              <a:ext cx="2067151" cy="1133812"/>
            </a:xfrm>
            <a:custGeom>
              <a:avLst/>
              <a:gdLst>
                <a:gd name="connsiteX0" fmla="*/ 0 w 2067151"/>
                <a:gd name="connsiteY0" fmla="*/ 1129478 h 1133812"/>
                <a:gd name="connsiteX1" fmla="*/ 99674 w 2067151"/>
                <a:gd name="connsiteY1" fmla="*/ 960466 h 1133812"/>
                <a:gd name="connsiteX2" fmla="*/ 502703 w 2067151"/>
                <a:gd name="connsiteY2" fmla="*/ 431760 h 1133812"/>
                <a:gd name="connsiteX3" fmla="*/ 671716 w 2067151"/>
                <a:gd name="connsiteY3" fmla="*/ 297417 h 1133812"/>
                <a:gd name="connsiteX4" fmla="*/ 814726 w 2067151"/>
                <a:gd name="connsiteY4" fmla="*/ 280083 h 1133812"/>
                <a:gd name="connsiteX5" fmla="*/ 979405 w 2067151"/>
                <a:gd name="connsiteY5" fmla="*/ 280083 h 1133812"/>
                <a:gd name="connsiteX6" fmla="*/ 1105081 w 2067151"/>
                <a:gd name="connsiteY6" fmla="*/ 202077 h 1133812"/>
                <a:gd name="connsiteX7" fmla="*/ 1209088 w 2067151"/>
                <a:gd name="connsiteY7" fmla="*/ 54733 h 1133812"/>
                <a:gd name="connsiteX8" fmla="*/ 1291428 w 2067151"/>
                <a:gd name="connsiteY8" fmla="*/ 20064 h 1133812"/>
                <a:gd name="connsiteX9" fmla="*/ 1352099 w 2067151"/>
                <a:gd name="connsiteY9" fmla="*/ 15730 h 1133812"/>
                <a:gd name="connsiteX10" fmla="*/ 1581782 w 2067151"/>
                <a:gd name="connsiteY10" fmla="*/ 228079 h 1133812"/>
                <a:gd name="connsiteX11" fmla="*/ 1824467 w 2067151"/>
                <a:gd name="connsiteY11" fmla="*/ 609440 h 1133812"/>
                <a:gd name="connsiteX12" fmla="*/ 1963143 w 2067151"/>
                <a:gd name="connsiteY12" fmla="*/ 834790 h 1133812"/>
                <a:gd name="connsiteX13" fmla="*/ 2067151 w 2067151"/>
                <a:gd name="connsiteY13" fmla="*/ 1133812 h 113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67151" h="1133812">
                  <a:moveTo>
                    <a:pt x="0" y="1129478"/>
                  </a:moveTo>
                  <a:cubicBezTo>
                    <a:pt x="7945" y="1103115"/>
                    <a:pt x="15890" y="1076752"/>
                    <a:pt x="99674" y="960466"/>
                  </a:cubicBezTo>
                  <a:cubicBezTo>
                    <a:pt x="183458" y="844180"/>
                    <a:pt x="407363" y="542268"/>
                    <a:pt x="502703" y="431760"/>
                  </a:cubicBezTo>
                  <a:cubicBezTo>
                    <a:pt x="598043" y="321252"/>
                    <a:pt x="619712" y="322696"/>
                    <a:pt x="671716" y="297417"/>
                  </a:cubicBezTo>
                  <a:cubicBezTo>
                    <a:pt x="723720" y="272138"/>
                    <a:pt x="763445" y="282972"/>
                    <a:pt x="814726" y="280083"/>
                  </a:cubicBezTo>
                  <a:cubicBezTo>
                    <a:pt x="866007" y="277194"/>
                    <a:pt x="931013" y="293084"/>
                    <a:pt x="979405" y="280083"/>
                  </a:cubicBezTo>
                  <a:cubicBezTo>
                    <a:pt x="1027797" y="267082"/>
                    <a:pt x="1066801" y="239635"/>
                    <a:pt x="1105081" y="202077"/>
                  </a:cubicBezTo>
                  <a:cubicBezTo>
                    <a:pt x="1143361" y="164519"/>
                    <a:pt x="1178030" y="85068"/>
                    <a:pt x="1209088" y="54733"/>
                  </a:cubicBezTo>
                  <a:cubicBezTo>
                    <a:pt x="1240146" y="24398"/>
                    <a:pt x="1267593" y="26564"/>
                    <a:pt x="1291428" y="20064"/>
                  </a:cubicBezTo>
                  <a:cubicBezTo>
                    <a:pt x="1315263" y="13563"/>
                    <a:pt x="1303707" y="-18939"/>
                    <a:pt x="1352099" y="15730"/>
                  </a:cubicBezTo>
                  <a:cubicBezTo>
                    <a:pt x="1400491" y="50399"/>
                    <a:pt x="1503054" y="129127"/>
                    <a:pt x="1581782" y="228079"/>
                  </a:cubicBezTo>
                  <a:cubicBezTo>
                    <a:pt x="1660510" y="327031"/>
                    <a:pt x="1760907" y="508322"/>
                    <a:pt x="1824467" y="609440"/>
                  </a:cubicBezTo>
                  <a:cubicBezTo>
                    <a:pt x="1888027" y="710558"/>
                    <a:pt x="1922696" y="747395"/>
                    <a:pt x="1963143" y="834790"/>
                  </a:cubicBezTo>
                  <a:cubicBezTo>
                    <a:pt x="2003590" y="922185"/>
                    <a:pt x="2035370" y="1027998"/>
                    <a:pt x="2067151" y="1133812"/>
                  </a:cubicBezTo>
                </a:path>
              </a:pathLst>
            </a:custGeom>
            <a:grp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D0DA3E-0DC7-4BEE-92DC-8E97C6274456}"/>
              </a:ext>
            </a:extLst>
          </p:cNvPr>
          <p:cNvGrpSpPr/>
          <p:nvPr/>
        </p:nvGrpSpPr>
        <p:grpSpPr>
          <a:xfrm rot="10800000" flipH="1">
            <a:off x="1891832" y="3390916"/>
            <a:ext cx="960030" cy="703828"/>
            <a:chOff x="4265085" y="1431709"/>
            <a:chExt cx="2093153" cy="1133812"/>
          </a:xfrm>
          <a:noFill/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D05EAAD-565B-408D-B96C-0DC3495810E6}"/>
                </a:ext>
              </a:extLst>
            </p:cNvPr>
            <p:cNvCxnSpPr/>
            <p:nvPr/>
          </p:nvCxnSpPr>
          <p:spPr>
            <a:xfrm>
              <a:off x="4265085" y="2560695"/>
              <a:ext cx="2093153" cy="0"/>
            </a:xfrm>
            <a:prstGeom prst="line">
              <a:avLst/>
            </a:prstGeom>
            <a:grp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91B2B1B-F0CF-46B6-85E0-B9D19B8A017E}"/>
                </a:ext>
              </a:extLst>
            </p:cNvPr>
            <p:cNvSpPr/>
            <p:nvPr/>
          </p:nvSpPr>
          <p:spPr>
            <a:xfrm>
              <a:off x="4278087" y="1431709"/>
              <a:ext cx="2067151" cy="1133812"/>
            </a:xfrm>
            <a:custGeom>
              <a:avLst/>
              <a:gdLst>
                <a:gd name="connsiteX0" fmla="*/ 0 w 2067151"/>
                <a:gd name="connsiteY0" fmla="*/ 1129478 h 1133812"/>
                <a:gd name="connsiteX1" fmla="*/ 99674 w 2067151"/>
                <a:gd name="connsiteY1" fmla="*/ 960466 h 1133812"/>
                <a:gd name="connsiteX2" fmla="*/ 502703 w 2067151"/>
                <a:gd name="connsiteY2" fmla="*/ 431760 h 1133812"/>
                <a:gd name="connsiteX3" fmla="*/ 671716 w 2067151"/>
                <a:gd name="connsiteY3" fmla="*/ 297417 h 1133812"/>
                <a:gd name="connsiteX4" fmla="*/ 814726 w 2067151"/>
                <a:gd name="connsiteY4" fmla="*/ 280083 h 1133812"/>
                <a:gd name="connsiteX5" fmla="*/ 979405 w 2067151"/>
                <a:gd name="connsiteY5" fmla="*/ 280083 h 1133812"/>
                <a:gd name="connsiteX6" fmla="*/ 1105081 w 2067151"/>
                <a:gd name="connsiteY6" fmla="*/ 202077 h 1133812"/>
                <a:gd name="connsiteX7" fmla="*/ 1209088 w 2067151"/>
                <a:gd name="connsiteY7" fmla="*/ 54733 h 1133812"/>
                <a:gd name="connsiteX8" fmla="*/ 1291428 w 2067151"/>
                <a:gd name="connsiteY8" fmla="*/ 20064 h 1133812"/>
                <a:gd name="connsiteX9" fmla="*/ 1352099 w 2067151"/>
                <a:gd name="connsiteY9" fmla="*/ 15730 h 1133812"/>
                <a:gd name="connsiteX10" fmla="*/ 1581782 w 2067151"/>
                <a:gd name="connsiteY10" fmla="*/ 228079 h 1133812"/>
                <a:gd name="connsiteX11" fmla="*/ 1824467 w 2067151"/>
                <a:gd name="connsiteY11" fmla="*/ 609440 h 1133812"/>
                <a:gd name="connsiteX12" fmla="*/ 1963143 w 2067151"/>
                <a:gd name="connsiteY12" fmla="*/ 834790 h 1133812"/>
                <a:gd name="connsiteX13" fmla="*/ 2067151 w 2067151"/>
                <a:gd name="connsiteY13" fmla="*/ 1133812 h 113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67151" h="1133812">
                  <a:moveTo>
                    <a:pt x="0" y="1129478"/>
                  </a:moveTo>
                  <a:cubicBezTo>
                    <a:pt x="7945" y="1103115"/>
                    <a:pt x="15890" y="1076752"/>
                    <a:pt x="99674" y="960466"/>
                  </a:cubicBezTo>
                  <a:cubicBezTo>
                    <a:pt x="183458" y="844180"/>
                    <a:pt x="407363" y="542268"/>
                    <a:pt x="502703" y="431760"/>
                  </a:cubicBezTo>
                  <a:cubicBezTo>
                    <a:pt x="598043" y="321252"/>
                    <a:pt x="619712" y="322696"/>
                    <a:pt x="671716" y="297417"/>
                  </a:cubicBezTo>
                  <a:cubicBezTo>
                    <a:pt x="723720" y="272138"/>
                    <a:pt x="763445" y="282972"/>
                    <a:pt x="814726" y="280083"/>
                  </a:cubicBezTo>
                  <a:cubicBezTo>
                    <a:pt x="866007" y="277194"/>
                    <a:pt x="931013" y="293084"/>
                    <a:pt x="979405" y="280083"/>
                  </a:cubicBezTo>
                  <a:cubicBezTo>
                    <a:pt x="1027797" y="267082"/>
                    <a:pt x="1066801" y="239635"/>
                    <a:pt x="1105081" y="202077"/>
                  </a:cubicBezTo>
                  <a:cubicBezTo>
                    <a:pt x="1143361" y="164519"/>
                    <a:pt x="1178030" y="85068"/>
                    <a:pt x="1209088" y="54733"/>
                  </a:cubicBezTo>
                  <a:cubicBezTo>
                    <a:pt x="1240146" y="24398"/>
                    <a:pt x="1267593" y="26564"/>
                    <a:pt x="1291428" y="20064"/>
                  </a:cubicBezTo>
                  <a:cubicBezTo>
                    <a:pt x="1315263" y="13563"/>
                    <a:pt x="1303707" y="-18939"/>
                    <a:pt x="1352099" y="15730"/>
                  </a:cubicBezTo>
                  <a:cubicBezTo>
                    <a:pt x="1400491" y="50399"/>
                    <a:pt x="1503054" y="129127"/>
                    <a:pt x="1581782" y="228079"/>
                  </a:cubicBezTo>
                  <a:cubicBezTo>
                    <a:pt x="1660510" y="327031"/>
                    <a:pt x="1760907" y="508322"/>
                    <a:pt x="1824467" y="609440"/>
                  </a:cubicBezTo>
                  <a:cubicBezTo>
                    <a:pt x="1888027" y="710558"/>
                    <a:pt x="1922696" y="747395"/>
                    <a:pt x="1963143" y="834790"/>
                  </a:cubicBezTo>
                  <a:cubicBezTo>
                    <a:pt x="2003590" y="922185"/>
                    <a:pt x="2035370" y="1027998"/>
                    <a:pt x="2067151" y="1133812"/>
                  </a:cubicBezTo>
                </a:path>
              </a:pathLst>
            </a:custGeom>
            <a:grp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D58F-B92F-40F2-8BC7-2E0FC41F9A0E}"/>
              </a:ext>
            </a:extLst>
          </p:cNvPr>
          <p:cNvGrpSpPr/>
          <p:nvPr/>
        </p:nvGrpSpPr>
        <p:grpSpPr>
          <a:xfrm rot="10800000" flipH="1">
            <a:off x="8687635" y="3447241"/>
            <a:ext cx="960030" cy="703828"/>
            <a:chOff x="4265085" y="1431709"/>
            <a:chExt cx="2093153" cy="1133812"/>
          </a:xfrm>
          <a:noFill/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7FAF376-C954-4640-B680-78ED59ED7634}"/>
                </a:ext>
              </a:extLst>
            </p:cNvPr>
            <p:cNvCxnSpPr/>
            <p:nvPr/>
          </p:nvCxnSpPr>
          <p:spPr>
            <a:xfrm>
              <a:off x="4265085" y="2560695"/>
              <a:ext cx="2093153" cy="0"/>
            </a:xfrm>
            <a:prstGeom prst="line">
              <a:avLst/>
            </a:prstGeom>
            <a:grp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25EC71B-A11E-4B35-8975-923DBC54BB28}"/>
                </a:ext>
              </a:extLst>
            </p:cNvPr>
            <p:cNvSpPr/>
            <p:nvPr/>
          </p:nvSpPr>
          <p:spPr>
            <a:xfrm>
              <a:off x="4278087" y="1431709"/>
              <a:ext cx="2067151" cy="1133812"/>
            </a:xfrm>
            <a:custGeom>
              <a:avLst/>
              <a:gdLst>
                <a:gd name="connsiteX0" fmla="*/ 0 w 2067151"/>
                <a:gd name="connsiteY0" fmla="*/ 1129478 h 1133812"/>
                <a:gd name="connsiteX1" fmla="*/ 99674 w 2067151"/>
                <a:gd name="connsiteY1" fmla="*/ 960466 h 1133812"/>
                <a:gd name="connsiteX2" fmla="*/ 502703 w 2067151"/>
                <a:gd name="connsiteY2" fmla="*/ 431760 h 1133812"/>
                <a:gd name="connsiteX3" fmla="*/ 671716 w 2067151"/>
                <a:gd name="connsiteY3" fmla="*/ 297417 h 1133812"/>
                <a:gd name="connsiteX4" fmla="*/ 814726 w 2067151"/>
                <a:gd name="connsiteY4" fmla="*/ 280083 h 1133812"/>
                <a:gd name="connsiteX5" fmla="*/ 979405 w 2067151"/>
                <a:gd name="connsiteY5" fmla="*/ 280083 h 1133812"/>
                <a:gd name="connsiteX6" fmla="*/ 1105081 w 2067151"/>
                <a:gd name="connsiteY6" fmla="*/ 202077 h 1133812"/>
                <a:gd name="connsiteX7" fmla="*/ 1209088 w 2067151"/>
                <a:gd name="connsiteY7" fmla="*/ 54733 h 1133812"/>
                <a:gd name="connsiteX8" fmla="*/ 1291428 w 2067151"/>
                <a:gd name="connsiteY8" fmla="*/ 20064 h 1133812"/>
                <a:gd name="connsiteX9" fmla="*/ 1352099 w 2067151"/>
                <a:gd name="connsiteY9" fmla="*/ 15730 h 1133812"/>
                <a:gd name="connsiteX10" fmla="*/ 1581782 w 2067151"/>
                <a:gd name="connsiteY10" fmla="*/ 228079 h 1133812"/>
                <a:gd name="connsiteX11" fmla="*/ 1824467 w 2067151"/>
                <a:gd name="connsiteY11" fmla="*/ 609440 h 1133812"/>
                <a:gd name="connsiteX12" fmla="*/ 1963143 w 2067151"/>
                <a:gd name="connsiteY12" fmla="*/ 834790 h 1133812"/>
                <a:gd name="connsiteX13" fmla="*/ 2067151 w 2067151"/>
                <a:gd name="connsiteY13" fmla="*/ 1133812 h 113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67151" h="1133812">
                  <a:moveTo>
                    <a:pt x="0" y="1129478"/>
                  </a:moveTo>
                  <a:cubicBezTo>
                    <a:pt x="7945" y="1103115"/>
                    <a:pt x="15890" y="1076752"/>
                    <a:pt x="99674" y="960466"/>
                  </a:cubicBezTo>
                  <a:cubicBezTo>
                    <a:pt x="183458" y="844180"/>
                    <a:pt x="407363" y="542268"/>
                    <a:pt x="502703" y="431760"/>
                  </a:cubicBezTo>
                  <a:cubicBezTo>
                    <a:pt x="598043" y="321252"/>
                    <a:pt x="619712" y="322696"/>
                    <a:pt x="671716" y="297417"/>
                  </a:cubicBezTo>
                  <a:cubicBezTo>
                    <a:pt x="723720" y="272138"/>
                    <a:pt x="763445" y="282972"/>
                    <a:pt x="814726" y="280083"/>
                  </a:cubicBezTo>
                  <a:cubicBezTo>
                    <a:pt x="866007" y="277194"/>
                    <a:pt x="931013" y="293084"/>
                    <a:pt x="979405" y="280083"/>
                  </a:cubicBezTo>
                  <a:cubicBezTo>
                    <a:pt x="1027797" y="267082"/>
                    <a:pt x="1066801" y="239635"/>
                    <a:pt x="1105081" y="202077"/>
                  </a:cubicBezTo>
                  <a:cubicBezTo>
                    <a:pt x="1143361" y="164519"/>
                    <a:pt x="1178030" y="85068"/>
                    <a:pt x="1209088" y="54733"/>
                  </a:cubicBezTo>
                  <a:cubicBezTo>
                    <a:pt x="1240146" y="24398"/>
                    <a:pt x="1267593" y="26564"/>
                    <a:pt x="1291428" y="20064"/>
                  </a:cubicBezTo>
                  <a:cubicBezTo>
                    <a:pt x="1315263" y="13563"/>
                    <a:pt x="1303707" y="-18939"/>
                    <a:pt x="1352099" y="15730"/>
                  </a:cubicBezTo>
                  <a:cubicBezTo>
                    <a:pt x="1400491" y="50399"/>
                    <a:pt x="1503054" y="129127"/>
                    <a:pt x="1581782" y="228079"/>
                  </a:cubicBezTo>
                  <a:cubicBezTo>
                    <a:pt x="1660510" y="327031"/>
                    <a:pt x="1760907" y="508322"/>
                    <a:pt x="1824467" y="609440"/>
                  </a:cubicBezTo>
                  <a:cubicBezTo>
                    <a:pt x="1888027" y="710558"/>
                    <a:pt x="1922696" y="747395"/>
                    <a:pt x="1963143" y="834790"/>
                  </a:cubicBezTo>
                  <a:cubicBezTo>
                    <a:pt x="2003590" y="922185"/>
                    <a:pt x="2035370" y="1027998"/>
                    <a:pt x="2067151" y="1133812"/>
                  </a:cubicBezTo>
                </a:path>
              </a:pathLst>
            </a:custGeom>
            <a:grp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92A8A37-3ED3-4638-950F-E71E8A66B96D}"/>
              </a:ext>
            </a:extLst>
          </p:cNvPr>
          <p:cNvGrpSpPr/>
          <p:nvPr/>
        </p:nvGrpSpPr>
        <p:grpSpPr>
          <a:xfrm rot="10800000" flipH="1">
            <a:off x="9653627" y="3448783"/>
            <a:ext cx="960030" cy="703828"/>
            <a:chOff x="4265085" y="1431709"/>
            <a:chExt cx="2093153" cy="1133812"/>
          </a:xfrm>
          <a:noFill/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5DECB62-3E4C-40EA-9F00-E219FA0E21D7}"/>
                </a:ext>
              </a:extLst>
            </p:cNvPr>
            <p:cNvCxnSpPr/>
            <p:nvPr/>
          </p:nvCxnSpPr>
          <p:spPr>
            <a:xfrm>
              <a:off x="4265085" y="2560695"/>
              <a:ext cx="2093153" cy="0"/>
            </a:xfrm>
            <a:prstGeom prst="line">
              <a:avLst/>
            </a:prstGeom>
            <a:grp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6B397E1-F810-42E7-B260-93E7330113C5}"/>
                </a:ext>
              </a:extLst>
            </p:cNvPr>
            <p:cNvSpPr/>
            <p:nvPr/>
          </p:nvSpPr>
          <p:spPr>
            <a:xfrm>
              <a:off x="4278087" y="1431709"/>
              <a:ext cx="2067151" cy="1133812"/>
            </a:xfrm>
            <a:custGeom>
              <a:avLst/>
              <a:gdLst>
                <a:gd name="connsiteX0" fmla="*/ 0 w 2067151"/>
                <a:gd name="connsiteY0" fmla="*/ 1129478 h 1133812"/>
                <a:gd name="connsiteX1" fmla="*/ 99674 w 2067151"/>
                <a:gd name="connsiteY1" fmla="*/ 960466 h 1133812"/>
                <a:gd name="connsiteX2" fmla="*/ 502703 w 2067151"/>
                <a:gd name="connsiteY2" fmla="*/ 431760 h 1133812"/>
                <a:gd name="connsiteX3" fmla="*/ 671716 w 2067151"/>
                <a:gd name="connsiteY3" fmla="*/ 297417 h 1133812"/>
                <a:gd name="connsiteX4" fmla="*/ 814726 w 2067151"/>
                <a:gd name="connsiteY4" fmla="*/ 280083 h 1133812"/>
                <a:gd name="connsiteX5" fmla="*/ 979405 w 2067151"/>
                <a:gd name="connsiteY5" fmla="*/ 280083 h 1133812"/>
                <a:gd name="connsiteX6" fmla="*/ 1105081 w 2067151"/>
                <a:gd name="connsiteY6" fmla="*/ 202077 h 1133812"/>
                <a:gd name="connsiteX7" fmla="*/ 1209088 w 2067151"/>
                <a:gd name="connsiteY7" fmla="*/ 54733 h 1133812"/>
                <a:gd name="connsiteX8" fmla="*/ 1291428 w 2067151"/>
                <a:gd name="connsiteY8" fmla="*/ 20064 h 1133812"/>
                <a:gd name="connsiteX9" fmla="*/ 1352099 w 2067151"/>
                <a:gd name="connsiteY9" fmla="*/ 15730 h 1133812"/>
                <a:gd name="connsiteX10" fmla="*/ 1581782 w 2067151"/>
                <a:gd name="connsiteY10" fmla="*/ 228079 h 1133812"/>
                <a:gd name="connsiteX11" fmla="*/ 1824467 w 2067151"/>
                <a:gd name="connsiteY11" fmla="*/ 609440 h 1133812"/>
                <a:gd name="connsiteX12" fmla="*/ 1963143 w 2067151"/>
                <a:gd name="connsiteY12" fmla="*/ 834790 h 1133812"/>
                <a:gd name="connsiteX13" fmla="*/ 2067151 w 2067151"/>
                <a:gd name="connsiteY13" fmla="*/ 1133812 h 113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67151" h="1133812">
                  <a:moveTo>
                    <a:pt x="0" y="1129478"/>
                  </a:moveTo>
                  <a:cubicBezTo>
                    <a:pt x="7945" y="1103115"/>
                    <a:pt x="15890" y="1076752"/>
                    <a:pt x="99674" y="960466"/>
                  </a:cubicBezTo>
                  <a:cubicBezTo>
                    <a:pt x="183458" y="844180"/>
                    <a:pt x="407363" y="542268"/>
                    <a:pt x="502703" y="431760"/>
                  </a:cubicBezTo>
                  <a:cubicBezTo>
                    <a:pt x="598043" y="321252"/>
                    <a:pt x="619712" y="322696"/>
                    <a:pt x="671716" y="297417"/>
                  </a:cubicBezTo>
                  <a:cubicBezTo>
                    <a:pt x="723720" y="272138"/>
                    <a:pt x="763445" y="282972"/>
                    <a:pt x="814726" y="280083"/>
                  </a:cubicBezTo>
                  <a:cubicBezTo>
                    <a:pt x="866007" y="277194"/>
                    <a:pt x="931013" y="293084"/>
                    <a:pt x="979405" y="280083"/>
                  </a:cubicBezTo>
                  <a:cubicBezTo>
                    <a:pt x="1027797" y="267082"/>
                    <a:pt x="1066801" y="239635"/>
                    <a:pt x="1105081" y="202077"/>
                  </a:cubicBezTo>
                  <a:cubicBezTo>
                    <a:pt x="1143361" y="164519"/>
                    <a:pt x="1178030" y="85068"/>
                    <a:pt x="1209088" y="54733"/>
                  </a:cubicBezTo>
                  <a:cubicBezTo>
                    <a:pt x="1240146" y="24398"/>
                    <a:pt x="1267593" y="26564"/>
                    <a:pt x="1291428" y="20064"/>
                  </a:cubicBezTo>
                  <a:cubicBezTo>
                    <a:pt x="1315263" y="13563"/>
                    <a:pt x="1303707" y="-18939"/>
                    <a:pt x="1352099" y="15730"/>
                  </a:cubicBezTo>
                  <a:cubicBezTo>
                    <a:pt x="1400491" y="50399"/>
                    <a:pt x="1503054" y="129127"/>
                    <a:pt x="1581782" y="228079"/>
                  </a:cubicBezTo>
                  <a:cubicBezTo>
                    <a:pt x="1660510" y="327031"/>
                    <a:pt x="1760907" y="508322"/>
                    <a:pt x="1824467" y="609440"/>
                  </a:cubicBezTo>
                  <a:cubicBezTo>
                    <a:pt x="1888027" y="710558"/>
                    <a:pt x="1922696" y="747395"/>
                    <a:pt x="1963143" y="834790"/>
                  </a:cubicBezTo>
                  <a:cubicBezTo>
                    <a:pt x="2003590" y="922185"/>
                    <a:pt x="2035370" y="1027998"/>
                    <a:pt x="2067151" y="1133812"/>
                  </a:cubicBezTo>
                </a:path>
              </a:pathLst>
            </a:custGeom>
            <a:grp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18228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-0.19779 -0.0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96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20219A4C-90AB-44B3-9DC0-30AF3291BF0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041" y="2998753"/>
            <a:ext cx="996358" cy="9963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213924-45E0-4BC9-A32F-153D2480F57B}"/>
              </a:ext>
            </a:extLst>
          </p:cNvPr>
          <p:cNvSpPr txBox="1"/>
          <p:nvPr/>
        </p:nvSpPr>
        <p:spPr>
          <a:xfrm>
            <a:off x="3619391" y="3316604"/>
            <a:ext cx="958146" cy="95410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2800" dirty="0">
                <a:latin typeface="Comic Sans MS" panose="030F0702030302020204" pitchFamily="66" charset="0"/>
              </a:rPr>
              <a:t>IOU</a:t>
            </a:r>
          </a:p>
          <a:p>
            <a:pPr algn="ctr"/>
            <a:r>
              <a:rPr lang="en-NZ" sz="2800" dirty="0">
                <a:latin typeface="Comic Sans MS" panose="030F0702030302020204" pitchFamily="66" charset="0"/>
              </a:rPr>
              <a:t>$1</a:t>
            </a:r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A2EDC2C1-4891-4F8D-9B65-2BD7F219EF0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241" y="3429000"/>
            <a:ext cx="996358" cy="9963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753001-CCB5-41BE-A176-D58F02EE44B5}"/>
              </a:ext>
            </a:extLst>
          </p:cNvPr>
          <p:cNvSpPr txBox="1"/>
          <p:nvPr/>
        </p:nvSpPr>
        <p:spPr>
          <a:xfrm>
            <a:off x="4382678" y="3130934"/>
            <a:ext cx="958146" cy="95410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2800" dirty="0">
                <a:latin typeface="Comic Sans MS" panose="030F0702030302020204" pitchFamily="66" charset="0"/>
              </a:rPr>
              <a:t>IOU</a:t>
            </a:r>
          </a:p>
          <a:p>
            <a:pPr algn="ctr"/>
            <a:r>
              <a:rPr lang="en-NZ" sz="2800" dirty="0">
                <a:latin typeface="Comic Sans MS" panose="030F0702030302020204" pitchFamily="66" charset="0"/>
              </a:rPr>
              <a:t>$1</a:t>
            </a:r>
          </a:p>
        </p:txBody>
      </p:sp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747F12DD-ABBA-45B8-B073-9CA6BDAE1B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383" y="3330383"/>
            <a:ext cx="996358" cy="9963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17D4D3-9E23-4BDD-B9F8-9B3153568E3E}"/>
              </a:ext>
            </a:extLst>
          </p:cNvPr>
          <p:cNvSpPr txBox="1"/>
          <p:nvPr/>
        </p:nvSpPr>
        <p:spPr>
          <a:xfrm>
            <a:off x="940777" y="3129195"/>
            <a:ext cx="958146" cy="95410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2800" dirty="0">
                <a:latin typeface="Comic Sans MS" panose="030F0702030302020204" pitchFamily="66" charset="0"/>
              </a:rPr>
              <a:t>IOU</a:t>
            </a:r>
          </a:p>
          <a:p>
            <a:pPr algn="ctr"/>
            <a:r>
              <a:rPr lang="en-NZ" sz="2800" dirty="0">
                <a:latin typeface="Comic Sans MS" panose="030F0702030302020204" pitchFamily="66" charset="0"/>
              </a:rPr>
              <a:t>$1</a:t>
            </a:r>
          </a:p>
        </p:txBody>
      </p:sp>
      <p:pic>
        <p:nvPicPr>
          <p:cNvPr id="10" name="Picture 9" descr="A close up of a logo&#10;&#10;Description generated with high confidence">
            <a:extLst>
              <a:ext uri="{FF2B5EF4-FFF2-40B4-BE49-F238E27FC236}">
                <a16:creationId xmlns:a16="http://schemas.microsoft.com/office/drawing/2014/main" id="{FD6BCF1E-14AE-458B-BC0A-E48B05C2E9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990" y="2592991"/>
            <a:ext cx="996358" cy="9963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D83418-31AA-4A14-9AA3-85AF812D544E}"/>
              </a:ext>
            </a:extLst>
          </p:cNvPr>
          <p:cNvSpPr txBox="1"/>
          <p:nvPr/>
        </p:nvSpPr>
        <p:spPr>
          <a:xfrm>
            <a:off x="1690644" y="3567426"/>
            <a:ext cx="958146" cy="95410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2800" dirty="0">
                <a:latin typeface="Comic Sans MS" panose="030F0702030302020204" pitchFamily="66" charset="0"/>
              </a:rPr>
              <a:t>IOU</a:t>
            </a:r>
          </a:p>
          <a:p>
            <a:pPr algn="ctr"/>
            <a:r>
              <a:rPr lang="en-NZ" sz="2800" dirty="0">
                <a:latin typeface="Comic Sans MS" panose="030F0702030302020204" pitchFamily="66" charset="0"/>
              </a:rPr>
              <a:t>$1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A114B7-E1BE-4445-9887-10D69AA3643D}"/>
              </a:ext>
            </a:extLst>
          </p:cNvPr>
          <p:cNvSpPr txBox="1"/>
          <p:nvPr/>
        </p:nvSpPr>
        <p:spPr>
          <a:xfrm>
            <a:off x="2216601" y="3112295"/>
            <a:ext cx="958146" cy="95410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2800" dirty="0">
                <a:latin typeface="Comic Sans MS" panose="030F0702030302020204" pitchFamily="66" charset="0"/>
              </a:rPr>
              <a:t>IOU</a:t>
            </a:r>
          </a:p>
          <a:p>
            <a:pPr algn="ctr"/>
            <a:r>
              <a:rPr lang="en-NZ" sz="2800" dirty="0">
                <a:latin typeface="Comic Sans MS" panose="030F0702030302020204" pitchFamily="66" charset="0"/>
              </a:rPr>
              <a:t>$1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E611A9-8DC8-4D78-8CDC-01D74CFF202C}"/>
              </a:ext>
            </a:extLst>
          </p:cNvPr>
          <p:cNvSpPr txBox="1"/>
          <p:nvPr/>
        </p:nvSpPr>
        <p:spPr>
          <a:xfrm>
            <a:off x="2856104" y="3656479"/>
            <a:ext cx="958146" cy="95410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2800" dirty="0">
                <a:latin typeface="Comic Sans MS" panose="030F0702030302020204" pitchFamily="66" charset="0"/>
              </a:rPr>
              <a:t>IOU</a:t>
            </a:r>
          </a:p>
          <a:p>
            <a:pPr algn="ctr"/>
            <a:r>
              <a:rPr lang="en-NZ" sz="2800" dirty="0">
                <a:latin typeface="Comic Sans MS" panose="030F0702030302020204" pitchFamily="66" charset="0"/>
              </a:rPr>
              <a:t>$1</a:t>
            </a:r>
          </a:p>
        </p:txBody>
      </p:sp>
    </p:spTree>
    <p:extLst>
      <p:ext uri="{BB962C8B-B14F-4D97-AF65-F5344CB8AC3E}">
        <p14:creationId xmlns:p14="http://schemas.microsoft.com/office/powerpoint/2010/main" val="128988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23 L 5E-6 -3.33333E-6 C 0.00183 -0.00625 0.00391 -0.01157 0.0056 -0.01759 C 0.01264 -0.04259 -0.00013 -0.00439 0.00899 -0.03078 C 0.01264 -0.0581 0.00808 -0.02407 0.01133 -0.04606 C 0.0142 -0.06504 0.01081 -0.0456 0.01355 -0.06134 C 0.01316 -0.07662 0.01316 -0.09189 0.01251 -0.10717 C 0.01237 -0.10949 0.01185 -0.11157 0.01133 -0.11365 C 0.01068 -0.1162 0.00977 -0.11805 0.00899 -0.12014 C 0.0086 -0.12245 0.00847 -0.12453 0.00795 -0.12685 C 0.00652 -0.1324 0.00547 -0.13356 0.00339 -0.13773 C 0.00118 -0.15046 0.00391 -0.13865 -0.00117 -0.14861 C -0.00872 -0.16319 0.00222 -0.14791 -0.0069 -0.15949 C -0.00768 -0.1625 -0.00807 -0.16574 -0.00911 -0.16805 C -0.01002 -0.17014 -0.01171 -0.1706 -0.01249 -0.17268 C -0.01328 -0.1743 -0.01315 -0.17708 -0.01367 -0.17916 C -0.01498 -0.18356 -0.01822 -0.19213 -0.01822 -0.19189 C -0.01902 -0.19676 -0.01915 -0.20139 -0.02044 -0.20532 C -0.02343 -0.21365 -0.02239 -0.20949 -0.02395 -0.21828 C -0.02292 -0.25555 -0.02669 -0.24977 -0.02044 -0.26643 C -0.0194 -0.26944 -0.01822 -0.27222 -0.01705 -0.27523 C -0.01537 -0.28889 -0.01732 -0.27963 -0.01249 -0.29051 C -0.01132 -0.29305 -0.01041 -0.29629 -0.00911 -0.29907 C -0.00742 -0.30301 -0.00494 -0.30555 -0.00351 -0.30995 C -0.00273 -0.31227 -0.00221 -0.31481 -0.00117 -0.31666 C 0.00013 -0.31875 0.00183 -0.31944 0.00339 -0.32083 C 0.0073 -0.3324 0.00365 -0.32314 0.01016 -0.33379 C 0.01133 -0.33588 0.01237 -0.33865 0.01355 -0.34074 C 0.01459 -0.34213 0.01589 -0.34352 0.01693 -0.3449 C 0.01849 -0.34699 0.02006 -0.34907 0.02149 -0.35139 C 0.02227 -0.3537 0.02279 -0.35625 0.02383 -0.35787 C 0.02474 -0.35995 0.02618 -0.36064 0.02722 -0.3625 C 0.02839 -0.36435 0.02943 -0.36666 0.0306 -0.36898 C 0.03438 -0.39051 0.02826 -0.36018 0.03516 -0.37986 C 0.03607 -0.3824 0.03581 -0.38564 0.03633 -0.38865 C 0.03698 -0.39282 0.03777 -0.39722 0.03855 -0.40162 C 0.03893 -0.40393 0.03946 -0.40602 0.03972 -0.4081 C 0.0401 -0.41111 0.0405 -0.41389 0.04088 -0.41689 C 0.04128 -0.42037 0.04141 -0.42407 0.04193 -0.42801 C 0.04258 -0.43217 0.04428 -0.44097 0.04428 -0.44074 C 0.04037 -0.45208 0.04402 -0.44352 0.03855 -0.45185 C 0.03412 -0.45856 0.03881 -0.45463 0.03295 -0.45833 C 0.03139 -0.46273 0.028 -0.4662 0.02839 -0.47152 C 0.02839 -0.47106 0.02917 -0.48958 0.0306 -0.49328 C 0.03451 -0.50324 0.03542 -0.50277 0.03972 -0.50833 C 0.04128 -0.51064 0.04271 -0.51296 0.04428 -0.51527 C 0.04505 -0.51713 0.04545 -0.5199 0.04649 -0.52176 C 0.0474 -0.52314 0.04883 -0.52268 0.04987 -0.52361 C 0.05873 -0.53217 0.04818 -0.525 0.05678 -0.53032 C 0.05782 -0.53171 0.05912 -0.53287 0.06015 -0.53472 C 0.06107 -0.53657 0.06159 -0.53912 0.06237 -0.5412 C 0.06342 -0.54375 0.06472 -0.5456 0.06589 -0.54768 C 0.0655 -0.56504 0.06537 -0.58194 0.06472 -0.59953 C 0.06459 -0.60254 0.0642 -0.60555 0.06355 -0.60856 C 0.06277 -0.6118 0.06133 -0.61412 0.06015 -0.61689 C 0.0582 -0.62801 0.05886 -0.62106 0.06015 -0.6368 C 0.06055 -0.64189 0.06081 -0.64699 0.06133 -0.65185 C 0.0629 -0.66736 0.06211 -0.64814 0.06355 -0.66713 C 0.06368 -0.66944 0.06355 -0.67176 0.06355 -0.67407 " pathEditMode="relative" rAng="0" ptsTypes="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-336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23 L 5E-6 -4.44444E-6 C 0.00183 -0.00625 0.00391 -0.01157 0.0056 -0.01759 C 0.01263 -0.04259 -0.00013 -0.00439 0.00899 -0.03078 C 0.01263 -0.0581 0.00808 -0.02407 0.01133 -0.04606 C 0.0142 -0.06504 0.01081 -0.0456 0.01355 -0.06134 C 0.01316 -0.07662 0.01316 -0.09189 0.01251 -0.10717 C 0.01237 -0.10949 0.01185 -0.11157 0.01133 -0.11365 C 0.01068 -0.1162 0.00977 -0.11805 0.00899 -0.12013 C 0.0086 -0.12245 0.00847 -0.12453 0.00795 -0.12685 C 0.00652 -0.1324 0.00547 -0.13356 0.00338 -0.13773 C 0.00118 -0.15046 0.00391 -0.13865 -0.00117 -0.14861 C -0.00872 -0.16319 0.00222 -0.14791 -0.0069 -0.15949 C -0.00768 -0.1625 -0.00807 -0.16574 -0.00911 -0.16805 C -0.01002 -0.17013 -0.01172 -0.1706 -0.0125 -0.17268 C -0.01329 -0.1743 -0.01315 -0.17708 -0.01368 -0.17916 C -0.01498 -0.18356 -0.01822 -0.19213 -0.01822 -0.19189 C -0.01902 -0.19675 -0.01915 -0.20138 -0.02045 -0.20532 C -0.02344 -0.21365 -0.0224 -0.20949 -0.02395 -0.21828 C -0.02292 -0.25555 -0.0267 -0.24976 -0.02045 -0.26643 C -0.01941 -0.26944 -0.01822 -0.27222 -0.01705 -0.27523 C -0.01537 -0.28888 -0.01732 -0.27963 -0.0125 -0.2905 C -0.01133 -0.29305 -0.01042 -0.29629 -0.00911 -0.29907 C -0.00743 -0.303 -0.00494 -0.30555 -0.00352 -0.30995 C -0.00273 -0.31226 -0.00221 -0.31481 -0.00117 -0.31666 C 0.00013 -0.31875 0.00183 -0.31944 0.00338 -0.32083 C 0.0073 -0.3324 0.00365 -0.32314 0.01016 -0.33379 C 0.01133 -0.33588 0.01237 -0.33865 0.01355 -0.34074 C 0.01459 -0.34213 0.01589 -0.34351 0.01693 -0.3449 C 0.01849 -0.34699 0.02006 -0.34907 0.02149 -0.35138 C 0.02227 -0.3537 0.02279 -0.35625 0.02383 -0.35787 C 0.02474 -0.35995 0.02618 -0.36064 0.02722 -0.3625 C 0.02839 -0.36435 0.02943 -0.36666 0.0306 -0.36898 C 0.03438 -0.3905 0.02826 -0.36018 0.03516 -0.37986 C 0.03607 -0.3824 0.03581 -0.38564 0.03633 -0.38865 C 0.03698 -0.39282 0.03777 -0.39722 0.03855 -0.40162 C 0.03894 -0.40393 0.03946 -0.40601 0.03972 -0.4081 C 0.04011 -0.41111 0.0405 -0.41388 0.04089 -0.41689 C 0.04128 -0.42037 0.04141 -0.42407 0.04193 -0.428 C 0.04258 -0.43217 0.04428 -0.44097 0.04428 -0.44074 C 0.04037 -0.45162 0.04402 -0.44351 0.03855 -0.45138 C 0.03412 -0.4581 0.03881 -0.45439 0.03295 -0.45787 C 0.03139 -0.46226 0.028 -0.46597 0.02839 -0.47106 C 0.02839 -0.4706 0.02917 -0.48912 0.0306 -0.49282 C 0.03451 -0.50277 0.03542 -0.50231 0.03972 -0.5081 C 0.04128 -0.51018 0.04271 -0.51273 0.04428 -0.51481 C 0.04506 -0.51666 0.04545 -0.51967 0.04649 -0.52129 C 0.0474 -0.52291 0.04883 -0.52245 0.04987 -0.52338 C 0.05873 -0.53171 0.04818 -0.52476 0.05678 -0.53009 C 0.05782 -0.53125 0.05912 -0.53263 0.06016 -0.53449 C 0.06107 -0.53611 0.06159 -0.53888 0.06237 -0.54074 C 0.06342 -0.54351 0.06472 -0.54537 0.06589 -0.54722 C 0.0655 -0.56504 0.06537 -0.58217 0.06472 -0.59976 C 0.06459 -0.60277 0.0642 -0.60578 0.06355 -0.60856 C 0.06277 -0.6118 0.06133 -0.61412 0.06016 -0.61713 C 0.05821 -0.628 0.05886 -0.62106 0.06016 -0.6368 C 0.06055 -0.64189 0.06081 -0.64699 0.06133 -0.65185 C 0.0629 -0.66736 0.06211 -0.64814 0.06355 -0.66713 C 0.06368 -0.66944 0.06355 -0.67175 0.06355 -0.67407 " pathEditMode="relative" rAng="0" ptsTypes="AAAAAAAAAAAAAAAAAAAAAAAAAAAAAAAAAAAAAAAAAAAAAAAAAAAAAAAAA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-3368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24 L 3.33333E-6 4.81481E-6 C 0.00182 -0.00625 0.0039 -0.01158 0.0056 -0.0176 C 0.01263 -0.0426 -0.00013 -0.0044 0.00898 -0.03079 C 0.01263 -0.05811 0.00807 -0.02408 0.01132 -0.04607 C 0.01419 -0.06505 0.0108 -0.04561 0.01354 -0.06135 C 0.01315 -0.07663 0.01315 -0.0919 0.0125 -0.10718 C 0.01237 -0.1095 0.01185 -0.11158 0.01132 -0.11366 C 0.01067 -0.11621 0.00976 -0.11806 0.00898 -0.12014 C 0.00859 -0.12246 0.00846 -0.12454 0.00794 -0.12686 C 0.00651 -0.13241 0.00547 -0.13357 0.00338 -0.13774 C 0.00117 -0.15047 0.0039 -0.13866 -0.00118 -0.14862 C -0.00873 -0.1632 0.00221 -0.14792 -0.0069 -0.1595 C -0.00769 -0.1625 -0.00808 -0.16575 -0.00912 -0.16806 C -0.01003 -0.17014 -0.01172 -0.17061 -0.0125 -0.17269 C -0.01328 -0.17431 -0.01315 -0.17709 -0.01368 -0.17917 C -0.01498 -0.18357 -0.01823 -0.19213 -0.01823 -0.1919 C -0.01901 -0.19676 -0.01914 -0.20139 -0.02045 -0.20533 C -0.02344 -0.21366 -0.0224 -0.2095 -0.02396 -0.21829 C -0.02292 -0.25556 -0.0267 -0.24977 -0.02045 -0.26644 C -0.0194 -0.26945 -0.01823 -0.27223 -0.01706 -0.27524 C -0.01537 -0.28889 -0.01732 -0.27963 -0.0125 -0.29051 C -0.01133 -0.29306 -0.01042 -0.2963 -0.00912 -0.29908 C -0.00743 -0.30301 -0.00495 -0.30556 -0.00352 -0.30996 C -0.00274 -0.31227 -0.00222 -0.31482 -0.00118 -0.31667 C 0.00013 -0.31875 0.00182 -0.31945 0.00338 -0.32084 C 0.00729 -0.33241 0.00364 -0.32315 0.01015 -0.3338 C 0.01132 -0.33588 0.01237 -0.33866 0.01354 -0.34075 C 0.01458 -0.34213 0.01588 -0.34352 0.01692 -0.34491 C 0.01849 -0.347 0.02005 -0.34908 0.02148 -0.35139 C 0.02226 -0.35371 0.02278 -0.35625 0.02382 -0.35788 C 0.02474 -0.35996 0.02617 -0.36065 0.02721 -0.3625 C 0.02838 -0.36436 0.02942 -0.36667 0.0306 -0.36899 C 0.03437 -0.39051 0.02825 -0.36019 0.03515 -0.37987 C 0.03606 -0.38241 0.0358 -0.38565 0.03632 -0.38866 C 0.03698 -0.39283 0.03776 -0.39723 0.03854 -0.40163 C 0.03893 -0.40394 0.03945 -0.40602 0.03971 -0.40811 C 0.0401 -0.41112 0.04049 -0.41389 0.04088 -0.4169 C 0.04127 -0.42038 0.0414 -0.42408 0.04192 -0.42801 C 0.04257 -0.43218 0.04427 -0.44098 0.04427 -0.44075 C 0.04036 -0.45209 0.04401 -0.44352 0.03854 -0.45186 C 0.03411 -0.45857 0.0388 -0.45463 0.03294 -0.45834 C 0.03138 -0.46274 0.02799 -0.46621 0.02838 -0.47153 C 0.02838 -0.47107 0.02916 -0.48959 0.0306 -0.49329 C 0.0345 -0.50325 0.03541 -0.50278 0.03971 -0.50834 C 0.04127 -0.51065 0.04271 -0.51297 0.04427 -0.51528 C 0.04505 -0.51713 0.04544 -0.51991 0.04648 -0.52176 C 0.04739 -0.52315 0.04882 -0.52269 0.04987 -0.52362 C 0.05872 -0.53218 0.04817 -0.525 0.05677 -0.53033 C 0.05781 -0.53172 0.05911 -0.53288 0.06015 -0.53473 C 0.06106 -0.53658 0.06159 -0.53913 0.06237 -0.54121 C 0.06341 -0.54375 0.06471 -0.54561 0.06588 -0.54769 C 0.06549 -0.56528 0.06536 -0.58195 0.06471 -0.59954 C 0.06458 -0.60255 0.06419 -0.60556 0.06354 -0.60857 C 0.06276 -0.61181 0.06132 -0.61413 0.06015 -0.6169 C 0.0582 -0.62778 0.05885 -0.62084 0.06015 -0.63681 C 0.06054 -0.6419 0.0608 -0.647 0.06132 -0.65186 C 0.06289 -0.66737 0.06211 -0.64815 0.06354 -0.66713 C 0.06367 -0.66945 0.06354 -0.67176 0.06354 -0.67408 " pathEditMode="relative" rAng="0" ptsTypes="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-3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67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 Wright</dc:creator>
  <cp:lastModifiedBy>Vince Wright</cp:lastModifiedBy>
  <cp:revision>6</cp:revision>
  <dcterms:created xsi:type="dcterms:W3CDTF">2018-03-28T01:42:39Z</dcterms:created>
  <dcterms:modified xsi:type="dcterms:W3CDTF">2018-03-28T03:05:33Z</dcterms:modified>
</cp:coreProperties>
</file>