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8D79-544B-4FFD-8A51-42FA353E9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25D59-7F50-40C7-971F-1B7F98201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0D1B7-3D19-4EC7-893E-818C3774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A535A-8C37-4D3F-B32C-EC3C222B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A031F-51DC-4A3D-933E-9F819535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395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8107D-86AF-46E8-930A-F27DC6FF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DACB3E-E4B4-4EC8-B7C4-73AC9239B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9373-5889-4F81-8BBE-CAF772A9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D7319-51F8-452B-8DCB-D48F85CA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634C-05EA-4A6B-8CF6-33AC3F0E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23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FCCEE-5EF8-4154-AFAB-F0F55B4AC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DCB0E-24CF-4A2D-946C-915CFA084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AF071-69FB-43F1-A240-03B07CC2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CF655-F186-4179-96BE-57915C6C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B56B1-CD1E-47A8-BFD1-6EA4C245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944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A671-F4F3-4ECF-A90A-A47D7964C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B7213-5970-474F-BE4B-55BABF5C9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FDAC3-381E-4836-B99E-5252A781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653BF-25C8-4F85-8E70-39892345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6BAA-A642-40D5-8410-87DD8C30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920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DDCE0-C8F6-4069-85C2-37E900541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D4914-46A0-4830-9696-6ADEC6C89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044E5-59C0-4983-A2C9-BEF6F415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77887-4424-4B94-81F9-EBDAB2B9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24719-E8B6-4325-9174-70A1E223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760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F687-132E-44AC-B895-D82B8978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374FD-65BE-49CB-A40A-A68CDFB64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CF47BA-650D-47D1-873B-2DA763119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47947-61FA-45EF-B724-7D46704E6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0C406-AEB2-4D17-9087-A90A2734B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30106-5864-418F-B616-A07382738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47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59D9-0E20-4C4D-A3EE-416415BD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8E669-F287-46A8-9ED1-B4E42D716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78E5F-3F22-4F4F-B71C-358225147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CBF39D-31ED-4071-A1BD-5FC8707FD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FC0F2-2577-4C8D-BFBE-4F97AA9D3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DDC29-ABF5-44CE-AB96-546EFD00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5EC2D-78D8-4355-9815-337A8146E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8C58C-CCF4-4819-A151-38842128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608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D368-2D65-40F6-BF1D-B5BA39EB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2A2AB-834A-416E-9C08-5EDD418F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671D4-31CB-4730-8385-030B75D9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AA45B-4A55-401C-B95F-BF6790FC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462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A7F77C-66F3-488F-88B0-B9AAEA4A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EE2A5-C075-4020-956E-4FB13504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ECCAD-6384-482F-B5D5-18524527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610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A6C0-8A85-4FF2-A69A-6E2FF88B5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A4AB-F5A2-433F-8088-A524FC42C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FEA47-DCA9-4527-A15A-FDF438A49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18CBC-5BD5-46D0-B36A-FA36A9859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EB692-6715-4E56-ABDB-32EFCAC3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7D7EB-06D1-4D6D-8B80-48EE37B9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0059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F68F-CD74-4D89-AB22-2EF10D6C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77A23-9998-49FC-8B31-9DEDF238D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1EC79-7551-4DD0-9DFB-EB73385E8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61AE3-2FD3-4471-858F-A6905CFF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2F6BD-18D2-4ACD-BB10-AA39F492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88D43-F21A-4812-89A9-82E7A7DB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725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D7183-CB0B-4649-B686-62673FAEB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EC89A-BA13-4751-BC82-D1C664A3A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0CC57-DAF8-4A85-A2A7-9A55AE5BC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66707-1848-4198-BBEF-939CAC608301}" type="datetimeFigureOut">
              <a:rPr lang="en-NZ" smtClean="0"/>
              <a:t>8/06/2018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FE5FB-36B9-4796-B757-CABCC0DC3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500BF-1685-49F0-A1BE-1C06230E5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180D0-5B40-4DA2-A0A0-E3844D1285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162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ooden bench sitting next to a body of water&#10;&#10;Description generated with high confidence">
            <a:extLst>
              <a:ext uri="{FF2B5EF4-FFF2-40B4-BE49-F238E27FC236}">
                <a16:creationId xmlns:a16="http://schemas.microsoft.com/office/drawing/2014/main" id="{9CBA9B11-400F-41FC-AB71-A8C3CFF3C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8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51B2159-A16A-4A4B-9605-AF7733D4D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" y="0"/>
            <a:ext cx="10479315" cy="685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, indoor, person, sitting&#10;&#10;Description generated with high confidence">
            <a:extLst>
              <a:ext uri="{FF2B5EF4-FFF2-40B4-BE49-F238E27FC236}">
                <a16:creationId xmlns:a16="http://schemas.microsoft.com/office/drawing/2014/main" id="{744BAD30-90EB-4CFF-A8CC-E572E346C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3" y="1906"/>
            <a:ext cx="10276114" cy="685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5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bridge&#10;&#10;Description generated with high confidence">
            <a:extLst>
              <a:ext uri="{FF2B5EF4-FFF2-40B4-BE49-F238E27FC236}">
                <a16:creationId xmlns:a16="http://schemas.microsoft.com/office/drawing/2014/main" id="{405C984B-DF93-4771-BE92-40D021FF3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30004"/>
            <a:ext cx="10261600" cy="68464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27351D-312E-4DFB-B632-D50A13DE9AF4}"/>
              </a:ext>
            </a:extLst>
          </p:cNvPr>
          <p:cNvSpPr txBox="1"/>
          <p:nvPr/>
        </p:nvSpPr>
        <p:spPr>
          <a:xfrm>
            <a:off x="4542971" y="6058555"/>
            <a:ext cx="4310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b="1" dirty="0"/>
              <a:t>100 BC – 300 AD</a:t>
            </a:r>
          </a:p>
        </p:txBody>
      </p:sp>
    </p:spTree>
    <p:extLst>
      <p:ext uri="{BB962C8B-B14F-4D97-AF65-F5344CB8AC3E}">
        <p14:creationId xmlns:p14="http://schemas.microsoft.com/office/powerpoint/2010/main" val="274323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, indoor, sitting, green&#10;&#10;Description generated with very high confidence">
            <a:extLst>
              <a:ext uri="{FF2B5EF4-FFF2-40B4-BE49-F238E27FC236}">
                <a16:creationId xmlns:a16="http://schemas.microsoft.com/office/drawing/2014/main" id="{EFBB329C-36C4-44E1-A5A2-E84E00D6D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11589"/>
            <a:ext cx="10261600" cy="684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34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</cp:revision>
  <dcterms:created xsi:type="dcterms:W3CDTF">2018-06-08T00:27:31Z</dcterms:created>
  <dcterms:modified xsi:type="dcterms:W3CDTF">2018-06-08T00:31:59Z</dcterms:modified>
</cp:coreProperties>
</file>