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116" d="100"/>
          <a:sy n="116" d="100"/>
        </p:scale>
        <p:origin x="1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87EB1-5BDA-4C4C-814C-00373AE6B2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68CB4-A531-4C85-8CC2-FF37DE11C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8D896-28E8-4088-8616-2B738B70D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668-86F3-4111-988E-F1C5EC76FC89}" type="datetimeFigureOut">
              <a:rPr lang="en-NZ" smtClean="0"/>
              <a:t>17/01/2019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C0B34-9EA2-4AC9-94ED-1E34470B4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A9865-DE6C-465E-B0F9-4918AD7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C3C5-06EE-4F6D-887D-87DFDF41DD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8701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AA1B4-C24A-48BA-8F02-DAEC05A12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EE38E-DFC1-4F24-B785-438393300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D47D6-2566-4B8A-8EAF-8B158BE79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668-86F3-4111-988E-F1C5EC76FC89}" type="datetimeFigureOut">
              <a:rPr lang="en-NZ" smtClean="0"/>
              <a:t>17/01/2019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CDC59-B279-48CD-9C5C-26FA93055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D8BC2-1D8B-4FE9-8AB6-57A37755E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C3C5-06EE-4F6D-887D-87DFDF41DD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6241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0BF13C-E965-450E-ADE3-56AAA1F9F5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E3852-F9B0-4826-8FD7-675FE0D03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B0F41-7EFB-4624-8187-13A7F264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668-86F3-4111-988E-F1C5EC76FC89}" type="datetimeFigureOut">
              <a:rPr lang="en-NZ" smtClean="0"/>
              <a:t>17/01/2019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C61CB-0CA4-4D4B-A927-56445872E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769E8-FCEA-42AC-B27E-79731A3A7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C3C5-06EE-4F6D-887D-87DFDF41DD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9705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FF51E-57A4-4193-98D1-CC56FDBF8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8A3F2-7E8D-416F-A1AB-4DFE0AF6D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DC683-4D65-40B4-9F2A-CA843BDB0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668-86F3-4111-988E-F1C5EC76FC89}" type="datetimeFigureOut">
              <a:rPr lang="en-NZ" smtClean="0"/>
              <a:t>17/01/2019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19D90-5E1C-4697-99DB-D65D61345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4040A-0354-48B1-B1EF-68F4E94D7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C3C5-06EE-4F6D-887D-87DFDF41DD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9829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5ED0E-DC51-45AE-AD84-25C620CC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619C1-1D54-424A-A871-9B547EBAF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A9ED2-CB4B-46D1-8CB9-B08B7254C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668-86F3-4111-988E-F1C5EC76FC89}" type="datetimeFigureOut">
              <a:rPr lang="en-NZ" smtClean="0"/>
              <a:t>17/01/2019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2C13D-CB97-42C7-BECF-C35CDA5C3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E003C-076C-4D35-BE23-ECF35BD78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C3C5-06EE-4F6D-887D-87DFDF41DD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8901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978BC-2485-46E9-BABB-68719C911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8446E-38A8-4184-9CAA-B2088B6CF2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A93BEC-1D26-4DE0-9031-DE55E47C7E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A0175-B778-44FA-BEB6-B8C027446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668-86F3-4111-988E-F1C5EC76FC89}" type="datetimeFigureOut">
              <a:rPr lang="en-NZ" smtClean="0"/>
              <a:t>17/01/2019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DF7B7E-5C58-44B1-8C46-B4B272852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7ABED-DE7E-49D0-ABB6-EEA72A15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C3C5-06EE-4F6D-887D-87DFDF41DD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8203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DFF80-0EDA-4A9B-8F89-36D0F7F5B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81470-BAB3-4344-9ABA-E5DEF8E41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63D65-077D-4D95-8ABB-827909775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19BBD6-5EB4-40D8-9BD4-54287540B6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CB73C6-AF80-40DB-979C-C547C3709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3354D4-D6E0-4A35-8585-D7D42A30B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668-86F3-4111-988E-F1C5EC76FC89}" type="datetimeFigureOut">
              <a:rPr lang="en-NZ" smtClean="0"/>
              <a:t>17/01/2019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77EF72-A045-4749-A3C9-2C4998966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C8DE03-E845-4F47-ADA5-53B84CF88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C3C5-06EE-4F6D-887D-87DFDF41DD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2933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40153-E77F-4506-9B6F-7BAA5A695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8301E-DEF3-4834-B79A-5D5DBE3DE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668-86F3-4111-988E-F1C5EC76FC89}" type="datetimeFigureOut">
              <a:rPr lang="en-NZ" smtClean="0"/>
              <a:t>17/01/2019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BBAD52-2CE4-4B18-AC3D-4AD54DE28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80786A-A475-48B3-B283-54C3605A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C3C5-06EE-4F6D-887D-87DFDF41DD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82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E8CEDD-EECE-42FB-827E-35E56795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668-86F3-4111-988E-F1C5EC76FC89}" type="datetimeFigureOut">
              <a:rPr lang="en-NZ" smtClean="0"/>
              <a:t>17/01/2019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240279-85D1-4236-9B1E-01784F995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B01FA8-744E-4C0B-9C65-D00EC753C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C3C5-06EE-4F6D-887D-87DFDF41DD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812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3FE7A-D4A1-4035-8671-59B9DBBC2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9F4CB-12DF-4E7C-B5E1-34D40B74D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DDD998-0238-4284-A6B4-954F420721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F6D73B-3F0F-42AF-B865-063E1A29D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668-86F3-4111-988E-F1C5EC76FC89}" type="datetimeFigureOut">
              <a:rPr lang="en-NZ" smtClean="0"/>
              <a:t>17/01/2019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D0CD28-8339-40FC-8C05-3361F4E07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B746E3-0452-4025-94FA-AD64AD5F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C3C5-06EE-4F6D-887D-87DFDF41DD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004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8B1A3-DA1B-4085-B77E-B5AF77A89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93D4FC-D01D-4FB8-8BED-885E96EC5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C74C55-84CD-4EEC-BD5A-94E982ACB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1654B9-BE65-4E9B-A1B5-106E4D330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8668-86F3-4111-988E-F1C5EC76FC89}" type="datetimeFigureOut">
              <a:rPr lang="en-NZ" smtClean="0"/>
              <a:t>17/01/2019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C26CE-F857-4CBF-B89A-725215CA9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313848-5967-4200-936D-E4A26BCE8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C3C5-06EE-4F6D-887D-87DFDF41DD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7918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EC8109-70E1-4DC4-8F3A-EF5D05014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46C816-7990-4C5D-B392-4B4ED0563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4E3B4-EABF-42EE-96D1-53B626DCD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08668-86F3-4111-988E-F1C5EC76FC89}" type="datetimeFigureOut">
              <a:rPr lang="en-NZ" smtClean="0"/>
              <a:t>17/01/2019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0F1C1-01EC-4E79-A8A5-9779AB8423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E02EC-2782-4A1A-B136-2A34F7943F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FC3C5-06EE-4F6D-887D-87DFDF41DD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0667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wearing a white shirt&#10;&#10;Description automatically generated">
            <a:extLst>
              <a:ext uri="{FF2B5EF4-FFF2-40B4-BE49-F238E27FC236}">
                <a16:creationId xmlns:a16="http://schemas.microsoft.com/office/drawing/2014/main" id="{6052F95B-62F9-43BA-BCF9-0CBEC1A09D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572" y="0"/>
            <a:ext cx="7048437" cy="470262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E41E993-6140-4222-9D72-3AAD5C59DF26}"/>
              </a:ext>
            </a:extLst>
          </p:cNvPr>
          <p:cNvSpPr txBox="1"/>
          <p:nvPr/>
        </p:nvSpPr>
        <p:spPr>
          <a:xfrm>
            <a:off x="300111" y="5950634"/>
            <a:ext cx="1159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Is Toby’s strategy correct? How might his strategy be improved?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F60C0505-C17F-4014-9CC3-221207D2841C}"/>
              </a:ext>
            </a:extLst>
          </p:cNvPr>
          <p:cNvSpPr/>
          <p:nvPr/>
        </p:nvSpPr>
        <p:spPr>
          <a:xfrm>
            <a:off x="5373858" y="182881"/>
            <a:ext cx="6541477" cy="3010486"/>
          </a:xfrm>
          <a:prstGeom prst="cloudCallout">
            <a:avLst>
              <a:gd name="adj1" fmla="val -65994"/>
              <a:gd name="adj2" fmla="val 44276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FBCF0C-A6D2-4D6F-B2CD-D2CAE7787144}"/>
              </a:ext>
            </a:extLst>
          </p:cNvPr>
          <p:cNvSpPr txBox="1"/>
          <p:nvPr/>
        </p:nvSpPr>
        <p:spPr>
          <a:xfrm>
            <a:off x="6688490" y="718628"/>
            <a:ext cx="42019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60 x 10 = 600 so I blink 600 times in one hour.</a:t>
            </a:r>
          </a:p>
          <a:p>
            <a:r>
              <a:rPr lang="en-NZ" sz="2400" dirty="0"/>
              <a:t>How many times do I blink in…</a:t>
            </a:r>
          </a:p>
          <a:p>
            <a:r>
              <a:rPr lang="en-NZ" sz="2400" dirty="0"/>
              <a:t>1 day?</a:t>
            </a:r>
          </a:p>
          <a:p>
            <a:r>
              <a:rPr lang="en-NZ" sz="2400" dirty="0"/>
              <a:t>1 year?</a:t>
            </a:r>
          </a:p>
        </p:txBody>
      </p:sp>
    </p:spTree>
    <p:extLst>
      <p:ext uri="{BB962C8B-B14F-4D97-AF65-F5344CB8AC3E}">
        <p14:creationId xmlns:p14="http://schemas.microsoft.com/office/powerpoint/2010/main" val="2482979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with collar shirt&#10;&#10;Description automatically generated">
            <a:extLst>
              <a:ext uri="{FF2B5EF4-FFF2-40B4-BE49-F238E27FC236}">
                <a16:creationId xmlns:a16="http://schemas.microsoft.com/office/drawing/2014/main" id="{885CE0B5-1708-4619-B1E3-14A7715F41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3742"/>
            <a:ext cx="8220819" cy="548482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E41E993-6140-4222-9D72-3AAD5C59DF26}"/>
              </a:ext>
            </a:extLst>
          </p:cNvPr>
          <p:cNvSpPr txBox="1"/>
          <p:nvPr/>
        </p:nvSpPr>
        <p:spPr>
          <a:xfrm>
            <a:off x="300111" y="5950634"/>
            <a:ext cx="1159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Is Lena’s strategy correct? How might her strategy be improved?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F60C0505-C17F-4014-9CC3-221207D2841C}"/>
              </a:ext>
            </a:extLst>
          </p:cNvPr>
          <p:cNvSpPr/>
          <p:nvPr/>
        </p:nvSpPr>
        <p:spPr>
          <a:xfrm>
            <a:off x="4839286" y="182881"/>
            <a:ext cx="7076049" cy="3784208"/>
          </a:xfrm>
          <a:prstGeom prst="cloudCallout">
            <a:avLst>
              <a:gd name="adj1" fmla="val -65994"/>
              <a:gd name="adj2" fmla="val 44276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FBCF0C-A6D2-4D6F-B2CD-D2CAE7787144}"/>
              </a:ext>
            </a:extLst>
          </p:cNvPr>
          <p:cNvSpPr txBox="1"/>
          <p:nvPr/>
        </p:nvSpPr>
        <p:spPr>
          <a:xfrm>
            <a:off x="6187505" y="849673"/>
            <a:ext cx="48017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I am ten years old and measure 140cm at the start of the year.</a:t>
            </a:r>
          </a:p>
          <a:p>
            <a:r>
              <a:rPr lang="en-NZ" sz="2400" dirty="0"/>
              <a:t>140 ÷ 10 = 14 so I grow 14 centimetres each year.</a:t>
            </a:r>
          </a:p>
          <a:p>
            <a:r>
              <a:rPr lang="en-NZ" sz="2400" dirty="0"/>
              <a:t>At the end of this year I should be 154 cm tall.</a:t>
            </a:r>
          </a:p>
        </p:txBody>
      </p:sp>
    </p:spTree>
    <p:extLst>
      <p:ext uri="{BB962C8B-B14F-4D97-AF65-F5344CB8AC3E}">
        <p14:creationId xmlns:p14="http://schemas.microsoft.com/office/powerpoint/2010/main" val="840342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41E993-6140-4222-9D72-3AAD5C59DF26}"/>
              </a:ext>
            </a:extLst>
          </p:cNvPr>
          <p:cNvSpPr txBox="1"/>
          <p:nvPr/>
        </p:nvSpPr>
        <p:spPr>
          <a:xfrm>
            <a:off x="197268" y="5778357"/>
            <a:ext cx="1159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Which strategy gives the most accurate estimate of gain in height each year?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3CF6992-623E-4ACE-BB7B-FCDAC3DBD5FA}"/>
              </a:ext>
            </a:extLst>
          </p:cNvPr>
          <p:cNvSpPr txBox="1"/>
          <p:nvPr/>
        </p:nvSpPr>
        <p:spPr>
          <a:xfrm>
            <a:off x="5241733" y="5324290"/>
            <a:ext cx="2386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90 ÷ 10 = 9 cm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6D71F02A-076A-43A3-88B6-A19A82DB2064}"/>
              </a:ext>
            </a:extLst>
          </p:cNvPr>
          <p:cNvGrpSpPr/>
          <p:nvPr/>
        </p:nvGrpSpPr>
        <p:grpSpPr>
          <a:xfrm>
            <a:off x="239055" y="50569"/>
            <a:ext cx="11325164" cy="5718077"/>
            <a:chOff x="679932" y="50569"/>
            <a:chExt cx="11325164" cy="5718077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0FBCF0C-A6D2-4D6F-B2CD-D2CAE7787144}"/>
                </a:ext>
              </a:extLst>
            </p:cNvPr>
            <p:cNvSpPr txBox="1"/>
            <p:nvPr/>
          </p:nvSpPr>
          <p:spPr>
            <a:xfrm>
              <a:off x="679932" y="4964271"/>
              <a:ext cx="23865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400" dirty="0"/>
                <a:t>140 ÷ 10 = 14 cm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FD74FD1-E2BA-4DA3-B998-B0E8820F009A}"/>
                </a:ext>
              </a:extLst>
            </p:cNvPr>
            <p:cNvGrpSpPr/>
            <p:nvPr/>
          </p:nvGrpSpPr>
          <p:grpSpPr>
            <a:xfrm>
              <a:off x="787785" y="214825"/>
              <a:ext cx="717457" cy="4607722"/>
              <a:chOff x="787785" y="576775"/>
              <a:chExt cx="717457" cy="4607722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DCE2C33-BEF0-4AD6-BA1D-748F49D24FB2}"/>
                  </a:ext>
                </a:extLst>
              </p:cNvPr>
              <p:cNvSpPr/>
              <p:nvPr/>
            </p:nvSpPr>
            <p:spPr>
              <a:xfrm>
                <a:off x="787789" y="576775"/>
                <a:ext cx="717453" cy="46423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42C831F-2CB6-4292-AFCD-17229C048EC7}"/>
                  </a:ext>
                </a:extLst>
              </p:cNvPr>
              <p:cNvSpPr/>
              <p:nvPr/>
            </p:nvSpPr>
            <p:spPr>
              <a:xfrm>
                <a:off x="787789" y="1041009"/>
                <a:ext cx="717453" cy="46423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277DE6B-27A4-4E01-96BC-EDE1837AD223}"/>
                  </a:ext>
                </a:extLst>
              </p:cNvPr>
              <p:cNvSpPr/>
              <p:nvPr/>
            </p:nvSpPr>
            <p:spPr>
              <a:xfrm>
                <a:off x="787789" y="1505243"/>
                <a:ext cx="717453" cy="46423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5152265-04DB-4C08-840C-E67A0A92E8AE}"/>
                  </a:ext>
                </a:extLst>
              </p:cNvPr>
              <p:cNvSpPr/>
              <p:nvPr/>
            </p:nvSpPr>
            <p:spPr>
              <a:xfrm>
                <a:off x="787789" y="1969477"/>
                <a:ext cx="717453" cy="46423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83F18DB-B7BC-49DB-B6A5-82588B965687}"/>
                  </a:ext>
                </a:extLst>
              </p:cNvPr>
              <p:cNvSpPr/>
              <p:nvPr/>
            </p:nvSpPr>
            <p:spPr>
              <a:xfrm>
                <a:off x="787788" y="2433711"/>
                <a:ext cx="717453" cy="46423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C536C19-7251-4855-A23D-557102A98958}"/>
                  </a:ext>
                </a:extLst>
              </p:cNvPr>
              <p:cNvSpPr/>
              <p:nvPr/>
            </p:nvSpPr>
            <p:spPr>
              <a:xfrm>
                <a:off x="787788" y="2897945"/>
                <a:ext cx="717453" cy="46423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A1DCF36-A6A6-4BA2-8F3D-7B19F36FBD5D}"/>
                  </a:ext>
                </a:extLst>
              </p:cNvPr>
              <p:cNvSpPr/>
              <p:nvPr/>
            </p:nvSpPr>
            <p:spPr>
              <a:xfrm>
                <a:off x="787787" y="3807655"/>
                <a:ext cx="717453" cy="46423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C610473-9C6A-4519-BDAF-449460FD17AE}"/>
                  </a:ext>
                </a:extLst>
              </p:cNvPr>
              <p:cNvSpPr/>
              <p:nvPr/>
            </p:nvSpPr>
            <p:spPr>
              <a:xfrm>
                <a:off x="787786" y="4270510"/>
                <a:ext cx="717453" cy="46423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EAE4284-3A45-4D4C-B3D0-AEB1D53129C5}"/>
                  </a:ext>
                </a:extLst>
              </p:cNvPr>
              <p:cNvSpPr/>
              <p:nvPr/>
            </p:nvSpPr>
            <p:spPr>
              <a:xfrm>
                <a:off x="787785" y="4720263"/>
                <a:ext cx="717453" cy="46423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6F27896-07C8-484B-BDA4-B528811C5824}"/>
                  </a:ext>
                </a:extLst>
              </p:cNvPr>
              <p:cNvSpPr/>
              <p:nvPr/>
            </p:nvSpPr>
            <p:spPr>
              <a:xfrm>
                <a:off x="787787" y="3362179"/>
                <a:ext cx="717453" cy="46423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0BBBA4AC-B86B-41A8-B943-6402E2DEA582}"/>
                </a:ext>
              </a:extLst>
            </p:cNvPr>
            <p:cNvGrpSpPr/>
            <p:nvPr/>
          </p:nvGrpSpPr>
          <p:grpSpPr>
            <a:xfrm>
              <a:off x="5028054" y="232134"/>
              <a:ext cx="717458" cy="4607722"/>
              <a:chOff x="6394499" y="576775"/>
              <a:chExt cx="717458" cy="3407206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EE5678AC-34C7-458E-B048-533206151291}"/>
                  </a:ext>
                </a:extLst>
              </p:cNvPr>
              <p:cNvGrpSpPr/>
              <p:nvPr/>
            </p:nvGrpSpPr>
            <p:grpSpPr>
              <a:xfrm>
                <a:off x="6394500" y="576775"/>
                <a:ext cx="717457" cy="2487267"/>
                <a:chOff x="787785" y="576775"/>
                <a:chExt cx="717457" cy="4607722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A8CE3665-806D-4D00-9265-589812747781}"/>
                    </a:ext>
                  </a:extLst>
                </p:cNvPr>
                <p:cNvSpPr/>
                <p:nvPr/>
              </p:nvSpPr>
              <p:spPr>
                <a:xfrm>
                  <a:off x="787789" y="576775"/>
                  <a:ext cx="717453" cy="464234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4C44FF5E-86BC-4300-9CED-14B79C0FA80D}"/>
                    </a:ext>
                  </a:extLst>
                </p:cNvPr>
                <p:cNvSpPr/>
                <p:nvPr/>
              </p:nvSpPr>
              <p:spPr>
                <a:xfrm>
                  <a:off x="787789" y="1041009"/>
                  <a:ext cx="717453" cy="464234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84006B8B-11A4-4625-973F-83FCF9D2120C}"/>
                    </a:ext>
                  </a:extLst>
                </p:cNvPr>
                <p:cNvSpPr/>
                <p:nvPr/>
              </p:nvSpPr>
              <p:spPr>
                <a:xfrm>
                  <a:off x="787789" y="1505243"/>
                  <a:ext cx="717453" cy="464234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66D5FD43-89BE-4271-91F2-7D9C21A59808}"/>
                    </a:ext>
                  </a:extLst>
                </p:cNvPr>
                <p:cNvSpPr/>
                <p:nvPr/>
              </p:nvSpPr>
              <p:spPr>
                <a:xfrm>
                  <a:off x="787789" y="1969477"/>
                  <a:ext cx="717453" cy="464234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9742E0BB-C09E-40EB-8B5B-75BE7A7A5E3C}"/>
                    </a:ext>
                  </a:extLst>
                </p:cNvPr>
                <p:cNvSpPr/>
                <p:nvPr/>
              </p:nvSpPr>
              <p:spPr>
                <a:xfrm>
                  <a:off x="787788" y="2433711"/>
                  <a:ext cx="717453" cy="464234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F4E3CEE1-5000-4078-A1A3-56EE6EDCD7E3}"/>
                    </a:ext>
                  </a:extLst>
                </p:cNvPr>
                <p:cNvSpPr/>
                <p:nvPr/>
              </p:nvSpPr>
              <p:spPr>
                <a:xfrm>
                  <a:off x="787788" y="2897945"/>
                  <a:ext cx="717453" cy="464234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5FE3C478-1C11-462D-BB17-1C1966CA68FD}"/>
                    </a:ext>
                  </a:extLst>
                </p:cNvPr>
                <p:cNvSpPr/>
                <p:nvPr/>
              </p:nvSpPr>
              <p:spPr>
                <a:xfrm>
                  <a:off x="787787" y="3807655"/>
                  <a:ext cx="717453" cy="464234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4D91F72B-3A45-45EC-9204-B6DD8E409194}"/>
                    </a:ext>
                  </a:extLst>
                </p:cNvPr>
                <p:cNvSpPr/>
                <p:nvPr/>
              </p:nvSpPr>
              <p:spPr>
                <a:xfrm>
                  <a:off x="787786" y="4270510"/>
                  <a:ext cx="717453" cy="464234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6F95C3AC-B955-4A58-B945-208E8D94EF0B}"/>
                    </a:ext>
                  </a:extLst>
                </p:cNvPr>
                <p:cNvSpPr/>
                <p:nvPr/>
              </p:nvSpPr>
              <p:spPr>
                <a:xfrm>
                  <a:off x="787785" y="4720263"/>
                  <a:ext cx="717453" cy="464234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2E3D8DAE-F139-4EF2-B5EF-8A1586DCD0D4}"/>
                    </a:ext>
                  </a:extLst>
                </p:cNvPr>
                <p:cNvSpPr/>
                <p:nvPr/>
              </p:nvSpPr>
              <p:spPr>
                <a:xfrm>
                  <a:off x="787787" y="3362179"/>
                  <a:ext cx="717453" cy="464234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7DB26043-74A9-4B89-8E5B-C12E5BA856F1}"/>
                  </a:ext>
                </a:extLst>
              </p:cNvPr>
              <p:cNvSpPr/>
              <p:nvPr/>
            </p:nvSpPr>
            <p:spPr>
              <a:xfrm>
                <a:off x="6394499" y="3064735"/>
                <a:ext cx="717453" cy="919246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820E582-FFC3-4953-B7E6-DCEC626971C5}"/>
                  </a:ext>
                </a:extLst>
              </p:cNvPr>
              <p:cNvSpPr txBox="1"/>
              <p:nvPr/>
            </p:nvSpPr>
            <p:spPr>
              <a:xfrm>
                <a:off x="6419752" y="3325516"/>
                <a:ext cx="672772" cy="250346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1600" dirty="0"/>
                  <a:t>50cm</a:t>
                </a:r>
              </a:p>
            </p:txBody>
          </p: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C8F2A85-435B-4C7F-A7A8-947DB9B8844E}"/>
                </a:ext>
              </a:extLst>
            </p:cNvPr>
            <p:cNvSpPr txBox="1"/>
            <p:nvPr/>
          </p:nvSpPr>
          <p:spPr>
            <a:xfrm>
              <a:off x="5028054" y="4984321"/>
              <a:ext cx="23865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400" dirty="0"/>
                <a:t>140 – 50 = 90 cm</a:t>
              </a: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DFC42653-C150-4A84-9D36-A83F23128341}"/>
                </a:ext>
              </a:extLst>
            </p:cNvPr>
            <p:cNvGrpSpPr/>
            <p:nvPr/>
          </p:nvGrpSpPr>
          <p:grpSpPr>
            <a:xfrm>
              <a:off x="9404892" y="300514"/>
              <a:ext cx="717458" cy="4607723"/>
              <a:chOff x="9404892" y="214825"/>
              <a:chExt cx="717458" cy="4607723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A803B064-8BC3-4370-BEE1-A11635EB31B7}"/>
                  </a:ext>
                </a:extLst>
              </p:cNvPr>
              <p:cNvSpPr/>
              <p:nvPr/>
            </p:nvSpPr>
            <p:spPr>
              <a:xfrm>
                <a:off x="9404897" y="214825"/>
                <a:ext cx="717453" cy="338892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26913AFB-ED58-4837-BB2E-803F2B3DF8C8}"/>
                  </a:ext>
                </a:extLst>
              </p:cNvPr>
              <p:cNvSpPr/>
              <p:nvPr/>
            </p:nvSpPr>
            <p:spPr>
              <a:xfrm>
                <a:off x="9404897" y="553717"/>
                <a:ext cx="717453" cy="338892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53A71C2-E0F6-4437-AAB0-7DD93E30F78F}"/>
                  </a:ext>
                </a:extLst>
              </p:cNvPr>
              <p:cNvSpPr/>
              <p:nvPr/>
            </p:nvSpPr>
            <p:spPr>
              <a:xfrm>
                <a:off x="9404897" y="892608"/>
                <a:ext cx="717453" cy="338892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E20C6A33-BCA4-4E41-9DFF-837E72B5A259}"/>
                  </a:ext>
                </a:extLst>
              </p:cNvPr>
              <p:cNvSpPr/>
              <p:nvPr/>
            </p:nvSpPr>
            <p:spPr>
              <a:xfrm>
                <a:off x="9404897" y="1231500"/>
                <a:ext cx="717453" cy="338892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3A187A4F-6FEE-4714-9E2A-6ED7922C930B}"/>
                  </a:ext>
                </a:extLst>
              </p:cNvPr>
              <p:cNvSpPr/>
              <p:nvPr/>
            </p:nvSpPr>
            <p:spPr>
              <a:xfrm>
                <a:off x="9404896" y="1570392"/>
                <a:ext cx="717453" cy="338892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56E213D2-38A2-4B8D-8FB9-1DD02FA7755C}"/>
                  </a:ext>
                </a:extLst>
              </p:cNvPr>
              <p:cNvSpPr/>
              <p:nvPr/>
            </p:nvSpPr>
            <p:spPr>
              <a:xfrm>
                <a:off x="9404896" y="1909284"/>
                <a:ext cx="717453" cy="338892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4375F11A-39AC-46D1-A278-71E048240D7D}"/>
                  </a:ext>
                </a:extLst>
              </p:cNvPr>
              <p:cNvSpPr/>
              <p:nvPr/>
            </p:nvSpPr>
            <p:spPr>
              <a:xfrm>
                <a:off x="9404895" y="2573374"/>
                <a:ext cx="717453" cy="338892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A540B429-CB3A-43F1-9EE7-34267CC55349}"/>
                  </a:ext>
                </a:extLst>
              </p:cNvPr>
              <p:cNvSpPr/>
              <p:nvPr/>
            </p:nvSpPr>
            <p:spPr>
              <a:xfrm>
                <a:off x="9404895" y="2248175"/>
                <a:ext cx="717453" cy="338892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7114C04-048A-4D1E-9204-4FE3B073498C}"/>
                  </a:ext>
                </a:extLst>
              </p:cNvPr>
              <p:cNvSpPr/>
              <p:nvPr/>
            </p:nvSpPr>
            <p:spPr>
              <a:xfrm>
                <a:off x="9404892" y="2912266"/>
                <a:ext cx="717453" cy="191028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2A6DFB2-11E0-4094-99F2-BC27B5A8708F}"/>
                  </a:ext>
                </a:extLst>
              </p:cNvPr>
              <p:cNvSpPr txBox="1"/>
              <p:nvPr/>
            </p:nvSpPr>
            <p:spPr>
              <a:xfrm>
                <a:off x="9427232" y="3733525"/>
                <a:ext cx="672772" cy="338554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1600" dirty="0"/>
                  <a:t>84cm</a:t>
                </a:r>
              </a:p>
            </p:txBody>
          </p: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995D7C7-E68E-4B5D-AE11-3731AFB2C3A9}"/>
                </a:ext>
              </a:extLst>
            </p:cNvPr>
            <p:cNvSpPr txBox="1"/>
            <p:nvPr/>
          </p:nvSpPr>
          <p:spPr>
            <a:xfrm>
              <a:off x="9404892" y="4967012"/>
              <a:ext cx="23865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400" dirty="0"/>
                <a:t>140 – 84 = 56 cm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5A03D549-A5F8-46A9-AB5F-FE8AEA7C9AC0}"/>
                </a:ext>
              </a:extLst>
            </p:cNvPr>
            <p:cNvSpPr txBox="1"/>
            <p:nvPr/>
          </p:nvSpPr>
          <p:spPr>
            <a:xfrm>
              <a:off x="9618571" y="5306981"/>
              <a:ext cx="23865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400" dirty="0"/>
                <a:t>56 ÷ 8 = 7 cm</a:t>
              </a:r>
            </a:p>
          </p:txBody>
        </p:sp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760821CB-A2FE-439B-89CE-23B925FC22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1977" y="50569"/>
              <a:ext cx="2068280" cy="4862658"/>
            </a:xfrm>
            <a:prstGeom prst="rect">
              <a:avLst/>
            </a:prstGeom>
          </p:spPr>
        </p:pic>
      </p:grpSp>
      <p:pic>
        <p:nvPicPr>
          <p:cNvPr id="54" name="Picture 53">
            <a:extLst>
              <a:ext uri="{FF2B5EF4-FFF2-40B4-BE49-F238E27FC236}">
                <a16:creationId xmlns:a16="http://schemas.microsoft.com/office/drawing/2014/main" id="{0933061E-A6AA-41BE-930E-A43C7084B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7132" y="49431"/>
            <a:ext cx="2068280" cy="4862658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5980B4D7-D052-46A5-911D-722395021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2399" y="86405"/>
            <a:ext cx="2068280" cy="4862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8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139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 Tagg</cp:lastModifiedBy>
  <cp:revision>8</cp:revision>
  <dcterms:created xsi:type="dcterms:W3CDTF">2019-01-13T19:55:07Z</dcterms:created>
  <dcterms:modified xsi:type="dcterms:W3CDTF">2019-01-16T21:34:17Z</dcterms:modified>
</cp:coreProperties>
</file>