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000" dirty="0"/>
              <a:t>What is this graph about?</a:t>
            </a:r>
          </a:p>
        </c:rich>
      </c:tx>
      <c:layout>
        <c:manualLayout>
          <c:xMode val="edge"/>
          <c:yMode val="edge"/>
          <c:x val="0.3059105283581654"/>
          <c:y val="1.6939459143669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9</c:v>
                </c:pt>
                <c:pt idx="2">
                  <c:v>7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FB-4FA5-A79F-A92B87EAE0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1208792"/>
        <c:axId val="511209448"/>
      </c:barChart>
      <c:catAx>
        <c:axId val="511208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209448"/>
        <c:crosses val="autoZero"/>
        <c:auto val="1"/>
        <c:lblAlgn val="ctr"/>
        <c:lblOffset val="100"/>
        <c:noMultiLvlLbl val="0"/>
      </c:catAx>
      <c:valAx>
        <c:axId val="511209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208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Number of people</a:t>
            </a:r>
            <a:r>
              <a:rPr lang="en-US" sz="2400" baseline="0" dirty="0"/>
              <a:t> in the households of students in Room 5.</a:t>
            </a:r>
            <a:endParaRPr lang="en-US" sz="2400" dirty="0"/>
          </a:p>
        </c:rich>
      </c:tx>
      <c:layout>
        <c:manualLayout>
          <c:xMode val="edge"/>
          <c:yMode val="edge"/>
          <c:x val="0.11967437398224251"/>
          <c:y val="2.52137659105897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9</c:v>
                </c:pt>
                <c:pt idx="2">
                  <c:v>7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FB-4FA5-A79F-A92B87EAE0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1208792"/>
        <c:axId val="511209448"/>
      </c:barChart>
      <c:catAx>
        <c:axId val="511208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209448"/>
        <c:crosses val="autoZero"/>
        <c:auto val="1"/>
        <c:lblAlgn val="ctr"/>
        <c:lblOffset val="100"/>
        <c:noMultiLvlLbl val="0"/>
      </c:catAx>
      <c:valAx>
        <c:axId val="511209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208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83657-4BE9-42D5-8E16-948DDC8462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BD3E4B-571C-40AC-8FE4-0B22D586C6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52886-83DE-4732-9954-6DB4B99EC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E6757-E0C1-44D0-B251-ABB7F617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A8A5B-ECC2-414D-A738-853C743C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51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03C88-396C-4AC2-9D2C-76D3B517A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F1DDCC-5EB8-4D74-9B1A-9EB54EC57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AFBC6-674A-4AF6-95FF-725222E2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69F4B-585E-4201-A0D5-B0E031995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7D9A9-FD86-4764-9072-F300A2977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924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7A59A-C083-407E-AEA8-4DD665440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23A17-DBBD-4056-9F5A-874BDB58C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850B1-5E7E-43B7-942F-11016132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6CA59-C17A-4235-9F5E-4BDE1FE18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ADF44-03F6-4E70-9A9D-32E7C36E9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726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3B043-9EA6-4A75-B0A7-042468A02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692A3-38E5-4BFC-9387-0FEF61220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2E1BD-6845-4708-80E3-722EB8A61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E31B4-0C78-4508-86A3-67E1F88A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74C55-69EA-4DC0-AE92-1180A15E8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379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4CDD-37A6-40C1-BA6D-53DB63596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872A8-F20C-4991-8E5A-1BB100B31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DDDEF-0DA6-4D50-B068-8AF019C2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B8E77-E62B-4440-920C-14952F24D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A9DC6-DC98-427F-8DC9-ACE8A54A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63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DD56F-FCC8-4A8E-A67F-BF4E3C579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B8212-DE34-49E3-9EFB-C5D9FA0B2D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4DB50-F82B-462A-AE26-87CCEC5C8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4B73E-665E-4504-9267-19E212576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4D7F7-FAC2-421C-9ED7-D283FBA46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51A52-6A49-4E40-AA8C-A82EE50C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563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954D-EAC9-4A2A-9FE2-D58F6B962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59F29-0713-48CA-874B-579F272C6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C696E4-26D4-4A36-AF8E-9BF32CBAF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ABBC62-496D-4696-8140-7B6E3DD28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381575-FA5F-4D0C-8B78-627F9315A2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ED615C-A02B-487A-ADEB-9BAAA3733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F4D5BE-F5F1-42DB-8BF6-8EF87286D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654D4C-BBD0-4276-99F3-6702E1D76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858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7F966-6FD0-4AAA-867E-8237E749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935D73-557B-43E6-9035-EE71189E2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BF8963-6EC3-42A2-8894-C21294952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64DE2-B4B5-470B-B3CA-034A2552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910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6EEA7A-44FE-4FDF-800D-1CA42907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92685A-CED7-40D5-95DF-52CA50825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E0704-7790-4217-9226-89254CAAD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061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818BB-8D78-4CD8-9C12-444CB8F33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C8F55-BDFC-45B0-9296-846694991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C6A01-0269-47B9-98AF-594824054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1EB13-23B5-4A5A-AB10-1E8FA71BE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F0532-5512-40D5-BCFE-C783ECF4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1EA0B-8321-4371-9759-23434DD32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059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0A31B-F376-45AD-A892-954DBF8DB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FBF348-422F-4C74-8CF4-C8DA98775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CC0FC-7325-4B0B-9113-3564E4D38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90C79-2EE8-483F-BB6C-B28F257A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43606-6F14-4E94-881D-6E90DA441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F90EF-908A-4FD7-8C58-883B1D768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695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8CD107-9688-47C2-981A-E470D0127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A454D-8D2C-4725-A4E2-A342802DC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EDBD6-E398-4439-82FC-F5865A303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09B0A-8410-4572-A29D-1181A48A6277}" type="datetimeFigureOut">
              <a:rPr lang="en-NZ" smtClean="0"/>
              <a:t>10/12/2018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6E024-DE55-4B42-9E7E-B500E3D1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5C0A6-0644-47C5-9213-BFED57A10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E9D3D-0DBE-4D28-877A-0C6409B7A0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9203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A12BFDA-1701-49E8-902D-D6A89E223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147746"/>
              </p:ext>
            </p:extLst>
          </p:nvPr>
        </p:nvGraphicFramePr>
        <p:xfrm>
          <a:off x="774865" y="261257"/>
          <a:ext cx="10642270" cy="6139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30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A12BFDA-1701-49E8-902D-D6A89E223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82955"/>
              </p:ext>
            </p:extLst>
          </p:nvPr>
        </p:nvGraphicFramePr>
        <p:xfrm>
          <a:off x="774865" y="261257"/>
          <a:ext cx="10642270" cy="6139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781B20-3656-4021-8739-45014272686B}"/>
              </a:ext>
            </a:extLst>
          </p:cNvPr>
          <p:cNvSpPr txBox="1"/>
          <p:nvPr/>
        </p:nvSpPr>
        <p:spPr>
          <a:xfrm>
            <a:off x="3396344" y="6412077"/>
            <a:ext cx="7089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Number of people normally living in the household.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B35802-5706-49A4-91E5-A68DF05254B3}"/>
              </a:ext>
            </a:extLst>
          </p:cNvPr>
          <p:cNvSpPr txBox="1"/>
          <p:nvPr/>
        </p:nvSpPr>
        <p:spPr>
          <a:xfrm>
            <a:off x="215228" y="2467489"/>
            <a:ext cx="461665" cy="117823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NZ" dirty="0"/>
              <a:t>Frequency</a:t>
            </a:r>
          </a:p>
        </p:txBody>
      </p:sp>
    </p:spTree>
    <p:extLst>
      <p:ext uri="{BB962C8B-B14F-4D97-AF65-F5344CB8AC3E}">
        <p14:creationId xmlns:p14="http://schemas.microsoft.com/office/powerpoint/2010/main" val="3324123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4</cp:revision>
  <dcterms:created xsi:type="dcterms:W3CDTF">2018-12-10T00:12:50Z</dcterms:created>
  <dcterms:modified xsi:type="dcterms:W3CDTF">2018-12-10T08:40:53Z</dcterms:modified>
</cp:coreProperties>
</file>