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522EF-D034-4ADC-9467-CCC48AC09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2D3E07-2FCC-4232-9907-CD840A5AE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58173-FA1F-4148-A8DB-21F19356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2187-B465-4899-A55B-6A8E808C4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D72F7-C114-43E4-B336-5DDD1E21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827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D9EFE-B0B3-48F6-A392-09E28B191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ABFA7-064F-4E08-B434-74184E83C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8F696-A037-41CD-9201-E692440F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8C39A-142D-45F0-83BD-EC47C1A8C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5AE47-E5BB-4529-B380-39836712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973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5DADD-7E0A-48BF-9BF9-0BE887ECD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733899-20BA-48EB-BF01-F12EF47CC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330DE-C2B9-41A9-8D2A-2FE7F8B1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A556C-6E28-4601-B166-04B43673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78491-7C0A-49C5-A9E6-6E3185C4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058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2FAD4-B885-4EFE-9413-109C025FC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D5069-80DE-4858-848B-8FA2109F7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48EED-75EC-4B4F-8A5D-C54B1BD1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98B81-CBE4-4CEE-84DA-69E1A342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63174-5BDE-4DBE-B707-AA29124EF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012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F3FDA-2A13-4E35-AA9D-B8D186231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C2071-0188-477A-87A3-13A945043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95FD9-C9F8-4014-9406-1260CCEF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C17D8-4076-45E0-9422-1A0908C1A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1C587-D83B-4FE9-A209-AF0039BF1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948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B5E84-0271-443D-9974-0DF504117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BA8E7-638A-4951-A30A-DC635292DF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D85DB-37B8-49B6-84C0-B6D03D6CB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A69B8-8598-4D3F-B2DF-1093A9DED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DDBD0-A679-47AE-AA8C-2BABA83E2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0CBAD-334C-4DBB-847C-4D071CC69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29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B7296-3F62-4E0E-BE03-48D9D0F9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B1569-193A-4560-82F6-61967F1BE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BFC8A-D710-445B-A371-3E54B079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DB6955-749A-4B82-8559-AE0B652A68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6BD8FB-B9E5-45A3-AAEB-22FAF7BDBB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B3F759-30F9-4048-9E7B-9C1064C42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A7EBEE-6ACF-470B-BB92-92A24655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D7CB59-450A-434E-86F2-B0631CCD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9012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B97D5-E833-4CFB-A7B0-1CE317727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2BE8-A875-428C-BB10-76BEC55D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89A325-8903-4BF5-833C-6888B217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35B67-25AB-4648-8FEE-32606001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228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C0F18B-A546-4717-84C8-049D84A7A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D5AC7-3C99-4418-9E3D-19D1D7D7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BE67F-373B-42AC-B13C-51029104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476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2A504-6197-4301-9769-F3245EF3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E096F-362A-41C3-87F5-1F34B75B4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79CA1-215E-46A5-82D0-5EED739DD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111AA-C246-4CC2-87D0-9F5B76D0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0FB86-4E45-4064-BD34-97E06EFE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1285D-9D97-45A2-AA65-0512767F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92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5ED2E-45B4-4C55-80DF-5D4BDD30D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183DF7-CF65-4465-9D6D-2E6A624B5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BB1FD-F0DB-467A-8AA4-D21B65755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BF6B4-692A-461A-9914-F351BA2AD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B8846-F8F3-40B5-8DA2-CEA0E249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BAD96-F4E2-404D-BE86-2C4F84267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422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C259D2-4A18-45B1-9066-94849554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143E6-FEFF-401F-8CCC-6B70900EE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18720-9875-42B1-80A9-661864E25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50B29-FA73-4E5A-9F8C-043F45C4E2B9}" type="datetimeFigureOut">
              <a:rPr lang="en-NZ" smtClean="0"/>
              <a:t>18/02/2019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AC94-F196-4F80-B908-29FFEFA895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95D84-9B7F-4D73-835E-0EB801B0D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E9066-A67C-4E26-BD8B-CE3BB635DAB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4481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2F4F288-D98A-4C1D-AEF7-23339CA6CD71}"/>
              </a:ext>
            </a:extLst>
          </p:cNvPr>
          <p:cNvSpPr/>
          <p:nvPr/>
        </p:nvSpPr>
        <p:spPr>
          <a:xfrm>
            <a:off x="3495505" y="746145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5BB4DD-7C8C-4D09-835A-68EC6DF127C5}"/>
              </a:ext>
            </a:extLst>
          </p:cNvPr>
          <p:cNvSpPr/>
          <p:nvPr/>
        </p:nvSpPr>
        <p:spPr>
          <a:xfrm>
            <a:off x="4611261" y="746145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FBFFB-6967-44A8-96BB-2B156E040565}"/>
              </a:ext>
            </a:extLst>
          </p:cNvPr>
          <p:cNvSpPr/>
          <p:nvPr/>
        </p:nvSpPr>
        <p:spPr>
          <a:xfrm>
            <a:off x="5727017" y="746145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4C66B4-FD22-430C-A4FE-4A686697D246}"/>
              </a:ext>
            </a:extLst>
          </p:cNvPr>
          <p:cNvSpPr/>
          <p:nvPr/>
        </p:nvSpPr>
        <p:spPr>
          <a:xfrm>
            <a:off x="6842773" y="746145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81DB81-338E-4DBA-82F0-E8ECE01D1BDC}"/>
              </a:ext>
            </a:extLst>
          </p:cNvPr>
          <p:cNvSpPr/>
          <p:nvPr/>
        </p:nvSpPr>
        <p:spPr>
          <a:xfrm>
            <a:off x="7958529" y="746145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FBE84F9-DF14-42C4-B52F-3074093D1B7A}"/>
              </a:ext>
            </a:extLst>
          </p:cNvPr>
          <p:cNvGrpSpPr/>
          <p:nvPr/>
        </p:nvGrpSpPr>
        <p:grpSpPr>
          <a:xfrm>
            <a:off x="3495505" y="1641495"/>
            <a:ext cx="5588231" cy="1784410"/>
            <a:chOff x="2178148" y="2803867"/>
            <a:chExt cx="5588231" cy="178441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FBFFD2D-EFE6-4AFB-86B6-1B5C9ABFB340}"/>
                </a:ext>
              </a:extLst>
            </p:cNvPr>
            <p:cNvSpPr/>
            <p:nvPr/>
          </p:nvSpPr>
          <p:spPr>
            <a:xfrm>
              <a:off x="2178148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B2C769B-3F29-4E96-9A09-925FF22244D4}"/>
                </a:ext>
              </a:extLst>
            </p:cNvPr>
            <p:cNvSpPr/>
            <p:nvPr/>
          </p:nvSpPr>
          <p:spPr>
            <a:xfrm>
              <a:off x="3293904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7CD7F9-6BC3-44C3-B276-0E2CBD76175B}"/>
                </a:ext>
              </a:extLst>
            </p:cNvPr>
            <p:cNvSpPr/>
            <p:nvPr/>
          </p:nvSpPr>
          <p:spPr>
            <a:xfrm>
              <a:off x="4409660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FD0855-E009-4986-A307-CE3FC033BBB0}"/>
                </a:ext>
              </a:extLst>
            </p:cNvPr>
            <p:cNvSpPr/>
            <p:nvPr/>
          </p:nvSpPr>
          <p:spPr>
            <a:xfrm>
              <a:off x="5525416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DA18C3F-E6F2-4677-A0EF-9F83A771A89E}"/>
                </a:ext>
              </a:extLst>
            </p:cNvPr>
            <p:cNvSpPr/>
            <p:nvPr/>
          </p:nvSpPr>
          <p:spPr>
            <a:xfrm>
              <a:off x="6641172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0355429-A39C-4755-A3F3-B180710C536B}"/>
                </a:ext>
              </a:extLst>
            </p:cNvPr>
            <p:cNvSpPr/>
            <p:nvPr/>
          </p:nvSpPr>
          <p:spPr>
            <a:xfrm>
              <a:off x="2187599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6EED1B5-0674-4DED-971E-32F5D4A240BE}"/>
                </a:ext>
              </a:extLst>
            </p:cNvPr>
            <p:cNvSpPr/>
            <p:nvPr/>
          </p:nvSpPr>
          <p:spPr>
            <a:xfrm>
              <a:off x="3303355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9F8D0C5-0D6C-4F9A-B82D-E24964C6BA4E}"/>
                </a:ext>
              </a:extLst>
            </p:cNvPr>
            <p:cNvSpPr/>
            <p:nvPr/>
          </p:nvSpPr>
          <p:spPr>
            <a:xfrm>
              <a:off x="4419111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FDA4600-CDDF-41AB-9717-096CFA2C1714}"/>
                </a:ext>
              </a:extLst>
            </p:cNvPr>
            <p:cNvSpPr/>
            <p:nvPr/>
          </p:nvSpPr>
          <p:spPr>
            <a:xfrm>
              <a:off x="5534867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D08EB58-E6C7-4A36-86A8-0FC6D59ABF5C}"/>
                </a:ext>
              </a:extLst>
            </p:cNvPr>
            <p:cNvSpPr/>
            <p:nvPr/>
          </p:nvSpPr>
          <p:spPr>
            <a:xfrm>
              <a:off x="6650623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DD8FF07-B0C4-4994-8EE6-6873B22EA04A}"/>
              </a:ext>
            </a:extLst>
          </p:cNvPr>
          <p:cNvGrpSpPr/>
          <p:nvPr/>
        </p:nvGrpSpPr>
        <p:grpSpPr>
          <a:xfrm>
            <a:off x="3504956" y="3432096"/>
            <a:ext cx="5588231" cy="1784410"/>
            <a:chOff x="2178148" y="2803867"/>
            <a:chExt cx="5588231" cy="178441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90FE620-6239-4712-8807-5CA870052522}"/>
                </a:ext>
              </a:extLst>
            </p:cNvPr>
            <p:cNvSpPr/>
            <p:nvPr/>
          </p:nvSpPr>
          <p:spPr>
            <a:xfrm>
              <a:off x="2178148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973C61-F8F8-4B51-994C-3646814B2E12}"/>
                </a:ext>
              </a:extLst>
            </p:cNvPr>
            <p:cNvSpPr/>
            <p:nvPr/>
          </p:nvSpPr>
          <p:spPr>
            <a:xfrm>
              <a:off x="3293904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BFEB72A-FD2E-4858-A9F6-3458BDEE299A}"/>
                </a:ext>
              </a:extLst>
            </p:cNvPr>
            <p:cNvSpPr/>
            <p:nvPr/>
          </p:nvSpPr>
          <p:spPr>
            <a:xfrm>
              <a:off x="4409660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4087A55-C3C2-43E5-AD22-E0842512DCC4}"/>
                </a:ext>
              </a:extLst>
            </p:cNvPr>
            <p:cNvSpPr/>
            <p:nvPr/>
          </p:nvSpPr>
          <p:spPr>
            <a:xfrm>
              <a:off x="5525416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8471C82-0700-4AAB-B859-C2E1AB74153F}"/>
                </a:ext>
              </a:extLst>
            </p:cNvPr>
            <p:cNvSpPr/>
            <p:nvPr/>
          </p:nvSpPr>
          <p:spPr>
            <a:xfrm>
              <a:off x="6641172" y="280386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9F149DB-B288-4F27-9199-31F75BDA883F}"/>
                </a:ext>
              </a:extLst>
            </p:cNvPr>
            <p:cNvSpPr/>
            <p:nvPr/>
          </p:nvSpPr>
          <p:spPr>
            <a:xfrm>
              <a:off x="2187599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DD043B8-D4A3-4B9A-8C83-D93A0EE9451D}"/>
                </a:ext>
              </a:extLst>
            </p:cNvPr>
            <p:cNvSpPr/>
            <p:nvPr/>
          </p:nvSpPr>
          <p:spPr>
            <a:xfrm>
              <a:off x="3303355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1E75C47-C887-401A-B0E3-D536571D0235}"/>
                </a:ext>
              </a:extLst>
            </p:cNvPr>
            <p:cNvSpPr/>
            <p:nvPr/>
          </p:nvSpPr>
          <p:spPr>
            <a:xfrm>
              <a:off x="4419111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FA149A8-41DD-4249-9CB8-E0E8D517E205}"/>
                </a:ext>
              </a:extLst>
            </p:cNvPr>
            <p:cNvSpPr/>
            <p:nvPr/>
          </p:nvSpPr>
          <p:spPr>
            <a:xfrm>
              <a:off x="5534867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023F71E-4390-4EB3-A9D1-4694368D4FE9}"/>
                </a:ext>
              </a:extLst>
            </p:cNvPr>
            <p:cNvSpPr/>
            <p:nvPr/>
          </p:nvSpPr>
          <p:spPr>
            <a:xfrm>
              <a:off x="6650623" y="3692927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1111139-35AD-4FDA-96B8-D302261151C6}"/>
              </a:ext>
            </a:extLst>
          </p:cNvPr>
          <p:cNvGrpSpPr/>
          <p:nvPr/>
        </p:nvGrpSpPr>
        <p:grpSpPr>
          <a:xfrm>
            <a:off x="3157888" y="1853606"/>
            <a:ext cx="6048105" cy="3435366"/>
            <a:chOff x="3157888" y="1853606"/>
            <a:chExt cx="6048105" cy="343536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B51399E-9222-4A4E-9024-41937CEA93AB}"/>
                </a:ext>
              </a:extLst>
            </p:cNvPr>
            <p:cNvSpPr/>
            <p:nvPr/>
          </p:nvSpPr>
          <p:spPr>
            <a:xfrm>
              <a:off x="3514407" y="1859797"/>
              <a:ext cx="5578780" cy="342917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BE2B86B-B5B0-4263-B119-63900DDF9F38}"/>
                </a:ext>
              </a:extLst>
            </p:cNvPr>
            <p:cNvSpPr txBox="1"/>
            <p:nvPr/>
          </p:nvSpPr>
          <p:spPr>
            <a:xfrm>
              <a:off x="4490942" y="2530555"/>
              <a:ext cx="3587906" cy="2576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800" dirty="0" err="1">
                  <a:latin typeface="Comic Sans MS" panose="030F0702030302020204" pitchFamily="66" charset="0"/>
                </a:rPr>
                <a:t>Cocoamade</a:t>
              </a:r>
              <a:endParaRPr lang="en-NZ" sz="4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NZ" sz="4800" dirty="0">
                  <a:latin typeface="Comic Sans MS" panose="030F0702030302020204" pitchFamily="66" charset="0"/>
                </a:rPr>
                <a:t>Chocolate</a:t>
              </a: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4511F11-0DD2-45E0-98BF-7BF4D211516D}"/>
                </a:ext>
              </a:extLst>
            </p:cNvPr>
            <p:cNvSpPr/>
            <p:nvPr/>
          </p:nvSpPr>
          <p:spPr>
            <a:xfrm rot="16200000" flipH="1">
              <a:off x="5709221" y="-697727"/>
              <a:ext cx="945439" cy="6048105"/>
            </a:xfrm>
            <a:custGeom>
              <a:avLst/>
              <a:gdLst>
                <a:gd name="connsiteX0" fmla="*/ 42204 w 1156565"/>
                <a:gd name="connsiteY0" fmla="*/ 113160 h 2842731"/>
                <a:gd name="connsiteX1" fmla="*/ 28136 w 1156565"/>
                <a:gd name="connsiteY1" fmla="*/ 267904 h 2842731"/>
                <a:gd name="connsiteX2" fmla="*/ 14068 w 1156565"/>
                <a:gd name="connsiteY2" fmla="*/ 324175 h 2842731"/>
                <a:gd name="connsiteX3" fmla="*/ 42204 w 1156565"/>
                <a:gd name="connsiteY3" fmla="*/ 704003 h 2842731"/>
                <a:gd name="connsiteX4" fmla="*/ 14068 w 1156565"/>
                <a:gd name="connsiteY4" fmla="*/ 1224507 h 2842731"/>
                <a:gd name="connsiteX5" fmla="*/ 0 w 1156565"/>
                <a:gd name="connsiteY5" fmla="*/ 1308913 h 2842731"/>
                <a:gd name="connsiteX6" fmla="*/ 14068 w 1156565"/>
                <a:gd name="connsiteY6" fmla="*/ 1477726 h 2842731"/>
                <a:gd name="connsiteX7" fmla="*/ 56271 w 1156565"/>
                <a:gd name="connsiteY7" fmla="*/ 1632470 h 2842731"/>
                <a:gd name="connsiteX8" fmla="*/ 56271 w 1156565"/>
                <a:gd name="connsiteY8" fmla="*/ 2828224 h 2842731"/>
                <a:gd name="connsiteX9" fmla="*/ 140677 w 1156565"/>
                <a:gd name="connsiteY9" fmla="*/ 2800089 h 2842731"/>
                <a:gd name="connsiteX10" fmla="*/ 267287 w 1156565"/>
                <a:gd name="connsiteY10" fmla="*/ 2814156 h 2842731"/>
                <a:gd name="connsiteX11" fmla="*/ 309490 w 1156565"/>
                <a:gd name="connsiteY11" fmla="*/ 2828224 h 2842731"/>
                <a:gd name="connsiteX12" fmla="*/ 168813 w 1156565"/>
                <a:gd name="connsiteY12" fmla="*/ 2828224 h 2842731"/>
                <a:gd name="connsiteX13" fmla="*/ 126610 w 1156565"/>
                <a:gd name="connsiteY13" fmla="*/ 2842292 h 2842731"/>
                <a:gd name="connsiteX14" fmla="*/ 239151 w 1156565"/>
                <a:gd name="connsiteY14" fmla="*/ 2814156 h 2842731"/>
                <a:gd name="connsiteX15" fmla="*/ 548640 w 1156565"/>
                <a:gd name="connsiteY15" fmla="*/ 2786021 h 2842731"/>
                <a:gd name="connsiteX16" fmla="*/ 647114 w 1156565"/>
                <a:gd name="connsiteY16" fmla="*/ 2743818 h 2842731"/>
                <a:gd name="connsiteX17" fmla="*/ 689317 w 1156565"/>
                <a:gd name="connsiteY17" fmla="*/ 2729750 h 2842731"/>
                <a:gd name="connsiteX18" fmla="*/ 815927 w 1156565"/>
                <a:gd name="connsiteY18" fmla="*/ 2701615 h 2842731"/>
                <a:gd name="connsiteX19" fmla="*/ 872197 w 1156565"/>
                <a:gd name="connsiteY19" fmla="*/ 2673480 h 2842731"/>
                <a:gd name="connsiteX20" fmla="*/ 928468 w 1156565"/>
                <a:gd name="connsiteY20" fmla="*/ 2659412 h 2842731"/>
                <a:gd name="connsiteX21" fmla="*/ 970671 w 1156565"/>
                <a:gd name="connsiteY21" fmla="*/ 2645344 h 2842731"/>
                <a:gd name="connsiteX22" fmla="*/ 914400 w 1156565"/>
                <a:gd name="connsiteY22" fmla="*/ 2589073 h 2842731"/>
                <a:gd name="connsiteX23" fmla="*/ 886265 w 1156565"/>
                <a:gd name="connsiteY23" fmla="*/ 2546870 h 2842731"/>
                <a:gd name="connsiteX24" fmla="*/ 815927 w 1156565"/>
                <a:gd name="connsiteY24" fmla="*/ 2504667 h 2842731"/>
                <a:gd name="connsiteX25" fmla="*/ 773724 w 1156565"/>
                <a:gd name="connsiteY25" fmla="*/ 2476532 h 2842731"/>
                <a:gd name="connsiteX26" fmla="*/ 759656 w 1156565"/>
                <a:gd name="connsiteY26" fmla="*/ 2434329 h 2842731"/>
                <a:gd name="connsiteX27" fmla="*/ 801859 w 1156565"/>
                <a:gd name="connsiteY27" fmla="*/ 2406193 h 2842731"/>
                <a:gd name="connsiteX28" fmla="*/ 914400 w 1156565"/>
                <a:gd name="connsiteY28" fmla="*/ 2321787 h 2842731"/>
                <a:gd name="connsiteX29" fmla="*/ 998807 w 1156565"/>
                <a:gd name="connsiteY29" fmla="*/ 2237381 h 2842731"/>
                <a:gd name="connsiteX30" fmla="*/ 1097280 w 1156565"/>
                <a:gd name="connsiteY30" fmla="*/ 2152975 h 2842731"/>
                <a:gd name="connsiteX31" fmla="*/ 1111348 w 1156565"/>
                <a:gd name="connsiteY31" fmla="*/ 2110772 h 2842731"/>
                <a:gd name="connsiteX32" fmla="*/ 1055077 w 1156565"/>
                <a:gd name="connsiteY32" fmla="*/ 2124840 h 2842731"/>
                <a:gd name="connsiteX33" fmla="*/ 942536 w 1156565"/>
                <a:gd name="connsiteY33" fmla="*/ 2138907 h 2842731"/>
                <a:gd name="connsiteX34" fmla="*/ 633047 w 1156565"/>
                <a:gd name="connsiteY34" fmla="*/ 2251449 h 2842731"/>
                <a:gd name="connsiteX35" fmla="*/ 576776 w 1156565"/>
                <a:gd name="connsiteY35" fmla="*/ 2054501 h 2842731"/>
                <a:gd name="connsiteX36" fmla="*/ 703385 w 1156565"/>
                <a:gd name="connsiteY36" fmla="*/ 1871621 h 2842731"/>
                <a:gd name="connsiteX37" fmla="*/ 858130 w 1156565"/>
                <a:gd name="connsiteY37" fmla="*/ 1702809 h 2842731"/>
                <a:gd name="connsiteX38" fmla="*/ 886265 w 1156565"/>
                <a:gd name="connsiteY38" fmla="*/ 1674673 h 2842731"/>
                <a:gd name="connsiteX39" fmla="*/ 928468 w 1156565"/>
                <a:gd name="connsiteY39" fmla="*/ 1660606 h 2842731"/>
                <a:gd name="connsiteX40" fmla="*/ 970671 w 1156565"/>
                <a:gd name="connsiteY40" fmla="*/ 1632470 h 2842731"/>
                <a:gd name="connsiteX41" fmla="*/ 914400 w 1156565"/>
                <a:gd name="connsiteY41" fmla="*/ 1604335 h 2842731"/>
                <a:gd name="connsiteX42" fmla="*/ 858130 w 1156565"/>
                <a:gd name="connsiteY42" fmla="*/ 1562132 h 2842731"/>
                <a:gd name="connsiteX43" fmla="*/ 745588 w 1156565"/>
                <a:gd name="connsiteY43" fmla="*/ 1505861 h 2842731"/>
                <a:gd name="connsiteX44" fmla="*/ 675250 w 1156565"/>
                <a:gd name="connsiteY44" fmla="*/ 1435523 h 2842731"/>
                <a:gd name="connsiteX45" fmla="*/ 576776 w 1156565"/>
                <a:gd name="connsiteY45" fmla="*/ 1337049 h 2842731"/>
                <a:gd name="connsiteX46" fmla="*/ 562708 w 1156565"/>
                <a:gd name="connsiteY46" fmla="*/ 1294846 h 2842731"/>
                <a:gd name="connsiteX47" fmla="*/ 604911 w 1156565"/>
                <a:gd name="connsiteY47" fmla="*/ 1280778 h 2842731"/>
                <a:gd name="connsiteX48" fmla="*/ 633047 w 1156565"/>
                <a:gd name="connsiteY48" fmla="*/ 1252643 h 2842731"/>
                <a:gd name="connsiteX49" fmla="*/ 675250 w 1156565"/>
                <a:gd name="connsiteY49" fmla="*/ 1224507 h 2842731"/>
                <a:gd name="connsiteX50" fmla="*/ 745588 w 1156565"/>
                <a:gd name="connsiteY50" fmla="*/ 1154169 h 2842731"/>
                <a:gd name="connsiteX51" fmla="*/ 844062 w 1156565"/>
                <a:gd name="connsiteY51" fmla="*/ 1083830 h 2842731"/>
                <a:gd name="connsiteX52" fmla="*/ 984739 w 1156565"/>
                <a:gd name="connsiteY52" fmla="*/ 929086 h 2842731"/>
                <a:gd name="connsiteX53" fmla="*/ 1012874 w 1156565"/>
                <a:gd name="connsiteY53" fmla="*/ 900950 h 2842731"/>
                <a:gd name="connsiteX54" fmla="*/ 928468 w 1156565"/>
                <a:gd name="connsiteY54" fmla="*/ 858747 h 2842731"/>
                <a:gd name="connsiteX55" fmla="*/ 886265 w 1156565"/>
                <a:gd name="connsiteY55" fmla="*/ 844680 h 2842731"/>
                <a:gd name="connsiteX56" fmla="*/ 717453 w 1156565"/>
                <a:gd name="connsiteY56" fmla="*/ 816544 h 2842731"/>
                <a:gd name="connsiteX57" fmla="*/ 829994 w 1156565"/>
                <a:gd name="connsiteY57" fmla="*/ 732138 h 2842731"/>
                <a:gd name="connsiteX58" fmla="*/ 984739 w 1156565"/>
                <a:gd name="connsiteY58" fmla="*/ 661800 h 2842731"/>
                <a:gd name="connsiteX59" fmla="*/ 1055077 w 1156565"/>
                <a:gd name="connsiteY59" fmla="*/ 633664 h 2842731"/>
                <a:gd name="connsiteX60" fmla="*/ 1139484 w 1156565"/>
                <a:gd name="connsiteY60" fmla="*/ 591461 h 2842731"/>
                <a:gd name="connsiteX61" fmla="*/ 1153551 w 1156565"/>
                <a:gd name="connsiteY61" fmla="*/ 549258 h 2842731"/>
                <a:gd name="connsiteX62" fmla="*/ 1083213 w 1156565"/>
                <a:gd name="connsiteY62" fmla="*/ 535190 h 2842731"/>
                <a:gd name="connsiteX63" fmla="*/ 759656 w 1156565"/>
                <a:gd name="connsiteY63" fmla="*/ 492987 h 2842731"/>
                <a:gd name="connsiteX64" fmla="*/ 703385 w 1156565"/>
                <a:gd name="connsiteY64" fmla="*/ 436716 h 2842731"/>
                <a:gd name="connsiteX65" fmla="*/ 717453 w 1156565"/>
                <a:gd name="connsiteY65" fmla="*/ 366378 h 2842731"/>
                <a:gd name="connsiteX66" fmla="*/ 787791 w 1156565"/>
                <a:gd name="connsiteY66" fmla="*/ 310107 h 2842731"/>
                <a:gd name="connsiteX67" fmla="*/ 886265 w 1156565"/>
                <a:gd name="connsiteY67" fmla="*/ 225701 h 2842731"/>
                <a:gd name="connsiteX68" fmla="*/ 956604 w 1156565"/>
                <a:gd name="connsiteY68" fmla="*/ 197566 h 2842731"/>
                <a:gd name="connsiteX69" fmla="*/ 661182 w 1156565"/>
                <a:gd name="connsiteY69" fmla="*/ 169430 h 2842731"/>
                <a:gd name="connsiteX70" fmla="*/ 604911 w 1156565"/>
                <a:gd name="connsiteY70" fmla="*/ 141295 h 2842731"/>
                <a:gd name="connsiteX71" fmla="*/ 675250 w 1156565"/>
                <a:gd name="connsiteY71" fmla="*/ 42821 h 2842731"/>
                <a:gd name="connsiteX72" fmla="*/ 717453 w 1156565"/>
                <a:gd name="connsiteY72" fmla="*/ 14686 h 2842731"/>
                <a:gd name="connsiteX73" fmla="*/ 731520 w 1156565"/>
                <a:gd name="connsiteY73" fmla="*/ 618 h 2842731"/>
                <a:gd name="connsiteX74" fmla="*/ 604911 w 1156565"/>
                <a:gd name="connsiteY74" fmla="*/ 70956 h 2842731"/>
                <a:gd name="connsiteX75" fmla="*/ 506437 w 1156565"/>
                <a:gd name="connsiteY75" fmla="*/ 85024 h 2842731"/>
                <a:gd name="connsiteX76" fmla="*/ 337625 w 1156565"/>
                <a:gd name="connsiteY76" fmla="*/ 127227 h 2842731"/>
                <a:gd name="connsiteX77" fmla="*/ 42204 w 1156565"/>
                <a:gd name="connsiteY77" fmla="*/ 113160 h 284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156565" h="2842731">
                  <a:moveTo>
                    <a:pt x="42204" y="113160"/>
                  </a:moveTo>
                  <a:cubicBezTo>
                    <a:pt x="-9377" y="136606"/>
                    <a:pt x="34981" y="216564"/>
                    <a:pt x="28136" y="267904"/>
                  </a:cubicBezTo>
                  <a:cubicBezTo>
                    <a:pt x="25581" y="287069"/>
                    <a:pt x="14068" y="304841"/>
                    <a:pt x="14068" y="324175"/>
                  </a:cubicBezTo>
                  <a:cubicBezTo>
                    <a:pt x="14068" y="632561"/>
                    <a:pt x="-5551" y="560741"/>
                    <a:pt x="42204" y="704003"/>
                  </a:cubicBezTo>
                  <a:cubicBezTo>
                    <a:pt x="35688" y="860372"/>
                    <a:pt x="31294" y="1060862"/>
                    <a:pt x="14068" y="1224507"/>
                  </a:cubicBezTo>
                  <a:cubicBezTo>
                    <a:pt x="11082" y="1252874"/>
                    <a:pt x="4689" y="1280778"/>
                    <a:pt x="0" y="1308913"/>
                  </a:cubicBezTo>
                  <a:cubicBezTo>
                    <a:pt x="4689" y="1365184"/>
                    <a:pt x="5692" y="1421885"/>
                    <a:pt x="14068" y="1477726"/>
                  </a:cubicBezTo>
                  <a:cubicBezTo>
                    <a:pt x="22721" y="1535410"/>
                    <a:pt x="38827" y="1580136"/>
                    <a:pt x="56271" y="1632470"/>
                  </a:cubicBezTo>
                  <a:cubicBezTo>
                    <a:pt x="33499" y="2042393"/>
                    <a:pt x="8519" y="2384811"/>
                    <a:pt x="56271" y="2828224"/>
                  </a:cubicBezTo>
                  <a:cubicBezTo>
                    <a:pt x="59446" y="2857711"/>
                    <a:pt x="140677" y="2800089"/>
                    <a:pt x="140677" y="2800089"/>
                  </a:cubicBezTo>
                  <a:cubicBezTo>
                    <a:pt x="182880" y="2804778"/>
                    <a:pt x="225402" y="2807175"/>
                    <a:pt x="267287" y="2814156"/>
                  </a:cubicBezTo>
                  <a:cubicBezTo>
                    <a:pt x="281914" y="2816594"/>
                    <a:pt x="309490" y="2828224"/>
                    <a:pt x="309490" y="2828224"/>
                  </a:cubicBezTo>
                  <a:cubicBezTo>
                    <a:pt x="256700" y="2775436"/>
                    <a:pt x="286382" y="2789033"/>
                    <a:pt x="168813" y="2828224"/>
                  </a:cubicBezTo>
                  <a:cubicBezTo>
                    <a:pt x="154745" y="2832913"/>
                    <a:pt x="112069" y="2845200"/>
                    <a:pt x="126610" y="2842292"/>
                  </a:cubicBezTo>
                  <a:cubicBezTo>
                    <a:pt x="164527" y="2834708"/>
                    <a:pt x="200675" y="2818003"/>
                    <a:pt x="239151" y="2814156"/>
                  </a:cubicBezTo>
                  <a:cubicBezTo>
                    <a:pt x="436014" y="2794471"/>
                    <a:pt x="332865" y="2804003"/>
                    <a:pt x="548640" y="2786021"/>
                  </a:cubicBezTo>
                  <a:cubicBezTo>
                    <a:pt x="665751" y="2756743"/>
                    <a:pt x="549965" y="2792393"/>
                    <a:pt x="647114" y="2743818"/>
                  </a:cubicBezTo>
                  <a:cubicBezTo>
                    <a:pt x="660377" y="2737186"/>
                    <a:pt x="674931" y="2733346"/>
                    <a:pt x="689317" y="2729750"/>
                  </a:cubicBezTo>
                  <a:cubicBezTo>
                    <a:pt x="731259" y="2719265"/>
                    <a:pt x="773724" y="2710993"/>
                    <a:pt x="815927" y="2701615"/>
                  </a:cubicBezTo>
                  <a:cubicBezTo>
                    <a:pt x="834684" y="2692237"/>
                    <a:pt x="852562" y="2680843"/>
                    <a:pt x="872197" y="2673480"/>
                  </a:cubicBezTo>
                  <a:cubicBezTo>
                    <a:pt x="890300" y="2666691"/>
                    <a:pt x="909878" y="2664724"/>
                    <a:pt x="928468" y="2659412"/>
                  </a:cubicBezTo>
                  <a:cubicBezTo>
                    <a:pt x="942726" y="2655338"/>
                    <a:pt x="956603" y="2650033"/>
                    <a:pt x="970671" y="2645344"/>
                  </a:cubicBezTo>
                  <a:cubicBezTo>
                    <a:pt x="939980" y="2553266"/>
                    <a:pt x="982607" y="2643639"/>
                    <a:pt x="914400" y="2589073"/>
                  </a:cubicBezTo>
                  <a:cubicBezTo>
                    <a:pt x="901198" y="2578511"/>
                    <a:pt x="899102" y="2557873"/>
                    <a:pt x="886265" y="2546870"/>
                  </a:cubicBezTo>
                  <a:cubicBezTo>
                    <a:pt x="865505" y="2529076"/>
                    <a:pt x="839113" y="2519158"/>
                    <a:pt x="815927" y="2504667"/>
                  </a:cubicBezTo>
                  <a:cubicBezTo>
                    <a:pt x="801590" y="2495706"/>
                    <a:pt x="787792" y="2485910"/>
                    <a:pt x="773724" y="2476532"/>
                  </a:cubicBezTo>
                  <a:cubicBezTo>
                    <a:pt x="769035" y="2462464"/>
                    <a:pt x="754149" y="2448097"/>
                    <a:pt x="759656" y="2434329"/>
                  </a:cubicBezTo>
                  <a:cubicBezTo>
                    <a:pt x="765935" y="2418631"/>
                    <a:pt x="789904" y="2418148"/>
                    <a:pt x="801859" y="2406193"/>
                  </a:cubicBezTo>
                  <a:cubicBezTo>
                    <a:pt x="893025" y="2315025"/>
                    <a:pt x="730064" y="2413955"/>
                    <a:pt x="914400" y="2321787"/>
                  </a:cubicBezTo>
                  <a:cubicBezTo>
                    <a:pt x="1052337" y="2137875"/>
                    <a:pt x="875378" y="2360810"/>
                    <a:pt x="998807" y="2237381"/>
                  </a:cubicBezTo>
                  <a:cubicBezTo>
                    <a:pt x="1088917" y="2147271"/>
                    <a:pt x="1014455" y="2180584"/>
                    <a:pt x="1097280" y="2152975"/>
                  </a:cubicBezTo>
                  <a:cubicBezTo>
                    <a:pt x="1101969" y="2138907"/>
                    <a:pt x="1123686" y="2118997"/>
                    <a:pt x="1111348" y="2110772"/>
                  </a:cubicBezTo>
                  <a:cubicBezTo>
                    <a:pt x="1095261" y="2100047"/>
                    <a:pt x="1074148" y="2121661"/>
                    <a:pt x="1055077" y="2124840"/>
                  </a:cubicBezTo>
                  <a:cubicBezTo>
                    <a:pt x="1017786" y="2131055"/>
                    <a:pt x="980050" y="2134218"/>
                    <a:pt x="942536" y="2138907"/>
                  </a:cubicBezTo>
                  <a:cubicBezTo>
                    <a:pt x="671298" y="2244389"/>
                    <a:pt x="777177" y="2215415"/>
                    <a:pt x="633047" y="2251449"/>
                  </a:cubicBezTo>
                  <a:cubicBezTo>
                    <a:pt x="525853" y="2230010"/>
                    <a:pt x="501812" y="2249409"/>
                    <a:pt x="576776" y="2054501"/>
                  </a:cubicBezTo>
                  <a:cubicBezTo>
                    <a:pt x="603392" y="1985300"/>
                    <a:pt x="657068" y="1929517"/>
                    <a:pt x="703385" y="1871621"/>
                  </a:cubicBezTo>
                  <a:cubicBezTo>
                    <a:pt x="788658" y="1765031"/>
                    <a:pt x="738421" y="1822519"/>
                    <a:pt x="858130" y="1702809"/>
                  </a:cubicBezTo>
                  <a:cubicBezTo>
                    <a:pt x="867508" y="1693430"/>
                    <a:pt x="873682" y="1678867"/>
                    <a:pt x="886265" y="1674673"/>
                  </a:cubicBezTo>
                  <a:lnTo>
                    <a:pt x="928468" y="1660606"/>
                  </a:lnTo>
                  <a:cubicBezTo>
                    <a:pt x="942536" y="1651227"/>
                    <a:pt x="974772" y="1648873"/>
                    <a:pt x="970671" y="1632470"/>
                  </a:cubicBezTo>
                  <a:cubicBezTo>
                    <a:pt x="965585" y="1612125"/>
                    <a:pt x="932183" y="1615450"/>
                    <a:pt x="914400" y="1604335"/>
                  </a:cubicBezTo>
                  <a:cubicBezTo>
                    <a:pt x="894518" y="1591909"/>
                    <a:pt x="878382" y="1573946"/>
                    <a:pt x="858130" y="1562132"/>
                  </a:cubicBezTo>
                  <a:cubicBezTo>
                    <a:pt x="821901" y="1540999"/>
                    <a:pt x="745588" y="1505861"/>
                    <a:pt x="745588" y="1505861"/>
                  </a:cubicBezTo>
                  <a:cubicBezTo>
                    <a:pt x="722142" y="1482415"/>
                    <a:pt x="697431" y="1460169"/>
                    <a:pt x="675250" y="1435523"/>
                  </a:cubicBezTo>
                  <a:cubicBezTo>
                    <a:pt x="587532" y="1338059"/>
                    <a:pt x="655722" y="1389679"/>
                    <a:pt x="576776" y="1337049"/>
                  </a:cubicBezTo>
                  <a:cubicBezTo>
                    <a:pt x="572087" y="1322981"/>
                    <a:pt x="556077" y="1308109"/>
                    <a:pt x="562708" y="1294846"/>
                  </a:cubicBezTo>
                  <a:cubicBezTo>
                    <a:pt x="569339" y="1281583"/>
                    <a:pt x="592195" y="1288407"/>
                    <a:pt x="604911" y="1280778"/>
                  </a:cubicBezTo>
                  <a:cubicBezTo>
                    <a:pt x="616284" y="1273954"/>
                    <a:pt x="622690" y="1260928"/>
                    <a:pt x="633047" y="1252643"/>
                  </a:cubicBezTo>
                  <a:cubicBezTo>
                    <a:pt x="646249" y="1242081"/>
                    <a:pt x="662526" y="1235641"/>
                    <a:pt x="675250" y="1224507"/>
                  </a:cubicBezTo>
                  <a:cubicBezTo>
                    <a:pt x="700204" y="1202672"/>
                    <a:pt x="720116" y="1175396"/>
                    <a:pt x="745588" y="1154169"/>
                  </a:cubicBezTo>
                  <a:cubicBezTo>
                    <a:pt x="776577" y="1128345"/>
                    <a:pt x="813073" y="1109654"/>
                    <a:pt x="844062" y="1083830"/>
                  </a:cubicBezTo>
                  <a:cubicBezTo>
                    <a:pt x="903780" y="1034065"/>
                    <a:pt x="933508" y="987636"/>
                    <a:pt x="984739" y="929086"/>
                  </a:cubicBezTo>
                  <a:cubicBezTo>
                    <a:pt x="993473" y="919104"/>
                    <a:pt x="1003496" y="910329"/>
                    <a:pt x="1012874" y="900950"/>
                  </a:cubicBezTo>
                  <a:cubicBezTo>
                    <a:pt x="906796" y="865592"/>
                    <a:pt x="1037550" y="913288"/>
                    <a:pt x="928468" y="858747"/>
                  </a:cubicBezTo>
                  <a:cubicBezTo>
                    <a:pt x="915205" y="852115"/>
                    <a:pt x="900651" y="848276"/>
                    <a:pt x="886265" y="844680"/>
                  </a:cubicBezTo>
                  <a:cubicBezTo>
                    <a:pt x="831405" y="830965"/>
                    <a:pt x="773043" y="824486"/>
                    <a:pt x="717453" y="816544"/>
                  </a:cubicBezTo>
                  <a:cubicBezTo>
                    <a:pt x="754967" y="788409"/>
                    <a:pt x="786456" y="749553"/>
                    <a:pt x="829994" y="732138"/>
                  </a:cubicBezTo>
                  <a:cubicBezTo>
                    <a:pt x="1001089" y="663701"/>
                    <a:pt x="788619" y="750946"/>
                    <a:pt x="984739" y="661800"/>
                  </a:cubicBezTo>
                  <a:cubicBezTo>
                    <a:pt x="1007728" y="651350"/>
                    <a:pt x="1032491" y="644957"/>
                    <a:pt x="1055077" y="633664"/>
                  </a:cubicBezTo>
                  <a:cubicBezTo>
                    <a:pt x="1164155" y="579125"/>
                    <a:pt x="1033408" y="626820"/>
                    <a:pt x="1139484" y="591461"/>
                  </a:cubicBezTo>
                  <a:cubicBezTo>
                    <a:pt x="1144173" y="577393"/>
                    <a:pt x="1164036" y="559743"/>
                    <a:pt x="1153551" y="549258"/>
                  </a:cubicBezTo>
                  <a:cubicBezTo>
                    <a:pt x="1136644" y="532351"/>
                    <a:pt x="1106115" y="542061"/>
                    <a:pt x="1083213" y="535190"/>
                  </a:cubicBezTo>
                  <a:cubicBezTo>
                    <a:pt x="873504" y="472277"/>
                    <a:pt x="1241894" y="519779"/>
                    <a:pt x="759656" y="492987"/>
                  </a:cubicBezTo>
                  <a:cubicBezTo>
                    <a:pt x="740899" y="474230"/>
                    <a:pt x="698183" y="462727"/>
                    <a:pt x="703385" y="436716"/>
                  </a:cubicBezTo>
                  <a:cubicBezTo>
                    <a:pt x="708074" y="413270"/>
                    <a:pt x="704190" y="386273"/>
                    <a:pt x="717453" y="366378"/>
                  </a:cubicBezTo>
                  <a:cubicBezTo>
                    <a:pt x="734108" y="341395"/>
                    <a:pt x="764994" y="329647"/>
                    <a:pt x="787791" y="310107"/>
                  </a:cubicBezTo>
                  <a:cubicBezTo>
                    <a:pt x="836854" y="268054"/>
                    <a:pt x="806261" y="273703"/>
                    <a:pt x="886265" y="225701"/>
                  </a:cubicBezTo>
                  <a:cubicBezTo>
                    <a:pt x="907919" y="212709"/>
                    <a:pt x="933158" y="206944"/>
                    <a:pt x="956604" y="197566"/>
                  </a:cubicBezTo>
                  <a:cubicBezTo>
                    <a:pt x="773787" y="151861"/>
                    <a:pt x="1122328" y="235308"/>
                    <a:pt x="661182" y="169430"/>
                  </a:cubicBezTo>
                  <a:cubicBezTo>
                    <a:pt x="640422" y="166464"/>
                    <a:pt x="623668" y="150673"/>
                    <a:pt x="604911" y="141295"/>
                  </a:cubicBezTo>
                  <a:cubicBezTo>
                    <a:pt x="624880" y="81391"/>
                    <a:pt x="612944" y="96226"/>
                    <a:pt x="675250" y="42821"/>
                  </a:cubicBezTo>
                  <a:cubicBezTo>
                    <a:pt x="688087" y="31818"/>
                    <a:pt x="703927" y="24830"/>
                    <a:pt x="717453" y="14686"/>
                  </a:cubicBezTo>
                  <a:cubicBezTo>
                    <a:pt x="722758" y="10707"/>
                    <a:pt x="737038" y="-3061"/>
                    <a:pt x="731520" y="618"/>
                  </a:cubicBezTo>
                  <a:cubicBezTo>
                    <a:pt x="683168" y="32853"/>
                    <a:pt x="657972" y="60344"/>
                    <a:pt x="604911" y="70956"/>
                  </a:cubicBezTo>
                  <a:cubicBezTo>
                    <a:pt x="572397" y="77459"/>
                    <a:pt x="539262" y="80335"/>
                    <a:pt x="506437" y="85024"/>
                  </a:cubicBezTo>
                  <a:cubicBezTo>
                    <a:pt x="482613" y="91831"/>
                    <a:pt x="373051" y="126005"/>
                    <a:pt x="337625" y="127227"/>
                  </a:cubicBezTo>
                  <a:cubicBezTo>
                    <a:pt x="225150" y="131105"/>
                    <a:pt x="93785" y="89714"/>
                    <a:pt x="42204" y="11316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15248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9B3C6D43-B577-439F-9316-DD909624987B}"/>
              </a:ext>
            </a:extLst>
          </p:cNvPr>
          <p:cNvGrpSpPr/>
          <p:nvPr/>
        </p:nvGrpSpPr>
        <p:grpSpPr>
          <a:xfrm>
            <a:off x="1608760" y="1020100"/>
            <a:ext cx="8902293" cy="3585296"/>
            <a:chOff x="3298801" y="-239812"/>
            <a:chExt cx="8902293" cy="358529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2F4F288-D98A-4C1D-AEF7-23339CA6CD71}"/>
                </a:ext>
              </a:extLst>
            </p:cNvPr>
            <p:cNvSpPr/>
            <p:nvPr/>
          </p:nvSpPr>
          <p:spPr>
            <a:xfrm>
              <a:off x="3298801" y="-239812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FBFFD2D-EFE6-4AFB-86B6-1B5C9ABFB340}"/>
                </a:ext>
              </a:extLst>
            </p:cNvPr>
            <p:cNvSpPr/>
            <p:nvPr/>
          </p:nvSpPr>
          <p:spPr>
            <a:xfrm>
              <a:off x="3298801" y="65553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B5BB4DD-7C8C-4D09-835A-68EC6DF127C5}"/>
                </a:ext>
              </a:extLst>
            </p:cNvPr>
            <p:cNvSpPr/>
            <p:nvPr/>
          </p:nvSpPr>
          <p:spPr>
            <a:xfrm>
              <a:off x="4414557" y="-239812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B2C769B-3F29-4E96-9A09-925FF22244D4}"/>
                </a:ext>
              </a:extLst>
            </p:cNvPr>
            <p:cNvSpPr/>
            <p:nvPr/>
          </p:nvSpPr>
          <p:spPr>
            <a:xfrm>
              <a:off x="4414557" y="65553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38FBFFB-6967-44A8-96BB-2B156E040565}"/>
                </a:ext>
              </a:extLst>
            </p:cNvPr>
            <p:cNvSpPr/>
            <p:nvPr/>
          </p:nvSpPr>
          <p:spPr>
            <a:xfrm>
              <a:off x="5530313" y="-239812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7CD7F9-6BC3-44C3-B276-0E2CBD76175B}"/>
                </a:ext>
              </a:extLst>
            </p:cNvPr>
            <p:cNvSpPr/>
            <p:nvPr/>
          </p:nvSpPr>
          <p:spPr>
            <a:xfrm>
              <a:off x="5530313" y="65553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84C66B4-FD22-430C-A4FE-4A686697D246}"/>
                </a:ext>
              </a:extLst>
            </p:cNvPr>
            <p:cNvSpPr/>
            <p:nvPr/>
          </p:nvSpPr>
          <p:spPr>
            <a:xfrm>
              <a:off x="6646069" y="-239812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FD0855-E009-4986-A307-CE3FC033BBB0}"/>
                </a:ext>
              </a:extLst>
            </p:cNvPr>
            <p:cNvSpPr/>
            <p:nvPr/>
          </p:nvSpPr>
          <p:spPr>
            <a:xfrm>
              <a:off x="6646069" y="65553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A81DB81-338E-4DBA-82F0-E8ECE01D1BDC}"/>
                </a:ext>
              </a:extLst>
            </p:cNvPr>
            <p:cNvSpPr/>
            <p:nvPr/>
          </p:nvSpPr>
          <p:spPr>
            <a:xfrm>
              <a:off x="7761825" y="-239812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DA18C3F-E6F2-4677-A0EF-9F83A771A89E}"/>
                </a:ext>
              </a:extLst>
            </p:cNvPr>
            <p:cNvSpPr/>
            <p:nvPr/>
          </p:nvSpPr>
          <p:spPr>
            <a:xfrm>
              <a:off x="7761825" y="65553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0355429-A39C-4755-A3F3-B180710C536B}"/>
                </a:ext>
              </a:extLst>
            </p:cNvPr>
            <p:cNvSpPr/>
            <p:nvPr/>
          </p:nvSpPr>
          <p:spPr>
            <a:xfrm>
              <a:off x="3308252" y="154459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6EED1B5-0674-4DED-971E-32F5D4A240BE}"/>
                </a:ext>
              </a:extLst>
            </p:cNvPr>
            <p:cNvSpPr/>
            <p:nvPr/>
          </p:nvSpPr>
          <p:spPr>
            <a:xfrm>
              <a:off x="4424008" y="154459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9F8D0C5-0D6C-4F9A-B82D-E24964C6BA4E}"/>
                </a:ext>
              </a:extLst>
            </p:cNvPr>
            <p:cNvSpPr/>
            <p:nvPr/>
          </p:nvSpPr>
          <p:spPr>
            <a:xfrm>
              <a:off x="5539764" y="154459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FDA4600-CDDF-41AB-9717-096CFA2C1714}"/>
                </a:ext>
              </a:extLst>
            </p:cNvPr>
            <p:cNvSpPr/>
            <p:nvPr/>
          </p:nvSpPr>
          <p:spPr>
            <a:xfrm>
              <a:off x="6655520" y="154459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D08EB58-E6C7-4A36-86A8-0FC6D59ABF5C}"/>
                </a:ext>
              </a:extLst>
            </p:cNvPr>
            <p:cNvSpPr/>
            <p:nvPr/>
          </p:nvSpPr>
          <p:spPr>
            <a:xfrm>
              <a:off x="7771276" y="154459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1720386-043B-4FED-83D0-20324B48F73B}"/>
                </a:ext>
              </a:extLst>
            </p:cNvPr>
            <p:cNvGrpSpPr/>
            <p:nvPr/>
          </p:nvGrpSpPr>
          <p:grpSpPr>
            <a:xfrm>
              <a:off x="8879194" y="-239812"/>
              <a:ext cx="1125207" cy="2679760"/>
              <a:chOff x="8879194" y="-239812"/>
              <a:chExt cx="1125207" cy="267976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9C00D2D-9CA2-47BD-8009-1EAD2F38F880}"/>
                  </a:ext>
                </a:extLst>
              </p:cNvPr>
              <p:cNvSpPr/>
              <p:nvPr/>
            </p:nvSpPr>
            <p:spPr>
              <a:xfrm>
                <a:off x="8879194" y="-239812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8D1F816-28D8-46A2-814E-0B1B2CBC3F74}"/>
                  </a:ext>
                </a:extLst>
              </p:cNvPr>
              <p:cNvSpPr/>
              <p:nvPr/>
            </p:nvSpPr>
            <p:spPr>
              <a:xfrm>
                <a:off x="8879194" y="655538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D1C2C32-2BD7-4D02-B3DB-6DAAFB418E87}"/>
                  </a:ext>
                </a:extLst>
              </p:cNvPr>
              <p:cNvSpPr/>
              <p:nvPr/>
            </p:nvSpPr>
            <p:spPr>
              <a:xfrm>
                <a:off x="8888645" y="1544598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695F9BF-887A-4C47-83C4-905DC661281B}"/>
                </a:ext>
              </a:extLst>
            </p:cNvPr>
            <p:cNvGrpSpPr/>
            <p:nvPr/>
          </p:nvGrpSpPr>
          <p:grpSpPr>
            <a:xfrm>
              <a:off x="11082291" y="-236667"/>
              <a:ext cx="1116969" cy="2679760"/>
              <a:chOff x="8879194" y="-239812"/>
              <a:chExt cx="1116969" cy="2679760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1F167EE-3F87-4419-A118-58CAE4583555}"/>
                  </a:ext>
                </a:extLst>
              </p:cNvPr>
              <p:cNvSpPr/>
              <p:nvPr/>
            </p:nvSpPr>
            <p:spPr>
              <a:xfrm>
                <a:off x="8879194" y="-239812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DA83107-302E-4C51-B514-0A4DC1D81387}"/>
                  </a:ext>
                </a:extLst>
              </p:cNvPr>
              <p:cNvSpPr/>
              <p:nvPr/>
            </p:nvSpPr>
            <p:spPr>
              <a:xfrm>
                <a:off x="8879194" y="655538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7EDE3B0-450F-4EBE-B325-B426E237D1D3}"/>
                  </a:ext>
                </a:extLst>
              </p:cNvPr>
              <p:cNvSpPr/>
              <p:nvPr/>
            </p:nvSpPr>
            <p:spPr>
              <a:xfrm>
                <a:off x="8880407" y="1544598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3311255-1F5E-4575-AE2B-41A013BB16F7}"/>
                </a:ext>
              </a:extLst>
            </p:cNvPr>
            <p:cNvGrpSpPr/>
            <p:nvPr/>
          </p:nvGrpSpPr>
          <p:grpSpPr>
            <a:xfrm>
              <a:off x="10002788" y="-236667"/>
              <a:ext cx="1125207" cy="2679760"/>
              <a:chOff x="8879194" y="-239812"/>
              <a:chExt cx="1125207" cy="2679760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E82B838B-8793-4254-B770-06EA358366F0}"/>
                  </a:ext>
                </a:extLst>
              </p:cNvPr>
              <p:cNvSpPr/>
              <p:nvPr/>
            </p:nvSpPr>
            <p:spPr>
              <a:xfrm>
                <a:off x="8879194" y="-239812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A165385-F979-457D-85C9-75A4A09426F2}"/>
                  </a:ext>
                </a:extLst>
              </p:cNvPr>
              <p:cNvSpPr/>
              <p:nvPr/>
            </p:nvSpPr>
            <p:spPr>
              <a:xfrm>
                <a:off x="8879194" y="655538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A008CDB-3204-4E84-8BBC-3702DAD3A1EB}"/>
                  </a:ext>
                </a:extLst>
              </p:cNvPr>
              <p:cNvSpPr/>
              <p:nvPr/>
            </p:nvSpPr>
            <p:spPr>
              <a:xfrm>
                <a:off x="8888645" y="1544598"/>
                <a:ext cx="1115756" cy="895350"/>
              </a:xfrm>
              <a:prstGeom prst="rect">
                <a:avLst/>
              </a:prstGeom>
              <a:solidFill>
                <a:srgbClr val="99003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FA0E3BF-849A-4083-9B0A-B57A7EE8C3F0}"/>
                </a:ext>
              </a:extLst>
            </p:cNvPr>
            <p:cNvSpPr/>
            <p:nvPr/>
          </p:nvSpPr>
          <p:spPr>
            <a:xfrm>
              <a:off x="3307039" y="2450134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2FB7D8B-823F-4A90-827B-31DD439F690E}"/>
                </a:ext>
              </a:extLst>
            </p:cNvPr>
            <p:cNvSpPr/>
            <p:nvPr/>
          </p:nvSpPr>
          <p:spPr>
            <a:xfrm>
              <a:off x="6649551" y="2448049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754A358-19D7-42D8-B63F-EA409CBE306F}"/>
                </a:ext>
              </a:extLst>
            </p:cNvPr>
            <p:cNvSpPr/>
            <p:nvPr/>
          </p:nvSpPr>
          <p:spPr>
            <a:xfrm>
              <a:off x="4412915" y="2448049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74F3B24-627C-48DB-9770-F77EF7B5B9F4}"/>
                </a:ext>
              </a:extLst>
            </p:cNvPr>
            <p:cNvSpPr/>
            <p:nvPr/>
          </p:nvSpPr>
          <p:spPr>
            <a:xfrm>
              <a:off x="7763038" y="2448049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E9DF712-4D12-41DE-AEA0-0C37EF062CAA}"/>
                </a:ext>
              </a:extLst>
            </p:cNvPr>
            <p:cNvSpPr/>
            <p:nvPr/>
          </p:nvSpPr>
          <p:spPr>
            <a:xfrm>
              <a:off x="5544490" y="2448049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5F0D11F-6E1B-4F6E-B9F2-323B5BDA8C56}"/>
                </a:ext>
              </a:extLst>
            </p:cNvPr>
            <p:cNvSpPr/>
            <p:nvPr/>
          </p:nvSpPr>
          <p:spPr>
            <a:xfrm>
              <a:off x="8893001" y="2449383"/>
              <a:ext cx="110916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AAA4A3B-8B6F-44B0-957D-249E0D9A337B}"/>
                </a:ext>
              </a:extLst>
            </p:cNvPr>
            <p:cNvSpPr/>
            <p:nvPr/>
          </p:nvSpPr>
          <p:spPr>
            <a:xfrm>
              <a:off x="11085338" y="2448049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71583E-184F-4263-99D0-00BDD73B978C}"/>
                </a:ext>
              </a:extLst>
            </p:cNvPr>
            <p:cNvSpPr/>
            <p:nvPr/>
          </p:nvSpPr>
          <p:spPr>
            <a:xfrm>
              <a:off x="10021673" y="2448049"/>
              <a:ext cx="110468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F56950E-874B-4F98-AF8E-50337CECA3DF}"/>
              </a:ext>
            </a:extLst>
          </p:cNvPr>
          <p:cNvGrpSpPr/>
          <p:nvPr/>
        </p:nvGrpSpPr>
        <p:grpSpPr>
          <a:xfrm>
            <a:off x="1608760" y="776507"/>
            <a:ext cx="7024227" cy="3851518"/>
            <a:chOff x="1273199" y="1773681"/>
            <a:chExt cx="5231225" cy="296713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98264CD-24E1-4A36-A7C2-2658AF4BF187}"/>
                </a:ext>
              </a:extLst>
            </p:cNvPr>
            <p:cNvSpPr/>
            <p:nvPr/>
          </p:nvSpPr>
          <p:spPr>
            <a:xfrm>
              <a:off x="1273199" y="1950720"/>
              <a:ext cx="5231225" cy="2764229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34838D8-2613-4F3F-BB43-618913C5557A}"/>
                </a:ext>
              </a:extLst>
            </p:cNvPr>
            <p:cNvSpPr txBox="1"/>
            <p:nvPr/>
          </p:nvSpPr>
          <p:spPr>
            <a:xfrm>
              <a:off x="1996164" y="2535624"/>
              <a:ext cx="43891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800" dirty="0" err="1">
                  <a:latin typeface="Comic Sans MS" panose="030F0702030302020204" pitchFamily="66" charset="0"/>
                </a:rPr>
                <a:t>Cocoamade</a:t>
              </a:r>
              <a:endParaRPr lang="en-NZ" sz="4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NZ" sz="4800" dirty="0">
                  <a:latin typeface="Comic Sans MS" panose="030F0702030302020204" pitchFamily="66" charset="0"/>
                </a:rPr>
                <a:t>Chocolate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802390B-C6E5-4CFF-A0DA-2978E7B77FA1}"/>
                </a:ext>
              </a:extLst>
            </p:cNvPr>
            <p:cNvSpPr/>
            <p:nvPr/>
          </p:nvSpPr>
          <p:spPr>
            <a:xfrm flipH="1">
              <a:off x="5347859" y="1773681"/>
              <a:ext cx="1156565" cy="2967131"/>
            </a:xfrm>
            <a:custGeom>
              <a:avLst/>
              <a:gdLst>
                <a:gd name="connsiteX0" fmla="*/ 42204 w 1156565"/>
                <a:gd name="connsiteY0" fmla="*/ 113160 h 2842731"/>
                <a:gd name="connsiteX1" fmla="*/ 28136 w 1156565"/>
                <a:gd name="connsiteY1" fmla="*/ 267904 h 2842731"/>
                <a:gd name="connsiteX2" fmla="*/ 14068 w 1156565"/>
                <a:gd name="connsiteY2" fmla="*/ 324175 h 2842731"/>
                <a:gd name="connsiteX3" fmla="*/ 42204 w 1156565"/>
                <a:gd name="connsiteY3" fmla="*/ 704003 h 2842731"/>
                <a:gd name="connsiteX4" fmla="*/ 14068 w 1156565"/>
                <a:gd name="connsiteY4" fmla="*/ 1224507 h 2842731"/>
                <a:gd name="connsiteX5" fmla="*/ 0 w 1156565"/>
                <a:gd name="connsiteY5" fmla="*/ 1308913 h 2842731"/>
                <a:gd name="connsiteX6" fmla="*/ 14068 w 1156565"/>
                <a:gd name="connsiteY6" fmla="*/ 1477726 h 2842731"/>
                <a:gd name="connsiteX7" fmla="*/ 56271 w 1156565"/>
                <a:gd name="connsiteY7" fmla="*/ 1632470 h 2842731"/>
                <a:gd name="connsiteX8" fmla="*/ 56271 w 1156565"/>
                <a:gd name="connsiteY8" fmla="*/ 2828224 h 2842731"/>
                <a:gd name="connsiteX9" fmla="*/ 140677 w 1156565"/>
                <a:gd name="connsiteY9" fmla="*/ 2800089 h 2842731"/>
                <a:gd name="connsiteX10" fmla="*/ 267287 w 1156565"/>
                <a:gd name="connsiteY10" fmla="*/ 2814156 h 2842731"/>
                <a:gd name="connsiteX11" fmla="*/ 309490 w 1156565"/>
                <a:gd name="connsiteY11" fmla="*/ 2828224 h 2842731"/>
                <a:gd name="connsiteX12" fmla="*/ 168813 w 1156565"/>
                <a:gd name="connsiteY12" fmla="*/ 2828224 h 2842731"/>
                <a:gd name="connsiteX13" fmla="*/ 126610 w 1156565"/>
                <a:gd name="connsiteY13" fmla="*/ 2842292 h 2842731"/>
                <a:gd name="connsiteX14" fmla="*/ 239151 w 1156565"/>
                <a:gd name="connsiteY14" fmla="*/ 2814156 h 2842731"/>
                <a:gd name="connsiteX15" fmla="*/ 548640 w 1156565"/>
                <a:gd name="connsiteY15" fmla="*/ 2786021 h 2842731"/>
                <a:gd name="connsiteX16" fmla="*/ 647114 w 1156565"/>
                <a:gd name="connsiteY16" fmla="*/ 2743818 h 2842731"/>
                <a:gd name="connsiteX17" fmla="*/ 689317 w 1156565"/>
                <a:gd name="connsiteY17" fmla="*/ 2729750 h 2842731"/>
                <a:gd name="connsiteX18" fmla="*/ 815927 w 1156565"/>
                <a:gd name="connsiteY18" fmla="*/ 2701615 h 2842731"/>
                <a:gd name="connsiteX19" fmla="*/ 872197 w 1156565"/>
                <a:gd name="connsiteY19" fmla="*/ 2673480 h 2842731"/>
                <a:gd name="connsiteX20" fmla="*/ 928468 w 1156565"/>
                <a:gd name="connsiteY20" fmla="*/ 2659412 h 2842731"/>
                <a:gd name="connsiteX21" fmla="*/ 970671 w 1156565"/>
                <a:gd name="connsiteY21" fmla="*/ 2645344 h 2842731"/>
                <a:gd name="connsiteX22" fmla="*/ 914400 w 1156565"/>
                <a:gd name="connsiteY22" fmla="*/ 2589073 h 2842731"/>
                <a:gd name="connsiteX23" fmla="*/ 886265 w 1156565"/>
                <a:gd name="connsiteY23" fmla="*/ 2546870 h 2842731"/>
                <a:gd name="connsiteX24" fmla="*/ 815927 w 1156565"/>
                <a:gd name="connsiteY24" fmla="*/ 2504667 h 2842731"/>
                <a:gd name="connsiteX25" fmla="*/ 773724 w 1156565"/>
                <a:gd name="connsiteY25" fmla="*/ 2476532 h 2842731"/>
                <a:gd name="connsiteX26" fmla="*/ 759656 w 1156565"/>
                <a:gd name="connsiteY26" fmla="*/ 2434329 h 2842731"/>
                <a:gd name="connsiteX27" fmla="*/ 801859 w 1156565"/>
                <a:gd name="connsiteY27" fmla="*/ 2406193 h 2842731"/>
                <a:gd name="connsiteX28" fmla="*/ 914400 w 1156565"/>
                <a:gd name="connsiteY28" fmla="*/ 2321787 h 2842731"/>
                <a:gd name="connsiteX29" fmla="*/ 998807 w 1156565"/>
                <a:gd name="connsiteY29" fmla="*/ 2237381 h 2842731"/>
                <a:gd name="connsiteX30" fmla="*/ 1097280 w 1156565"/>
                <a:gd name="connsiteY30" fmla="*/ 2152975 h 2842731"/>
                <a:gd name="connsiteX31" fmla="*/ 1111348 w 1156565"/>
                <a:gd name="connsiteY31" fmla="*/ 2110772 h 2842731"/>
                <a:gd name="connsiteX32" fmla="*/ 1055077 w 1156565"/>
                <a:gd name="connsiteY32" fmla="*/ 2124840 h 2842731"/>
                <a:gd name="connsiteX33" fmla="*/ 942536 w 1156565"/>
                <a:gd name="connsiteY33" fmla="*/ 2138907 h 2842731"/>
                <a:gd name="connsiteX34" fmla="*/ 633047 w 1156565"/>
                <a:gd name="connsiteY34" fmla="*/ 2251449 h 2842731"/>
                <a:gd name="connsiteX35" fmla="*/ 576776 w 1156565"/>
                <a:gd name="connsiteY35" fmla="*/ 2054501 h 2842731"/>
                <a:gd name="connsiteX36" fmla="*/ 703385 w 1156565"/>
                <a:gd name="connsiteY36" fmla="*/ 1871621 h 2842731"/>
                <a:gd name="connsiteX37" fmla="*/ 858130 w 1156565"/>
                <a:gd name="connsiteY37" fmla="*/ 1702809 h 2842731"/>
                <a:gd name="connsiteX38" fmla="*/ 886265 w 1156565"/>
                <a:gd name="connsiteY38" fmla="*/ 1674673 h 2842731"/>
                <a:gd name="connsiteX39" fmla="*/ 928468 w 1156565"/>
                <a:gd name="connsiteY39" fmla="*/ 1660606 h 2842731"/>
                <a:gd name="connsiteX40" fmla="*/ 970671 w 1156565"/>
                <a:gd name="connsiteY40" fmla="*/ 1632470 h 2842731"/>
                <a:gd name="connsiteX41" fmla="*/ 914400 w 1156565"/>
                <a:gd name="connsiteY41" fmla="*/ 1604335 h 2842731"/>
                <a:gd name="connsiteX42" fmla="*/ 858130 w 1156565"/>
                <a:gd name="connsiteY42" fmla="*/ 1562132 h 2842731"/>
                <a:gd name="connsiteX43" fmla="*/ 745588 w 1156565"/>
                <a:gd name="connsiteY43" fmla="*/ 1505861 h 2842731"/>
                <a:gd name="connsiteX44" fmla="*/ 675250 w 1156565"/>
                <a:gd name="connsiteY44" fmla="*/ 1435523 h 2842731"/>
                <a:gd name="connsiteX45" fmla="*/ 576776 w 1156565"/>
                <a:gd name="connsiteY45" fmla="*/ 1337049 h 2842731"/>
                <a:gd name="connsiteX46" fmla="*/ 562708 w 1156565"/>
                <a:gd name="connsiteY46" fmla="*/ 1294846 h 2842731"/>
                <a:gd name="connsiteX47" fmla="*/ 604911 w 1156565"/>
                <a:gd name="connsiteY47" fmla="*/ 1280778 h 2842731"/>
                <a:gd name="connsiteX48" fmla="*/ 633047 w 1156565"/>
                <a:gd name="connsiteY48" fmla="*/ 1252643 h 2842731"/>
                <a:gd name="connsiteX49" fmla="*/ 675250 w 1156565"/>
                <a:gd name="connsiteY49" fmla="*/ 1224507 h 2842731"/>
                <a:gd name="connsiteX50" fmla="*/ 745588 w 1156565"/>
                <a:gd name="connsiteY50" fmla="*/ 1154169 h 2842731"/>
                <a:gd name="connsiteX51" fmla="*/ 844062 w 1156565"/>
                <a:gd name="connsiteY51" fmla="*/ 1083830 h 2842731"/>
                <a:gd name="connsiteX52" fmla="*/ 984739 w 1156565"/>
                <a:gd name="connsiteY52" fmla="*/ 929086 h 2842731"/>
                <a:gd name="connsiteX53" fmla="*/ 1012874 w 1156565"/>
                <a:gd name="connsiteY53" fmla="*/ 900950 h 2842731"/>
                <a:gd name="connsiteX54" fmla="*/ 928468 w 1156565"/>
                <a:gd name="connsiteY54" fmla="*/ 858747 h 2842731"/>
                <a:gd name="connsiteX55" fmla="*/ 886265 w 1156565"/>
                <a:gd name="connsiteY55" fmla="*/ 844680 h 2842731"/>
                <a:gd name="connsiteX56" fmla="*/ 717453 w 1156565"/>
                <a:gd name="connsiteY56" fmla="*/ 816544 h 2842731"/>
                <a:gd name="connsiteX57" fmla="*/ 829994 w 1156565"/>
                <a:gd name="connsiteY57" fmla="*/ 732138 h 2842731"/>
                <a:gd name="connsiteX58" fmla="*/ 984739 w 1156565"/>
                <a:gd name="connsiteY58" fmla="*/ 661800 h 2842731"/>
                <a:gd name="connsiteX59" fmla="*/ 1055077 w 1156565"/>
                <a:gd name="connsiteY59" fmla="*/ 633664 h 2842731"/>
                <a:gd name="connsiteX60" fmla="*/ 1139484 w 1156565"/>
                <a:gd name="connsiteY60" fmla="*/ 591461 h 2842731"/>
                <a:gd name="connsiteX61" fmla="*/ 1153551 w 1156565"/>
                <a:gd name="connsiteY61" fmla="*/ 549258 h 2842731"/>
                <a:gd name="connsiteX62" fmla="*/ 1083213 w 1156565"/>
                <a:gd name="connsiteY62" fmla="*/ 535190 h 2842731"/>
                <a:gd name="connsiteX63" fmla="*/ 759656 w 1156565"/>
                <a:gd name="connsiteY63" fmla="*/ 492987 h 2842731"/>
                <a:gd name="connsiteX64" fmla="*/ 703385 w 1156565"/>
                <a:gd name="connsiteY64" fmla="*/ 436716 h 2842731"/>
                <a:gd name="connsiteX65" fmla="*/ 717453 w 1156565"/>
                <a:gd name="connsiteY65" fmla="*/ 366378 h 2842731"/>
                <a:gd name="connsiteX66" fmla="*/ 787791 w 1156565"/>
                <a:gd name="connsiteY66" fmla="*/ 310107 h 2842731"/>
                <a:gd name="connsiteX67" fmla="*/ 886265 w 1156565"/>
                <a:gd name="connsiteY67" fmla="*/ 225701 h 2842731"/>
                <a:gd name="connsiteX68" fmla="*/ 956604 w 1156565"/>
                <a:gd name="connsiteY68" fmla="*/ 197566 h 2842731"/>
                <a:gd name="connsiteX69" fmla="*/ 661182 w 1156565"/>
                <a:gd name="connsiteY69" fmla="*/ 169430 h 2842731"/>
                <a:gd name="connsiteX70" fmla="*/ 604911 w 1156565"/>
                <a:gd name="connsiteY70" fmla="*/ 141295 h 2842731"/>
                <a:gd name="connsiteX71" fmla="*/ 675250 w 1156565"/>
                <a:gd name="connsiteY71" fmla="*/ 42821 h 2842731"/>
                <a:gd name="connsiteX72" fmla="*/ 717453 w 1156565"/>
                <a:gd name="connsiteY72" fmla="*/ 14686 h 2842731"/>
                <a:gd name="connsiteX73" fmla="*/ 731520 w 1156565"/>
                <a:gd name="connsiteY73" fmla="*/ 618 h 2842731"/>
                <a:gd name="connsiteX74" fmla="*/ 604911 w 1156565"/>
                <a:gd name="connsiteY74" fmla="*/ 70956 h 2842731"/>
                <a:gd name="connsiteX75" fmla="*/ 506437 w 1156565"/>
                <a:gd name="connsiteY75" fmla="*/ 85024 h 2842731"/>
                <a:gd name="connsiteX76" fmla="*/ 337625 w 1156565"/>
                <a:gd name="connsiteY76" fmla="*/ 127227 h 2842731"/>
                <a:gd name="connsiteX77" fmla="*/ 42204 w 1156565"/>
                <a:gd name="connsiteY77" fmla="*/ 113160 h 284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156565" h="2842731">
                  <a:moveTo>
                    <a:pt x="42204" y="113160"/>
                  </a:moveTo>
                  <a:cubicBezTo>
                    <a:pt x="-9377" y="136606"/>
                    <a:pt x="34981" y="216564"/>
                    <a:pt x="28136" y="267904"/>
                  </a:cubicBezTo>
                  <a:cubicBezTo>
                    <a:pt x="25581" y="287069"/>
                    <a:pt x="14068" y="304841"/>
                    <a:pt x="14068" y="324175"/>
                  </a:cubicBezTo>
                  <a:cubicBezTo>
                    <a:pt x="14068" y="632561"/>
                    <a:pt x="-5551" y="560741"/>
                    <a:pt x="42204" y="704003"/>
                  </a:cubicBezTo>
                  <a:cubicBezTo>
                    <a:pt x="35688" y="860372"/>
                    <a:pt x="31294" y="1060862"/>
                    <a:pt x="14068" y="1224507"/>
                  </a:cubicBezTo>
                  <a:cubicBezTo>
                    <a:pt x="11082" y="1252874"/>
                    <a:pt x="4689" y="1280778"/>
                    <a:pt x="0" y="1308913"/>
                  </a:cubicBezTo>
                  <a:cubicBezTo>
                    <a:pt x="4689" y="1365184"/>
                    <a:pt x="5692" y="1421885"/>
                    <a:pt x="14068" y="1477726"/>
                  </a:cubicBezTo>
                  <a:cubicBezTo>
                    <a:pt x="22721" y="1535410"/>
                    <a:pt x="38827" y="1580136"/>
                    <a:pt x="56271" y="1632470"/>
                  </a:cubicBezTo>
                  <a:cubicBezTo>
                    <a:pt x="33499" y="2042393"/>
                    <a:pt x="8519" y="2384811"/>
                    <a:pt x="56271" y="2828224"/>
                  </a:cubicBezTo>
                  <a:cubicBezTo>
                    <a:pt x="59446" y="2857711"/>
                    <a:pt x="140677" y="2800089"/>
                    <a:pt x="140677" y="2800089"/>
                  </a:cubicBezTo>
                  <a:cubicBezTo>
                    <a:pt x="182880" y="2804778"/>
                    <a:pt x="225402" y="2807175"/>
                    <a:pt x="267287" y="2814156"/>
                  </a:cubicBezTo>
                  <a:cubicBezTo>
                    <a:pt x="281914" y="2816594"/>
                    <a:pt x="309490" y="2828224"/>
                    <a:pt x="309490" y="2828224"/>
                  </a:cubicBezTo>
                  <a:cubicBezTo>
                    <a:pt x="256700" y="2775436"/>
                    <a:pt x="286382" y="2789033"/>
                    <a:pt x="168813" y="2828224"/>
                  </a:cubicBezTo>
                  <a:cubicBezTo>
                    <a:pt x="154745" y="2832913"/>
                    <a:pt x="112069" y="2845200"/>
                    <a:pt x="126610" y="2842292"/>
                  </a:cubicBezTo>
                  <a:cubicBezTo>
                    <a:pt x="164527" y="2834708"/>
                    <a:pt x="200675" y="2818003"/>
                    <a:pt x="239151" y="2814156"/>
                  </a:cubicBezTo>
                  <a:cubicBezTo>
                    <a:pt x="436014" y="2794471"/>
                    <a:pt x="332865" y="2804003"/>
                    <a:pt x="548640" y="2786021"/>
                  </a:cubicBezTo>
                  <a:cubicBezTo>
                    <a:pt x="665751" y="2756743"/>
                    <a:pt x="549965" y="2792393"/>
                    <a:pt x="647114" y="2743818"/>
                  </a:cubicBezTo>
                  <a:cubicBezTo>
                    <a:pt x="660377" y="2737186"/>
                    <a:pt x="674931" y="2733346"/>
                    <a:pt x="689317" y="2729750"/>
                  </a:cubicBezTo>
                  <a:cubicBezTo>
                    <a:pt x="731259" y="2719265"/>
                    <a:pt x="773724" y="2710993"/>
                    <a:pt x="815927" y="2701615"/>
                  </a:cubicBezTo>
                  <a:cubicBezTo>
                    <a:pt x="834684" y="2692237"/>
                    <a:pt x="852562" y="2680843"/>
                    <a:pt x="872197" y="2673480"/>
                  </a:cubicBezTo>
                  <a:cubicBezTo>
                    <a:pt x="890300" y="2666691"/>
                    <a:pt x="909878" y="2664724"/>
                    <a:pt x="928468" y="2659412"/>
                  </a:cubicBezTo>
                  <a:cubicBezTo>
                    <a:pt x="942726" y="2655338"/>
                    <a:pt x="956603" y="2650033"/>
                    <a:pt x="970671" y="2645344"/>
                  </a:cubicBezTo>
                  <a:cubicBezTo>
                    <a:pt x="939980" y="2553266"/>
                    <a:pt x="982607" y="2643639"/>
                    <a:pt x="914400" y="2589073"/>
                  </a:cubicBezTo>
                  <a:cubicBezTo>
                    <a:pt x="901198" y="2578511"/>
                    <a:pt x="899102" y="2557873"/>
                    <a:pt x="886265" y="2546870"/>
                  </a:cubicBezTo>
                  <a:cubicBezTo>
                    <a:pt x="865505" y="2529076"/>
                    <a:pt x="839113" y="2519158"/>
                    <a:pt x="815927" y="2504667"/>
                  </a:cubicBezTo>
                  <a:cubicBezTo>
                    <a:pt x="801590" y="2495706"/>
                    <a:pt x="787792" y="2485910"/>
                    <a:pt x="773724" y="2476532"/>
                  </a:cubicBezTo>
                  <a:cubicBezTo>
                    <a:pt x="769035" y="2462464"/>
                    <a:pt x="754149" y="2448097"/>
                    <a:pt x="759656" y="2434329"/>
                  </a:cubicBezTo>
                  <a:cubicBezTo>
                    <a:pt x="765935" y="2418631"/>
                    <a:pt x="789904" y="2418148"/>
                    <a:pt x="801859" y="2406193"/>
                  </a:cubicBezTo>
                  <a:cubicBezTo>
                    <a:pt x="893025" y="2315025"/>
                    <a:pt x="730064" y="2413955"/>
                    <a:pt x="914400" y="2321787"/>
                  </a:cubicBezTo>
                  <a:cubicBezTo>
                    <a:pt x="1052337" y="2137875"/>
                    <a:pt x="875378" y="2360810"/>
                    <a:pt x="998807" y="2237381"/>
                  </a:cubicBezTo>
                  <a:cubicBezTo>
                    <a:pt x="1088917" y="2147271"/>
                    <a:pt x="1014455" y="2180584"/>
                    <a:pt x="1097280" y="2152975"/>
                  </a:cubicBezTo>
                  <a:cubicBezTo>
                    <a:pt x="1101969" y="2138907"/>
                    <a:pt x="1123686" y="2118997"/>
                    <a:pt x="1111348" y="2110772"/>
                  </a:cubicBezTo>
                  <a:cubicBezTo>
                    <a:pt x="1095261" y="2100047"/>
                    <a:pt x="1074148" y="2121661"/>
                    <a:pt x="1055077" y="2124840"/>
                  </a:cubicBezTo>
                  <a:cubicBezTo>
                    <a:pt x="1017786" y="2131055"/>
                    <a:pt x="980050" y="2134218"/>
                    <a:pt x="942536" y="2138907"/>
                  </a:cubicBezTo>
                  <a:cubicBezTo>
                    <a:pt x="671298" y="2244389"/>
                    <a:pt x="777177" y="2215415"/>
                    <a:pt x="633047" y="2251449"/>
                  </a:cubicBezTo>
                  <a:cubicBezTo>
                    <a:pt x="525853" y="2230010"/>
                    <a:pt x="501812" y="2249409"/>
                    <a:pt x="576776" y="2054501"/>
                  </a:cubicBezTo>
                  <a:cubicBezTo>
                    <a:pt x="603392" y="1985300"/>
                    <a:pt x="657068" y="1929517"/>
                    <a:pt x="703385" y="1871621"/>
                  </a:cubicBezTo>
                  <a:cubicBezTo>
                    <a:pt x="788658" y="1765031"/>
                    <a:pt x="738421" y="1822519"/>
                    <a:pt x="858130" y="1702809"/>
                  </a:cubicBezTo>
                  <a:cubicBezTo>
                    <a:pt x="867508" y="1693430"/>
                    <a:pt x="873682" y="1678867"/>
                    <a:pt x="886265" y="1674673"/>
                  </a:cubicBezTo>
                  <a:lnTo>
                    <a:pt x="928468" y="1660606"/>
                  </a:lnTo>
                  <a:cubicBezTo>
                    <a:pt x="942536" y="1651227"/>
                    <a:pt x="974772" y="1648873"/>
                    <a:pt x="970671" y="1632470"/>
                  </a:cubicBezTo>
                  <a:cubicBezTo>
                    <a:pt x="965585" y="1612125"/>
                    <a:pt x="932183" y="1615450"/>
                    <a:pt x="914400" y="1604335"/>
                  </a:cubicBezTo>
                  <a:cubicBezTo>
                    <a:pt x="894518" y="1591909"/>
                    <a:pt x="878382" y="1573946"/>
                    <a:pt x="858130" y="1562132"/>
                  </a:cubicBezTo>
                  <a:cubicBezTo>
                    <a:pt x="821901" y="1540999"/>
                    <a:pt x="745588" y="1505861"/>
                    <a:pt x="745588" y="1505861"/>
                  </a:cubicBezTo>
                  <a:cubicBezTo>
                    <a:pt x="722142" y="1482415"/>
                    <a:pt x="697431" y="1460169"/>
                    <a:pt x="675250" y="1435523"/>
                  </a:cubicBezTo>
                  <a:cubicBezTo>
                    <a:pt x="587532" y="1338059"/>
                    <a:pt x="655722" y="1389679"/>
                    <a:pt x="576776" y="1337049"/>
                  </a:cubicBezTo>
                  <a:cubicBezTo>
                    <a:pt x="572087" y="1322981"/>
                    <a:pt x="556077" y="1308109"/>
                    <a:pt x="562708" y="1294846"/>
                  </a:cubicBezTo>
                  <a:cubicBezTo>
                    <a:pt x="569339" y="1281583"/>
                    <a:pt x="592195" y="1288407"/>
                    <a:pt x="604911" y="1280778"/>
                  </a:cubicBezTo>
                  <a:cubicBezTo>
                    <a:pt x="616284" y="1273954"/>
                    <a:pt x="622690" y="1260928"/>
                    <a:pt x="633047" y="1252643"/>
                  </a:cubicBezTo>
                  <a:cubicBezTo>
                    <a:pt x="646249" y="1242081"/>
                    <a:pt x="662526" y="1235641"/>
                    <a:pt x="675250" y="1224507"/>
                  </a:cubicBezTo>
                  <a:cubicBezTo>
                    <a:pt x="700204" y="1202672"/>
                    <a:pt x="720116" y="1175396"/>
                    <a:pt x="745588" y="1154169"/>
                  </a:cubicBezTo>
                  <a:cubicBezTo>
                    <a:pt x="776577" y="1128345"/>
                    <a:pt x="813073" y="1109654"/>
                    <a:pt x="844062" y="1083830"/>
                  </a:cubicBezTo>
                  <a:cubicBezTo>
                    <a:pt x="903780" y="1034065"/>
                    <a:pt x="933508" y="987636"/>
                    <a:pt x="984739" y="929086"/>
                  </a:cubicBezTo>
                  <a:cubicBezTo>
                    <a:pt x="993473" y="919104"/>
                    <a:pt x="1003496" y="910329"/>
                    <a:pt x="1012874" y="900950"/>
                  </a:cubicBezTo>
                  <a:cubicBezTo>
                    <a:pt x="906796" y="865592"/>
                    <a:pt x="1037550" y="913288"/>
                    <a:pt x="928468" y="858747"/>
                  </a:cubicBezTo>
                  <a:cubicBezTo>
                    <a:pt x="915205" y="852115"/>
                    <a:pt x="900651" y="848276"/>
                    <a:pt x="886265" y="844680"/>
                  </a:cubicBezTo>
                  <a:cubicBezTo>
                    <a:pt x="831405" y="830965"/>
                    <a:pt x="773043" y="824486"/>
                    <a:pt x="717453" y="816544"/>
                  </a:cubicBezTo>
                  <a:cubicBezTo>
                    <a:pt x="754967" y="788409"/>
                    <a:pt x="786456" y="749553"/>
                    <a:pt x="829994" y="732138"/>
                  </a:cubicBezTo>
                  <a:cubicBezTo>
                    <a:pt x="1001089" y="663701"/>
                    <a:pt x="788619" y="750946"/>
                    <a:pt x="984739" y="661800"/>
                  </a:cubicBezTo>
                  <a:cubicBezTo>
                    <a:pt x="1007728" y="651350"/>
                    <a:pt x="1032491" y="644957"/>
                    <a:pt x="1055077" y="633664"/>
                  </a:cubicBezTo>
                  <a:cubicBezTo>
                    <a:pt x="1164155" y="579125"/>
                    <a:pt x="1033408" y="626820"/>
                    <a:pt x="1139484" y="591461"/>
                  </a:cubicBezTo>
                  <a:cubicBezTo>
                    <a:pt x="1144173" y="577393"/>
                    <a:pt x="1164036" y="559743"/>
                    <a:pt x="1153551" y="549258"/>
                  </a:cubicBezTo>
                  <a:cubicBezTo>
                    <a:pt x="1136644" y="532351"/>
                    <a:pt x="1106115" y="542061"/>
                    <a:pt x="1083213" y="535190"/>
                  </a:cubicBezTo>
                  <a:cubicBezTo>
                    <a:pt x="873504" y="472277"/>
                    <a:pt x="1241894" y="519779"/>
                    <a:pt x="759656" y="492987"/>
                  </a:cubicBezTo>
                  <a:cubicBezTo>
                    <a:pt x="740899" y="474230"/>
                    <a:pt x="698183" y="462727"/>
                    <a:pt x="703385" y="436716"/>
                  </a:cubicBezTo>
                  <a:cubicBezTo>
                    <a:pt x="708074" y="413270"/>
                    <a:pt x="704190" y="386273"/>
                    <a:pt x="717453" y="366378"/>
                  </a:cubicBezTo>
                  <a:cubicBezTo>
                    <a:pt x="734108" y="341395"/>
                    <a:pt x="764994" y="329647"/>
                    <a:pt x="787791" y="310107"/>
                  </a:cubicBezTo>
                  <a:cubicBezTo>
                    <a:pt x="836854" y="268054"/>
                    <a:pt x="806261" y="273703"/>
                    <a:pt x="886265" y="225701"/>
                  </a:cubicBezTo>
                  <a:cubicBezTo>
                    <a:pt x="907919" y="212709"/>
                    <a:pt x="933158" y="206944"/>
                    <a:pt x="956604" y="197566"/>
                  </a:cubicBezTo>
                  <a:cubicBezTo>
                    <a:pt x="773787" y="151861"/>
                    <a:pt x="1122328" y="235308"/>
                    <a:pt x="661182" y="169430"/>
                  </a:cubicBezTo>
                  <a:cubicBezTo>
                    <a:pt x="640422" y="166464"/>
                    <a:pt x="623668" y="150673"/>
                    <a:pt x="604911" y="141295"/>
                  </a:cubicBezTo>
                  <a:cubicBezTo>
                    <a:pt x="624880" y="81391"/>
                    <a:pt x="612944" y="96226"/>
                    <a:pt x="675250" y="42821"/>
                  </a:cubicBezTo>
                  <a:cubicBezTo>
                    <a:pt x="688087" y="31818"/>
                    <a:pt x="703927" y="24830"/>
                    <a:pt x="717453" y="14686"/>
                  </a:cubicBezTo>
                  <a:cubicBezTo>
                    <a:pt x="722758" y="10707"/>
                    <a:pt x="737038" y="-3061"/>
                    <a:pt x="731520" y="618"/>
                  </a:cubicBezTo>
                  <a:cubicBezTo>
                    <a:pt x="683168" y="32853"/>
                    <a:pt x="657972" y="60344"/>
                    <a:pt x="604911" y="70956"/>
                  </a:cubicBezTo>
                  <a:cubicBezTo>
                    <a:pt x="572397" y="77459"/>
                    <a:pt x="539262" y="80335"/>
                    <a:pt x="506437" y="85024"/>
                  </a:cubicBezTo>
                  <a:cubicBezTo>
                    <a:pt x="482613" y="91831"/>
                    <a:pt x="373051" y="126005"/>
                    <a:pt x="337625" y="127227"/>
                  </a:cubicBezTo>
                  <a:cubicBezTo>
                    <a:pt x="225150" y="131105"/>
                    <a:pt x="93785" y="89714"/>
                    <a:pt x="42204" y="11316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410812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2F4F288-D98A-4C1D-AEF7-23339CA6CD71}"/>
              </a:ext>
            </a:extLst>
          </p:cNvPr>
          <p:cNvSpPr/>
          <p:nvPr/>
        </p:nvSpPr>
        <p:spPr>
          <a:xfrm>
            <a:off x="1616998" y="102010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BFFD2D-EFE6-4AFB-86B6-1B5C9ABFB340}"/>
              </a:ext>
            </a:extLst>
          </p:cNvPr>
          <p:cNvSpPr/>
          <p:nvPr/>
        </p:nvSpPr>
        <p:spPr>
          <a:xfrm>
            <a:off x="1616998" y="191545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5BB4DD-7C8C-4D09-835A-68EC6DF127C5}"/>
              </a:ext>
            </a:extLst>
          </p:cNvPr>
          <p:cNvSpPr/>
          <p:nvPr/>
        </p:nvSpPr>
        <p:spPr>
          <a:xfrm>
            <a:off x="2732754" y="102010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2C769B-3F29-4E96-9A09-925FF22244D4}"/>
              </a:ext>
            </a:extLst>
          </p:cNvPr>
          <p:cNvSpPr/>
          <p:nvPr/>
        </p:nvSpPr>
        <p:spPr>
          <a:xfrm>
            <a:off x="2732754" y="191545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FBFFB-6967-44A8-96BB-2B156E040565}"/>
              </a:ext>
            </a:extLst>
          </p:cNvPr>
          <p:cNvSpPr/>
          <p:nvPr/>
        </p:nvSpPr>
        <p:spPr>
          <a:xfrm>
            <a:off x="3848510" y="102010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7CD7F9-6BC3-44C3-B276-0E2CBD76175B}"/>
              </a:ext>
            </a:extLst>
          </p:cNvPr>
          <p:cNvSpPr/>
          <p:nvPr/>
        </p:nvSpPr>
        <p:spPr>
          <a:xfrm>
            <a:off x="3848510" y="191545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4C66B4-FD22-430C-A4FE-4A686697D246}"/>
              </a:ext>
            </a:extLst>
          </p:cNvPr>
          <p:cNvSpPr/>
          <p:nvPr/>
        </p:nvSpPr>
        <p:spPr>
          <a:xfrm>
            <a:off x="4964266" y="102010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FD0855-E009-4986-A307-CE3FC033BBB0}"/>
              </a:ext>
            </a:extLst>
          </p:cNvPr>
          <p:cNvSpPr/>
          <p:nvPr/>
        </p:nvSpPr>
        <p:spPr>
          <a:xfrm>
            <a:off x="4964266" y="191545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81DB81-338E-4DBA-82F0-E8ECE01D1BDC}"/>
              </a:ext>
            </a:extLst>
          </p:cNvPr>
          <p:cNvSpPr/>
          <p:nvPr/>
        </p:nvSpPr>
        <p:spPr>
          <a:xfrm>
            <a:off x="6080022" y="102010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A18C3F-E6F2-4677-A0EF-9F83A771A89E}"/>
              </a:ext>
            </a:extLst>
          </p:cNvPr>
          <p:cNvSpPr/>
          <p:nvPr/>
        </p:nvSpPr>
        <p:spPr>
          <a:xfrm>
            <a:off x="6080022" y="191545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355429-A39C-4755-A3F3-B180710C536B}"/>
              </a:ext>
            </a:extLst>
          </p:cNvPr>
          <p:cNvSpPr/>
          <p:nvPr/>
        </p:nvSpPr>
        <p:spPr>
          <a:xfrm>
            <a:off x="1626449" y="280451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EED1B5-0674-4DED-971E-32F5D4A240BE}"/>
              </a:ext>
            </a:extLst>
          </p:cNvPr>
          <p:cNvSpPr/>
          <p:nvPr/>
        </p:nvSpPr>
        <p:spPr>
          <a:xfrm>
            <a:off x="2742205" y="280451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F8D0C5-0D6C-4F9A-B82D-E24964C6BA4E}"/>
              </a:ext>
            </a:extLst>
          </p:cNvPr>
          <p:cNvSpPr/>
          <p:nvPr/>
        </p:nvSpPr>
        <p:spPr>
          <a:xfrm>
            <a:off x="3857961" y="280451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DA4600-CDDF-41AB-9717-096CFA2C1714}"/>
              </a:ext>
            </a:extLst>
          </p:cNvPr>
          <p:cNvSpPr/>
          <p:nvPr/>
        </p:nvSpPr>
        <p:spPr>
          <a:xfrm>
            <a:off x="4973717" y="280451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D08EB58-E6C7-4A36-86A8-0FC6D59ABF5C}"/>
              </a:ext>
            </a:extLst>
          </p:cNvPr>
          <p:cNvSpPr/>
          <p:nvPr/>
        </p:nvSpPr>
        <p:spPr>
          <a:xfrm>
            <a:off x="6089473" y="2804510"/>
            <a:ext cx="1115756" cy="895350"/>
          </a:xfrm>
          <a:prstGeom prst="rect">
            <a:avLst/>
          </a:prstGeom>
          <a:solidFill>
            <a:srgbClr val="9900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1720386-043B-4FED-83D0-20324B48F73B}"/>
              </a:ext>
            </a:extLst>
          </p:cNvPr>
          <p:cNvGrpSpPr/>
          <p:nvPr/>
        </p:nvGrpSpPr>
        <p:grpSpPr>
          <a:xfrm>
            <a:off x="7197391" y="1020100"/>
            <a:ext cx="1125207" cy="2679760"/>
            <a:chOff x="8879194" y="-239812"/>
            <a:chExt cx="1125207" cy="26797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9C00D2D-9CA2-47BD-8009-1EAD2F38F880}"/>
                </a:ext>
              </a:extLst>
            </p:cNvPr>
            <p:cNvSpPr/>
            <p:nvPr/>
          </p:nvSpPr>
          <p:spPr>
            <a:xfrm>
              <a:off x="8879194" y="-239812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8D1F816-28D8-46A2-814E-0B1B2CBC3F74}"/>
                </a:ext>
              </a:extLst>
            </p:cNvPr>
            <p:cNvSpPr/>
            <p:nvPr/>
          </p:nvSpPr>
          <p:spPr>
            <a:xfrm>
              <a:off x="8879194" y="65553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D1C2C32-2BD7-4D02-B3DB-6DAAFB418E87}"/>
                </a:ext>
              </a:extLst>
            </p:cNvPr>
            <p:cNvSpPr/>
            <p:nvPr/>
          </p:nvSpPr>
          <p:spPr>
            <a:xfrm>
              <a:off x="8888645" y="154459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3311255-1F5E-4575-AE2B-41A013BB16F7}"/>
              </a:ext>
            </a:extLst>
          </p:cNvPr>
          <p:cNvGrpSpPr/>
          <p:nvPr/>
        </p:nvGrpSpPr>
        <p:grpSpPr>
          <a:xfrm>
            <a:off x="8320985" y="1023245"/>
            <a:ext cx="1125207" cy="2679760"/>
            <a:chOff x="8879194" y="-239812"/>
            <a:chExt cx="1125207" cy="267976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82B838B-8793-4254-B770-06EA358366F0}"/>
                </a:ext>
              </a:extLst>
            </p:cNvPr>
            <p:cNvSpPr/>
            <p:nvPr/>
          </p:nvSpPr>
          <p:spPr>
            <a:xfrm>
              <a:off x="8879194" y="-239812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A165385-F979-457D-85C9-75A4A09426F2}"/>
                </a:ext>
              </a:extLst>
            </p:cNvPr>
            <p:cNvSpPr/>
            <p:nvPr/>
          </p:nvSpPr>
          <p:spPr>
            <a:xfrm>
              <a:off x="8879194" y="65553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A008CDB-3204-4E84-8BBC-3702DAD3A1EB}"/>
                </a:ext>
              </a:extLst>
            </p:cNvPr>
            <p:cNvSpPr/>
            <p:nvPr/>
          </p:nvSpPr>
          <p:spPr>
            <a:xfrm>
              <a:off x="8888645" y="1544598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6FF910C-6950-4AF0-9CD5-430D04BDFF96}"/>
              </a:ext>
            </a:extLst>
          </p:cNvPr>
          <p:cNvGrpSpPr/>
          <p:nvPr/>
        </p:nvGrpSpPr>
        <p:grpSpPr>
          <a:xfrm>
            <a:off x="1616998" y="3693570"/>
            <a:ext cx="7846866" cy="911075"/>
            <a:chOff x="1616998" y="3693570"/>
            <a:chExt cx="7846866" cy="91107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FA0E3BF-849A-4083-9B0A-B57A7EE8C3F0}"/>
                </a:ext>
              </a:extLst>
            </p:cNvPr>
            <p:cNvSpPr/>
            <p:nvPr/>
          </p:nvSpPr>
          <p:spPr>
            <a:xfrm>
              <a:off x="1616998" y="3693570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2FB7D8B-823F-4A90-827B-31DD439F690E}"/>
                </a:ext>
              </a:extLst>
            </p:cNvPr>
            <p:cNvSpPr/>
            <p:nvPr/>
          </p:nvSpPr>
          <p:spPr>
            <a:xfrm>
              <a:off x="4959510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C71583E-184F-4263-99D0-00BDD73B978C}"/>
                </a:ext>
              </a:extLst>
            </p:cNvPr>
            <p:cNvSpPr/>
            <p:nvPr/>
          </p:nvSpPr>
          <p:spPr>
            <a:xfrm>
              <a:off x="8348108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754A358-19D7-42D8-B63F-EA409CBE306F}"/>
                </a:ext>
              </a:extLst>
            </p:cNvPr>
            <p:cNvSpPr/>
            <p:nvPr/>
          </p:nvSpPr>
          <p:spPr>
            <a:xfrm>
              <a:off x="2731112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74F3B24-627C-48DB-9770-F77EF7B5B9F4}"/>
                </a:ext>
              </a:extLst>
            </p:cNvPr>
            <p:cNvSpPr/>
            <p:nvPr/>
          </p:nvSpPr>
          <p:spPr>
            <a:xfrm>
              <a:off x="6089473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E9DF712-4D12-41DE-AEA0-0C37EF062CAA}"/>
                </a:ext>
              </a:extLst>
            </p:cNvPr>
            <p:cNvSpPr/>
            <p:nvPr/>
          </p:nvSpPr>
          <p:spPr>
            <a:xfrm>
              <a:off x="3862687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5F0D11F-6E1B-4F6E-B9F2-323B5BDA8C56}"/>
                </a:ext>
              </a:extLst>
            </p:cNvPr>
            <p:cNvSpPr/>
            <p:nvPr/>
          </p:nvSpPr>
          <p:spPr>
            <a:xfrm>
              <a:off x="7219436" y="3709295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FECEB33-0DB9-4B0F-9DF6-8A63DB47672E}"/>
              </a:ext>
            </a:extLst>
          </p:cNvPr>
          <p:cNvGrpSpPr/>
          <p:nvPr/>
        </p:nvGrpSpPr>
        <p:grpSpPr>
          <a:xfrm>
            <a:off x="1614022" y="4591226"/>
            <a:ext cx="7846866" cy="911075"/>
            <a:chOff x="1616998" y="3693570"/>
            <a:chExt cx="7846866" cy="911075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60EE235-F119-467E-95D5-7CF6F3AB4607}"/>
                </a:ext>
              </a:extLst>
            </p:cNvPr>
            <p:cNvSpPr/>
            <p:nvPr/>
          </p:nvSpPr>
          <p:spPr>
            <a:xfrm>
              <a:off x="1616998" y="3693570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F39D623-156B-4F0D-A803-4B625FDE3AB7}"/>
                </a:ext>
              </a:extLst>
            </p:cNvPr>
            <p:cNvSpPr/>
            <p:nvPr/>
          </p:nvSpPr>
          <p:spPr>
            <a:xfrm>
              <a:off x="4959510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0ED921E-2892-4C67-8F3D-EBAD422A9D43}"/>
                </a:ext>
              </a:extLst>
            </p:cNvPr>
            <p:cNvSpPr/>
            <p:nvPr/>
          </p:nvSpPr>
          <p:spPr>
            <a:xfrm>
              <a:off x="8348108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754FBBF-AD9A-432A-8605-7BCD2F7E4783}"/>
                </a:ext>
              </a:extLst>
            </p:cNvPr>
            <p:cNvSpPr/>
            <p:nvPr/>
          </p:nvSpPr>
          <p:spPr>
            <a:xfrm>
              <a:off x="2731112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9F481ED-7F75-4B26-8A24-94FE0D062068}"/>
                </a:ext>
              </a:extLst>
            </p:cNvPr>
            <p:cNvSpPr/>
            <p:nvPr/>
          </p:nvSpPr>
          <p:spPr>
            <a:xfrm>
              <a:off x="6089473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2D68DA2-17F0-4C34-9CFB-932918E77616}"/>
                </a:ext>
              </a:extLst>
            </p:cNvPr>
            <p:cNvSpPr/>
            <p:nvPr/>
          </p:nvSpPr>
          <p:spPr>
            <a:xfrm>
              <a:off x="3862687" y="3707961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D8FADB0-140C-4B79-AB7A-B3B59265903E}"/>
                </a:ext>
              </a:extLst>
            </p:cNvPr>
            <p:cNvSpPr/>
            <p:nvPr/>
          </p:nvSpPr>
          <p:spPr>
            <a:xfrm>
              <a:off x="7219436" y="3709295"/>
              <a:ext cx="1115756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19FE981-9953-4063-849B-6C0F575CCCDA}"/>
              </a:ext>
            </a:extLst>
          </p:cNvPr>
          <p:cNvGrpSpPr/>
          <p:nvPr/>
        </p:nvGrpSpPr>
        <p:grpSpPr>
          <a:xfrm>
            <a:off x="2200310" y="735902"/>
            <a:ext cx="7266530" cy="4857056"/>
            <a:chOff x="2200310" y="735902"/>
            <a:chExt cx="7467672" cy="485705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98264CD-24E1-4A36-A7C2-2658AF4BF187}"/>
                </a:ext>
              </a:extLst>
            </p:cNvPr>
            <p:cNvSpPr/>
            <p:nvPr/>
          </p:nvSpPr>
          <p:spPr>
            <a:xfrm>
              <a:off x="2345976" y="1025707"/>
              <a:ext cx="7322006" cy="452491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34838D8-2613-4F3F-BB43-618913C5557A}"/>
                </a:ext>
              </a:extLst>
            </p:cNvPr>
            <p:cNvSpPr txBox="1"/>
            <p:nvPr/>
          </p:nvSpPr>
          <p:spPr>
            <a:xfrm>
              <a:off x="2200310" y="2483831"/>
              <a:ext cx="6143334" cy="2569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800" dirty="0" err="1">
                  <a:latin typeface="Comic Sans MS" panose="030F0702030302020204" pitchFamily="66" charset="0"/>
                </a:rPr>
                <a:t>Cocoamade</a:t>
              </a:r>
              <a:endParaRPr lang="en-NZ" sz="4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NZ" sz="4800" dirty="0">
                  <a:latin typeface="Comic Sans MS" panose="030F0702030302020204" pitchFamily="66" charset="0"/>
                </a:rPr>
                <a:t>Chocolate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802390B-C6E5-4CFF-A0DA-2978E7B77FA1}"/>
                </a:ext>
              </a:extLst>
            </p:cNvPr>
            <p:cNvSpPr/>
            <p:nvPr/>
          </p:nvSpPr>
          <p:spPr>
            <a:xfrm>
              <a:off x="2270206" y="735902"/>
              <a:ext cx="1618813" cy="4857056"/>
            </a:xfrm>
            <a:custGeom>
              <a:avLst/>
              <a:gdLst>
                <a:gd name="connsiteX0" fmla="*/ 42204 w 1156565"/>
                <a:gd name="connsiteY0" fmla="*/ 113160 h 2842731"/>
                <a:gd name="connsiteX1" fmla="*/ 28136 w 1156565"/>
                <a:gd name="connsiteY1" fmla="*/ 267904 h 2842731"/>
                <a:gd name="connsiteX2" fmla="*/ 14068 w 1156565"/>
                <a:gd name="connsiteY2" fmla="*/ 324175 h 2842731"/>
                <a:gd name="connsiteX3" fmla="*/ 42204 w 1156565"/>
                <a:gd name="connsiteY3" fmla="*/ 704003 h 2842731"/>
                <a:gd name="connsiteX4" fmla="*/ 14068 w 1156565"/>
                <a:gd name="connsiteY4" fmla="*/ 1224507 h 2842731"/>
                <a:gd name="connsiteX5" fmla="*/ 0 w 1156565"/>
                <a:gd name="connsiteY5" fmla="*/ 1308913 h 2842731"/>
                <a:gd name="connsiteX6" fmla="*/ 14068 w 1156565"/>
                <a:gd name="connsiteY6" fmla="*/ 1477726 h 2842731"/>
                <a:gd name="connsiteX7" fmla="*/ 56271 w 1156565"/>
                <a:gd name="connsiteY7" fmla="*/ 1632470 h 2842731"/>
                <a:gd name="connsiteX8" fmla="*/ 56271 w 1156565"/>
                <a:gd name="connsiteY8" fmla="*/ 2828224 h 2842731"/>
                <a:gd name="connsiteX9" fmla="*/ 140677 w 1156565"/>
                <a:gd name="connsiteY9" fmla="*/ 2800089 h 2842731"/>
                <a:gd name="connsiteX10" fmla="*/ 267287 w 1156565"/>
                <a:gd name="connsiteY10" fmla="*/ 2814156 h 2842731"/>
                <a:gd name="connsiteX11" fmla="*/ 309490 w 1156565"/>
                <a:gd name="connsiteY11" fmla="*/ 2828224 h 2842731"/>
                <a:gd name="connsiteX12" fmla="*/ 168813 w 1156565"/>
                <a:gd name="connsiteY12" fmla="*/ 2828224 h 2842731"/>
                <a:gd name="connsiteX13" fmla="*/ 126610 w 1156565"/>
                <a:gd name="connsiteY13" fmla="*/ 2842292 h 2842731"/>
                <a:gd name="connsiteX14" fmla="*/ 239151 w 1156565"/>
                <a:gd name="connsiteY14" fmla="*/ 2814156 h 2842731"/>
                <a:gd name="connsiteX15" fmla="*/ 548640 w 1156565"/>
                <a:gd name="connsiteY15" fmla="*/ 2786021 h 2842731"/>
                <a:gd name="connsiteX16" fmla="*/ 647114 w 1156565"/>
                <a:gd name="connsiteY16" fmla="*/ 2743818 h 2842731"/>
                <a:gd name="connsiteX17" fmla="*/ 689317 w 1156565"/>
                <a:gd name="connsiteY17" fmla="*/ 2729750 h 2842731"/>
                <a:gd name="connsiteX18" fmla="*/ 815927 w 1156565"/>
                <a:gd name="connsiteY18" fmla="*/ 2701615 h 2842731"/>
                <a:gd name="connsiteX19" fmla="*/ 872197 w 1156565"/>
                <a:gd name="connsiteY19" fmla="*/ 2673480 h 2842731"/>
                <a:gd name="connsiteX20" fmla="*/ 928468 w 1156565"/>
                <a:gd name="connsiteY20" fmla="*/ 2659412 h 2842731"/>
                <a:gd name="connsiteX21" fmla="*/ 970671 w 1156565"/>
                <a:gd name="connsiteY21" fmla="*/ 2645344 h 2842731"/>
                <a:gd name="connsiteX22" fmla="*/ 914400 w 1156565"/>
                <a:gd name="connsiteY22" fmla="*/ 2589073 h 2842731"/>
                <a:gd name="connsiteX23" fmla="*/ 886265 w 1156565"/>
                <a:gd name="connsiteY23" fmla="*/ 2546870 h 2842731"/>
                <a:gd name="connsiteX24" fmla="*/ 815927 w 1156565"/>
                <a:gd name="connsiteY24" fmla="*/ 2504667 h 2842731"/>
                <a:gd name="connsiteX25" fmla="*/ 773724 w 1156565"/>
                <a:gd name="connsiteY25" fmla="*/ 2476532 h 2842731"/>
                <a:gd name="connsiteX26" fmla="*/ 759656 w 1156565"/>
                <a:gd name="connsiteY26" fmla="*/ 2434329 h 2842731"/>
                <a:gd name="connsiteX27" fmla="*/ 801859 w 1156565"/>
                <a:gd name="connsiteY27" fmla="*/ 2406193 h 2842731"/>
                <a:gd name="connsiteX28" fmla="*/ 914400 w 1156565"/>
                <a:gd name="connsiteY28" fmla="*/ 2321787 h 2842731"/>
                <a:gd name="connsiteX29" fmla="*/ 998807 w 1156565"/>
                <a:gd name="connsiteY29" fmla="*/ 2237381 h 2842731"/>
                <a:gd name="connsiteX30" fmla="*/ 1097280 w 1156565"/>
                <a:gd name="connsiteY30" fmla="*/ 2152975 h 2842731"/>
                <a:gd name="connsiteX31" fmla="*/ 1111348 w 1156565"/>
                <a:gd name="connsiteY31" fmla="*/ 2110772 h 2842731"/>
                <a:gd name="connsiteX32" fmla="*/ 1055077 w 1156565"/>
                <a:gd name="connsiteY32" fmla="*/ 2124840 h 2842731"/>
                <a:gd name="connsiteX33" fmla="*/ 942536 w 1156565"/>
                <a:gd name="connsiteY33" fmla="*/ 2138907 h 2842731"/>
                <a:gd name="connsiteX34" fmla="*/ 633047 w 1156565"/>
                <a:gd name="connsiteY34" fmla="*/ 2251449 h 2842731"/>
                <a:gd name="connsiteX35" fmla="*/ 576776 w 1156565"/>
                <a:gd name="connsiteY35" fmla="*/ 2054501 h 2842731"/>
                <a:gd name="connsiteX36" fmla="*/ 703385 w 1156565"/>
                <a:gd name="connsiteY36" fmla="*/ 1871621 h 2842731"/>
                <a:gd name="connsiteX37" fmla="*/ 858130 w 1156565"/>
                <a:gd name="connsiteY37" fmla="*/ 1702809 h 2842731"/>
                <a:gd name="connsiteX38" fmla="*/ 886265 w 1156565"/>
                <a:gd name="connsiteY38" fmla="*/ 1674673 h 2842731"/>
                <a:gd name="connsiteX39" fmla="*/ 928468 w 1156565"/>
                <a:gd name="connsiteY39" fmla="*/ 1660606 h 2842731"/>
                <a:gd name="connsiteX40" fmla="*/ 970671 w 1156565"/>
                <a:gd name="connsiteY40" fmla="*/ 1632470 h 2842731"/>
                <a:gd name="connsiteX41" fmla="*/ 914400 w 1156565"/>
                <a:gd name="connsiteY41" fmla="*/ 1604335 h 2842731"/>
                <a:gd name="connsiteX42" fmla="*/ 858130 w 1156565"/>
                <a:gd name="connsiteY42" fmla="*/ 1562132 h 2842731"/>
                <a:gd name="connsiteX43" fmla="*/ 745588 w 1156565"/>
                <a:gd name="connsiteY43" fmla="*/ 1505861 h 2842731"/>
                <a:gd name="connsiteX44" fmla="*/ 675250 w 1156565"/>
                <a:gd name="connsiteY44" fmla="*/ 1435523 h 2842731"/>
                <a:gd name="connsiteX45" fmla="*/ 576776 w 1156565"/>
                <a:gd name="connsiteY45" fmla="*/ 1337049 h 2842731"/>
                <a:gd name="connsiteX46" fmla="*/ 562708 w 1156565"/>
                <a:gd name="connsiteY46" fmla="*/ 1294846 h 2842731"/>
                <a:gd name="connsiteX47" fmla="*/ 604911 w 1156565"/>
                <a:gd name="connsiteY47" fmla="*/ 1280778 h 2842731"/>
                <a:gd name="connsiteX48" fmla="*/ 633047 w 1156565"/>
                <a:gd name="connsiteY48" fmla="*/ 1252643 h 2842731"/>
                <a:gd name="connsiteX49" fmla="*/ 675250 w 1156565"/>
                <a:gd name="connsiteY49" fmla="*/ 1224507 h 2842731"/>
                <a:gd name="connsiteX50" fmla="*/ 745588 w 1156565"/>
                <a:gd name="connsiteY50" fmla="*/ 1154169 h 2842731"/>
                <a:gd name="connsiteX51" fmla="*/ 844062 w 1156565"/>
                <a:gd name="connsiteY51" fmla="*/ 1083830 h 2842731"/>
                <a:gd name="connsiteX52" fmla="*/ 984739 w 1156565"/>
                <a:gd name="connsiteY52" fmla="*/ 929086 h 2842731"/>
                <a:gd name="connsiteX53" fmla="*/ 1012874 w 1156565"/>
                <a:gd name="connsiteY53" fmla="*/ 900950 h 2842731"/>
                <a:gd name="connsiteX54" fmla="*/ 928468 w 1156565"/>
                <a:gd name="connsiteY54" fmla="*/ 858747 h 2842731"/>
                <a:gd name="connsiteX55" fmla="*/ 886265 w 1156565"/>
                <a:gd name="connsiteY55" fmla="*/ 844680 h 2842731"/>
                <a:gd name="connsiteX56" fmla="*/ 717453 w 1156565"/>
                <a:gd name="connsiteY56" fmla="*/ 816544 h 2842731"/>
                <a:gd name="connsiteX57" fmla="*/ 829994 w 1156565"/>
                <a:gd name="connsiteY57" fmla="*/ 732138 h 2842731"/>
                <a:gd name="connsiteX58" fmla="*/ 984739 w 1156565"/>
                <a:gd name="connsiteY58" fmla="*/ 661800 h 2842731"/>
                <a:gd name="connsiteX59" fmla="*/ 1055077 w 1156565"/>
                <a:gd name="connsiteY59" fmla="*/ 633664 h 2842731"/>
                <a:gd name="connsiteX60" fmla="*/ 1139484 w 1156565"/>
                <a:gd name="connsiteY60" fmla="*/ 591461 h 2842731"/>
                <a:gd name="connsiteX61" fmla="*/ 1153551 w 1156565"/>
                <a:gd name="connsiteY61" fmla="*/ 549258 h 2842731"/>
                <a:gd name="connsiteX62" fmla="*/ 1083213 w 1156565"/>
                <a:gd name="connsiteY62" fmla="*/ 535190 h 2842731"/>
                <a:gd name="connsiteX63" fmla="*/ 759656 w 1156565"/>
                <a:gd name="connsiteY63" fmla="*/ 492987 h 2842731"/>
                <a:gd name="connsiteX64" fmla="*/ 703385 w 1156565"/>
                <a:gd name="connsiteY64" fmla="*/ 436716 h 2842731"/>
                <a:gd name="connsiteX65" fmla="*/ 717453 w 1156565"/>
                <a:gd name="connsiteY65" fmla="*/ 366378 h 2842731"/>
                <a:gd name="connsiteX66" fmla="*/ 787791 w 1156565"/>
                <a:gd name="connsiteY66" fmla="*/ 310107 h 2842731"/>
                <a:gd name="connsiteX67" fmla="*/ 886265 w 1156565"/>
                <a:gd name="connsiteY67" fmla="*/ 225701 h 2842731"/>
                <a:gd name="connsiteX68" fmla="*/ 956604 w 1156565"/>
                <a:gd name="connsiteY68" fmla="*/ 197566 h 2842731"/>
                <a:gd name="connsiteX69" fmla="*/ 661182 w 1156565"/>
                <a:gd name="connsiteY69" fmla="*/ 169430 h 2842731"/>
                <a:gd name="connsiteX70" fmla="*/ 604911 w 1156565"/>
                <a:gd name="connsiteY70" fmla="*/ 141295 h 2842731"/>
                <a:gd name="connsiteX71" fmla="*/ 675250 w 1156565"/>
                <a:gd name="connsiteY71" fmla="*/ 42821 h 2842731"/>
                <a:gd name="connsiteX72" fmla="*/ 717453 w 1156565"/>
                <a:gd name="connsiteY72" fmla="*/ 14686 h 2842731"/>
                <a:gd name="connsiteX73" fmla="*/ 731520 w 1156565"/>
                <a:gd name="connsiteY73" fmla="*/ 618 h 2842731"/>
                <a:gd name="connsiteX74" fmla="*/ 604911 w 1156565"/>
                <a:gd name="connsiteY74" fmla="*/ 70956 h 2842731"/>
                <a:gd name="connsiteX75" fmla="*/ 506437 w 1156565"/>
                <a:gd name="connsiteY75" fmla="*/ 85024 h 2842731"/>
                <a:gd name="connsiteX76" fmla="*/ 337625 w 1156565"/>
                <a:gd name="connsiteY76" fmla="*/ 127227 h 2842731"/>
                <a:gd name="connsiteX77" fmla="*/ 42204 w 1156565"/>
                <a:gd name="connsiteY77" fmla="*/ 113160 h 284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156565" h="2842731">
                  <a:moveTo>
                    <a:pt x="42204" y="113160"/>
                  </a:moveTo>
                  <a:cubicBezTo>
                    <a:pt x="-9377" y="136606"/>
                    <a:pt x="34981" y="216564"/>
                    <a:pt x="28136" y="267904"/>
                  </a:cubicBezTo>
                  <a:cubicBezTo>
                    <a:pt x="25581" y="287069"/>
                    <a:pt x="14068" y="304841"/>
                    <a:pt x="14068" y="324175"/>
                  </a:cubicBezTo>
                  <a:cubicBezTo>
                    <a:pt x="14068" y="632561"/>
                    <a:pt x="-5551" y="560741"/>
                    <a:pt x="42204" y="704003"/>
                  </a:cubicBezTo>
                  <a:cubicBezTo>
                    <a:pt x="35688" y="860372"/>
                    <a:pt x="31294" y="1060862"/>
                    <a:pt x="14068" y="1224507"/>
                  </a:cubicBezTo>
                  <a:cubicBezTo>
                    <a:pt x="11082" y="1252874"/>
                    <a:pt x="4689" y="1280778"/>
                    <a:pt x="0" y="1308913"/>
                  </a:cubicBezTo>
                  <a:cubicBezTo>
                    <a:pt x="4689" y="1365184"/>
                    <a:pt x="5692" y="1421885"/>
                    <a:pt x="14068" y="1477726"/>
                  </a:cubicBezTo>
                  <a:cubicBezTo>
                    <a:pt x="22721" y="1535410"/>
                    <a:pt x="38827" y="1580136"/>
                    <a:pt x="56271" y="1632470"/>
                  </a:cubicBezTo>
                  <a:cubicBezTo>
                    <a:pt x="33499" y="2042393"/>
                    <a:pt x="8519" y="2384811"/>
                    <a:pt x="56271" y="2828224"/>
                  </a:cubicBezTo>
                  <a:cubicBezTo>
                    <a:pt x="59446" y="2857711"/>
                    <a:pt x="140677" y="2800089"/>
                    <a:pt x="140677" y="2800089"/>
                  </a:cubicBezTo>
                  <a:cubicBezTo>
                    <a:pt x="182880" y="2804778"/>
                    <a:pt x="225402" y="2807175"/>
                    <a:pt x="267287" y="2814156"/>
                  </a:cubicBezTo>
                  <a:cubicBezTo>
                    <a:pt x="281914" y="2816594"/>
                    <a:pt x="309490" y="2828224"/>
                    <a:pt x="309490" y="2828224"/>
                  </a:cubicBezTo>
                  <a:cubicBezTo>
                    <a:pt x="256700" y="2775436"/>
                    <a:pt x="286382" y="2789033"/>
                    <a:pt x="168813" y="2828224"/>
                  </a:cubicBezTo>
                  <a:cubicBezTo>
                    <a:pt x="154745" y="2832913"/>
                    <a:pt x="112069" y="2845200"/>
                    <a:pt x="126610" y="2842292"/>
                  </a:cubicBezTo>
                  <a:cubicBezTo>
                    <a:pt x="164527" y="2834708"/>
                    <a:pt x="200675" y="2818003"/>
                    <a:pt x="239151" y="2814156"/>
                  </a:cubicBezTo>
                  <a:cubicBezTo>
                    <a:pt x="436014" y="2794471"/>
                    <a:pt x="332865" y="2804003"/>
                    <a:pt x="548640" y="2786021"/>
                  </a:cubicBezTo>
                  <a:cubicBezTo>
                    <a:pt x="665751" y="2756743"/>
                    <a:pt x="549965" y="2792393"/>
                    <a:pt x="647114" y="2743818"/>
                  </a:cubicBezTo>
                  <a:cubicBezTo>
                    <a:pt x="660377" y="2737186"/>
                    <a:pt x="674931" y="2733346"/>
                    <a:pt x="689317" y="2729750"/>
                  </a:cubicBezTo>
                  <a:cubicBezTo>
                    <a:pt x="731259" y="2719265"/>
                    <a:pt x="773724" y="2710993"/>
                    <a:pt x="815927" y="2701615"/>
                  </a:cubicBezTo>
                  <a:cubicBezTo>
                    <a:pt x="834684" y="2692237"/>
                    <a:pt x="852562" y="2680843"/>
                    <a:pt x="872197" y="2673480"/>
                  </a:cubicBezTo>
                  <a:cubicBezTo>
                    <a:pt x="890300" y="2666691"/>
                    <a:pt x="909878" y="2664724"/>
                    <a:pt x="928468" y="2659412"/>
                  </a:cubicBezTo>
                  <a:cubicBezTo>
                    <a:pt x="942726" y="2655338"/>
                    <a:pt x="956603" y="2650033"/>
                    <a:pt x="970671" y="2645344"/>
                  </a:cubicBezTo>
                  <a:cubicBezTo>
                    <a:pt x="939980" y="2553266"/>
                    <a:pt x="982607" y="2643639"/>
                    <a:pt x="914400" y="2589073"/>
                  </a:cubicBezTo>
                  <a:cubicBezTo>
                    <a:pt x="901198" y="2578511"/>
                    <a:pt x="899102" y="2557873"/>
                    <a:pt x="886265" y="2546870"/>
                  </a:cubicBezTo>
                  <a:cubicBezTo>
                    <a:pt x="865505" y="2529076"/>
                    <a:pt x="839113" y="2519158"/>
                    <a:pt x="815927" y="2504667"/>
                  </a:cubicBezTo>
                  <a:cubicBezTo>
                    <a:pt x="801590" y="2495706"/>
                    <a:pt x="787792" y="2485910"/>
                    <a:pt x="773724" y="2476532"/>
                  </a:cubicBezTo>
                  <a:cubicBezTo>
                    <a:pt x="769035" y="2462464"/>
                    <a:pt x="754149" y="2448097"/>
                    <a:pt x="759656" y="2434329"/>
                  </a:cubicBezTo>
                  <a:cubicBezTo>
                    <a:pt x="765935" y="2418631"/>
                    <a:pt x="789904" y="2418148"/>
                    <a:pt x="801859" y="2406193"/>
                  </a:cubicBezTo>
                  <a:cubicBezTo>
                    <a:pt x="893025" y="2315025"/>
                    <a:pt x="730064" y="2413955"/>
                    <a:pt x="914400" y="2321787"/>
                  </a:cubicBezTo>
                  <a:cubicBezTo>
                    <a:pt x="1052337" y="2137875"/>
                    <a:pt x="875378" y="2360810"/>
                    <a:pt x="998807" y="2237381"/>
                  </a:cubicBezTo>
                  <a:cubicBezTo>
                    <a:pt x="1088917" y="2147271"/>
                    <a:pt x="1014455" y="2180584"/>
                    <a:pt x="1097280" y="2152975"/>
                  </a:cubicBezTo>
                  <a:cubicBezTo>
                    <a:pt x="1101969" y="2138907"/>
                    <a:pt x="1123686" y="2118997"/>
                    <a:pt x="1111348" y="2110772"/>
                  </a:cubicBezTo>
                  <a:cubicBezTo>
                    <a:pt x="1095261" y="2100047"/>
                    <a:pt x="1074148" y="2121661"/>
                    <a:pt x="1055077" y="2124840"/>
                  </a:cubicBezTo>
                  <a:cubicBezTo>
                    <a:pt x="1017786" y="2131055"/>
                    <a:pt x="980050" y="2134218"/>
                    <a:pt x="942536" y="2138907"/>
                  </a:cubicBezTo>
                  <a:cubicBezTo>
                    <a:pt x="671298" y="2244389"/>
                    <a:pt x="777177" y="2215415"/>
                    <a:pt x="633047" y="2251449"/>
                  </a:cubicBezTo>
                  <a:cubicBezTo>
                    <a:pt x="525853" y="2230010"/>
                    <a:pt x="501812" y="2249409"/>
                    <a:pt x="576776" y="2054501"/>
                  </a:cubicBezTo>
                  <a:cubicBezTo>
                    <a:pt x="603392" y="1985300"/>
                    <a:pt x="657068" y="1929517"/>
                    <a:pt x="703385" y="1871621"/>
                  </a:cubicBezTo>
                  <a:cubicBezTo>
                    <a:pt x="788658" y="1765031"/>
                    <a:pt x="738421" y="1822519"/>
                    <a:pt x="858130" y="1702809"/>
                  </a:cubicBezTo>
                  <a:cubicBezTo>
                    <a:pt x="867508" y="1693430"/>
                    <a:pt x="873682" y="1678867"/>
                    <a:pt x="886265" y="1674673"/>
                  </a:cubicBezTo>
                  <a:lnTo>
                    <a:pt x="928468" y="1660606"/>
                  </a:lnTo>
                  <a:cubicBezTo>
                    <a:pt x="942536" y="1651227"/>
                    <a:pt x="974772" y="1648873"/>
                    <a:pt x="970671" y="1632470"/>
                  </a:cubicBezTo>
                  <a:cubicBezTo>
                    <a:pt x="965585" y="1612125"/>
                    <a:pt x="932183" y="1615450"/>
                    <a:pt x="914400" y="1604335"/>
                  </a:cubicBezTo>
                  <a:cubicBezTo>
                    <a:pt x="894518" y="1591909"/>
                    <a:pt x="878382" y="1573946"/>
                    <a:pt x="858130" y="1562132"/>
                  </a:cubicBezTo>
                  <a:cubicBezTo>
                    <a:pt x="821901" y="1540999"/>
                    <a:pt x="745588" y="1505861"/>
                    <a:pt x="745588" y="1505861"/>
                  </a:cubicBezTo>
                  <a:cubicBezTo>
                    <a:pt x="722142" y="1482415"/>
                    <a:pt x="697431" y="1460169"/>
                    <a:pt x="675250" y="1435523"/>
                  </a:cubicBezTo>
                  <a:cubicBezTo>
                    <a:pt x="587532" y="1338059"/>
                    <a:pt x="655722" y="1389679"/>
                    <a:pt x="576776" y="1337049"/>
                  </a:cubicBezTo>
                  <a:cubicBezTo>
                    <a:pt x="572087" y="1322981"/>
                    <a:pt x="556077" y="1308109"/>
                    <a:pt x="562708" y="1294846"/>
                  </a:cubicBezTo>
                  <a:cubicBezTo>
                    <a:pt x="569339" y="1281583"/>
                    <a:pt x="592195" y="1288407"/>
                    <a:pt x="604911" y="1280778"/>
                  </a:cubicBezTo>
                  <a:cubicBezTo>
                    <a:pt x="616284" y="1273954"/>
                    <a:pt x="622690" y="1260928"/>
                    <a:pt x="633047" y="1252643"/>
                  </a:cubicBezTo>
                  <a:cubicBezTo>
                    <a:pt x="646249" y="1242081"/>
                    <a:pt x="662526" y="1235641"/>
                    <a:pt x="675250" y="1224507"/>
                  </a:cubicBezTo>
                  <a:cubicBezTo>
                    <a:pt x="700204" y="1202672"/>
                    <a:pt x="720116" y="1175396"/>
                    <a:pt x="745588" y="1154169"/>
                  </a:cubicBezTo>
                  <a:cubicBezTo>
                    <a:pt x="776577" y="1128345"/>
                    <a:pt x="813073" y="1109654"/>
                    <a:pt x="844062" y="1083830"/>
                  </a:cubicBezTo>
                  <a:cubicBezTo>
                    <a:pt x="903780" y="1034065"/>
                    <a:pt x="933508" y="987636"/>
                    <a:pt x="984739" y="929086"/>
                  </a:cubicBezTo>
                  <a:cubicBezTo>
                    <a:pt x="993473" y="919104"/>
                    <a:pt x="1003496" y="910329"/>
                    <a:pt x="1012874" y="900950"/>
                  </a:cubicBezTo>
                  <a:cubicBezTo>
                    <a:pt x="906796" y="865592"/>
                    <a:pt x="1037550" y="913288"/>
                    <a:pt x="928468" y="858747"/>
                  </a:cubicBezTo>
                  <a:cubicBezTo>
                    <a:pt x="915205" y="852115"/>
                    <a:pt x="900651" y="848276"/>
                    <a:pt x="886265" y="844680"/>
                  </a:cubicBezTo>
                  <a:cubicBezTo>
                    <a:pt x="831405" y="830965"/>
                    <a:pt x="773043" y="824486"/>
                    <a:pt x="717453" y="816544"/>
                  </a:cubicBezTo>
                  <a:cubicBezTo>
                    <a:pt x="754967" y="788409"/>
                    <a:pt x="786456" y="749553"/>
                    <a:pt x="829994" y="732138"/>
                  </a:cubicBezTo>
                  <a:cubicBezTo>
                    <a:pt x="1001089" y="663701"/>
                    <a:pt x="788619" y="750946"/>
                    <a:pt x="984739" y="661800"/>
                  </a:cubicBezTo>
                  <a:cubicBezTo>
                    <a:pt x="1007728" y="651350"/>
                    <a:pt x="1032491" y="644957"/>
                    <a:pt x="1055077" y="633664"/>
                  </a:cubicBezTo>
                  <a:cubicBezTo>
                    <a:pt x="1164155" y="579125"/>
                    <a:pt x="1033408" y="626820"/>
                    <a:pt x="1139484" y="591461"/>
                  </a:cubicBezTo>
                  <a:cubicBezTo>
                    <a:pt x="1144173" y="577393"/>
                    <a:pt x="1164036" y="559743"/>
                    <a:pt x="1153551" y="549258"/>
                  </a:cubicBezTo>
                  <a:cubicBezTo>
                    <a:pt x="1136644" y="532351"/>
                    <a:pt x="1106115" y="542061"/>
                    <a:pt x="1083213" y="535190"/>
                  </a:cubicBezTo>
                  <a:cubicBezTo>
                    <a:pt x="873504" y="472277"/>
                    <a:pt x="1241894" y="519779"/>
                    <a:pt x="759656" y="492987"/>
                  </a:cubicBezTo>
                  <a:cubicBezTo>
                    <a:pt x="740899" y="474230"/>
                    <a:pt x="698183" y="462727"/>
                    <a:pt x="703385" y="436716"/>
                  </a:cubicBezTo>
                  <a:cubicBezTo>
                    <a:pt x="708074" y="413270"/>
                    <a:pt x="704190" y="386273"/>
                    <a:pt x="717453" y="366378"/>
                  </a:cubicBezTo>
                  <a:cubicBezTo>
                    <a:pt x="734108" y="341395"/>
                    <a:pt x="764994" y="329647"/>
                    <a:pt x="787791" y="310107"/>
                  </a:cubicBezTo>
                  <a:cubicBezTo>
                    <a:pt x="836854" y="268054"/>
                    <a:pt x="806261" y="273703"/>
                    <a:pt x="886265" y="225701"/>
                  </a:cubicBezTo>
                  <a:cubicBezTo>
                    <a:pt x="907919" y="212709"/>
                    <a:pt x="933158" y="206944"/>
                    <a:pt x="956604" y="197566"/>
                  </a:cubicBezTo>
                  <a:cubicBezTo>
                    <a:pt x="773787" y="151861"/>
                    <a:pt x="1122328" y="235308"/>
                    <a:pt x="661182" y="169430"/>
                  </a:cubicBezTo>
                  <a:cubicBezTo>
                    <a:pt x="640422" y="166464"/>
                    <a:pt x="623668" y="150673"/>
                    <a:pt x="604911" y="141295"/>
                  </a:cubicBezTo>
                  <a:cubicBezTo>
                    <a:pt x="624880" y="81391"/>
                    <a:pt x="612944" y="96226"/>
                    <a:pt x="675250" y="42821"/>
                  </a:cubicBezTo>
                  <a:cubicBezTo>
                    <a:pt x="688087" y="31818"/>
                    <a:pt x="703927" y="24830"/>
                    <a:pt x="717453" y="14686"/>
                  </a:cubicBezTo>
                  <a:cubicBezTo>
                    <a:pt x="722758" y="10707"/>
                    <a:pt x="737038" y="-3061"/>
                    <a:pt x="731520" y="618"/>
                  </a:cubicBezTo>
                  <a:cubicBezTo>
                    <a:pt x="683168" y="32853"/>
                    <a:pt x="657972" y="60344"/>
                    <a:pt x="604911" y="70956"/>
                  </a:cubicBezTo>
                  <a:cubicBezTo>
                    <a:pt x="572397" y="77459"/>
                    <a:pt x="539262" y="80335"/>
                    <a:pt x="506437" y="85024"/>
                  </a:cubicBezTo>
                  <a:cubicBezTo>
                    <a:pt x="482613" y="91831"/>
                    <a:pt x="373051" y="126005"/>
                    <a:pt x="337625" y="127227"/>
                  </a:cubicBezTo>
                  <a:cubicBezTo>
                    <a:pt x="225150" y="131105"/>
                    <a:pt x="93785" y="89714"/>
                    <a:pt x="42204" y="11316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86765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B7089F7-205D-499E-985F-91EA021AA4C5}"/>
              </a:ext>
            </a:extLst>
          </p:cNvPr>
          <p:cNvGrpSpPr/>
          <p:nvPr/>
        </p:nvGrpSpPr>
        <p:grpSpPr>
          <a:xfrm>
            <a:off x="2178148" y="1908517"/>
            <a:ext cx="6705600" cy="2679760"/>
            <a:chOff x="1295400" y="3962400"/>
            <a:chExt cx="5380978" cy="267976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2F4F288-D98A-4C1D-AEF7-23339CA6CD71}"/>
                </a:ext>
              </a:extLst>
            </p:cNvPr>
            <p:cNvSpPr/>
            <p:nvPr/>
          </p:nvSpPr>
          <p:spPr>
            <a:xfrm>
              <a:off x="1295400" y="396240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FBFFD2D-EFE6-4AFB-86B6-1B5C9ABFB340}"/>
                </a:ext>
              </a:extLst>
            </p:cNvPr>
            <p:cNvSpPr/>
            <p:nvPr/>
          </p:nvSpPr>
          <p:spPr>
            <a:xfrm>
              <a:off x="1295400" y="485775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B5BB4DD-7C8C-4D09-835A-68EC6DF127C5}"/>
                </a:ext>
              </a:extLst>
            </p:cNvPr>
            <p:cNvSpPr/>
            <p:nvPr/>
          </p:nvSpPr>
          <p:spPr>
            <a:xfrm>
              <a:off x="2190750" y="396240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B2C769B-3F29-4E96-9A09-925FF22244D4}"/>
                </a:ext>
              </a:extLst>
            </p:cNvPr>
            <p:cNvSpPr/>
            <p:nvPr/>
          </p:nvSpPr>
          <p:spPr>
            <a:xfrm>
              <a:off x="2190750" y="485775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38FBFFB-6967-44A8-96BB-2B156E040565}"/>
                </a:ext>
              </a:extLst>
            </p:cNvPr>
            <p:cNvSpPr/>
            <p:nvPr/>
          </p:nvSpPr>
          <p:spPr>
            <a:xfrm>
              <a:off x="3086100" y="396240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7CD7F9-6BC3-44C3-B276-0E2CBD76175B}"/>
                </a:ext>
              </a:extLst>
            </p:cNvPr>
            <p:cNvSpPr/>
            <p:nvPr/>
          </p:nvSpPr>
          <p:spPr>
            <a:xfrm>
              <a:off x="3086100" y="485775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84C66B4-FD22-430C-A4FE-4A686697D246}"/>
                </a:ext>
              </a:extLst>
            </p:cNvPr>
            <p:cNvSpPr/>
            <p:nvPr/>
          </p:nvSpPr>
          <p:spPr>
            <a:xfrm>
              <a:off x="3981450" y="396240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6FD0855-E009-4986-A307-CE3FC033BBB0}"/>
                </a:ext>
              </a:extLst>
            </p:cNvPr>
            <p:cNvSpPr/>
            <p:nvPr/>
          </p:nvSpPr>
          <p:spPr>
            <a:xfrm>
              <a:off x="3981450" y="485775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A81DB81-338E-4DBA-82F0-E8ECE01D1BDC}"/>
                </a:ext>
              </a:extLst>
            </p:cNvPr>
            <p:cNvSpPr/>
            <p:nvPr/>
          </p:nvSpPr>
          <p:spPr>
            <a:xfrm>
              <a:off x="4876800" y="396240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DA18C3F-E6F2-4677-A0EF-9F83A771A89E}"/>
                </a:ext>
              </a:extLst>
            </p:cNvPr>
            <p:cNvSpPr/>
            <p:nvPr/>
          </p:nvSpPr>
          <p:spPr>
            <a:xfrm>
              <a:off x="4876800" y="485775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9C00D2D-9CA2-47BD-8009-1EAD2F38F880}"/>
                </a:ext>
              </a:extLst>
            </p:cNvPr>
            <p:cNvSpPr/>
            <p:nvPr/>
          </p:nvSpPr>
          <p:spPr>
            <a:xfrm>
              <a:off x="5773444" y="396240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8D1F816-28D8-46A2-814E-0B1B2CBC3F74}"/>
                </a:ext>
              </a:extLst>
            </p:cNvPr>
            <p:cNvSpPr/>
            <p:nvPr/>
          </p:nvSpPr>
          <p:spPr>
            <a:xfrm>
              <a:off x="5773444" y="485775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0355429-A39C-4755-A3F3-B180710C536B}"/>
                </a:ext>
              </a:extLst>
            </p:cNvPr>
            <p:cNvSpPr/>
            <p:nvPr/>
          </p:nvSpPr>
          <p:spPr>
            <a:xfrm>
              <a:off x="1302984" y="574681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6EED1B5-0674-4DED-971E-32F5D4A240BE}"/>
                </a:ext>
              </a:extLst>
            </p:cNvPr>
            <p:cNvSpPr/>
            <p:nvPr/>
          </p:nvSpPr>
          <p:spPr>
            <a:xfrm>
              <a:off x="2198334" y="574681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9F8D0C5-0D6C-4F9A-B82D-E24964C6BA4E}"/>
                </a:ext>
              </a:extLst>
            </p:cNvPr>
            <p:cNvSpPr/>
            <p:nvPr/>
          </p:nvSpPr>
          <p:spPr>
            <a:xfrm>
              <a:off x="3093684" y="574681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FDA4600-CDDF-41AB-9717-096CFA2C1714}"/>
                </a:ext>
              </a:extLst>
            </p:cNvPr>
            <p:cNvSpPr/>
            <p:nvPr/>
          </p:nvSpPr>
          <p:spPr>
            <a:xfrm>
              <a:off x="3989034" y="574681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D08EB58-E6C7-4A36-86A8-0FC6D59ABF5C}"/>
                </a:ext>
              </a:extLst>
            </p:cNvPr>
            <p:cNvSpPr/>
            <p:nvPr/>
          </p:nvSpPr>
          <p:spPr>
            <a:xfrm>
              <a:off x="4884384" y="574681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D1C2C32-2BD7-4D02-B3DB-6DAAFB418E87}"/>
                </a:ext>
              </a:extLst>
            </p:cNvPr>
            <p:cNvSpPr/>
            <p:nvPr/>
          </p:nvSpPr>
          <p:spPr>
            <a:xfrm>
              <a:off x="5781028" y="5746810"/>
              <a:ext cx="895350" cy="895350"/>
            </a:xfrm>
            <a:prstGeom prst="rect">
              <a:avLst/>
            </a:prstGeom>
            <a:solidFill>
              <a:srgbClr val="99003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F56950E-874B-4F98-AF8E-50337CECA3DF}"/>
              </a:ext>
            </a:extLst>
          </p:cNvPr>
          <p:cNvGrpSpPr/>
          <p:nvPr/>
        </p:nvGrpSpPr>
        <p:grpSpPr>
          <a:xfrm>
            <a:off x="2187599" y="1695575"/>
            <a:ext cx="5597508" cy="2967131"/>
            <a:chOff x="1273199" y="1773681"/>
            <a:chExt cx="5597508" cy="296713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98264CD-24E1-4A36-A7C2-2658AF4BF187}"/>
                </a:ext>
              </a:extLst>
            </p:cNvPr>
            <p:cNvSpPr/>
            <p:nvPr/>
          </p:nvSpPr>
          <p:spPr>
            <a:xfrm>
              <a:off x="1273199" y="1950720"/>
              <a:ext cx="5231225" cy="2764229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34838D8-2613-4F3F-BB43-618913C5557A}"/>
                </a:ext>
              </a:extLst>
            </p:cNvPr>
            <p:cNvSpPr txBox="1"/>
            <p:nvPr/>
          </p:nvSpPr>
          <p:spPr>
            <a:xfrm>
              <a:off x="2481587" y="2518054"/>
              <a:ext cx="43891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800" dirty="0" err="1">
                  <a:latin typeface="Comic Sans MS" panose="030F0702030302020204" pitchFamily="66" charset="0"/>
                </a:rPr>
                <a:t>Cocoamade</a:t>
              </a:r>
              <a:endParaRPr lang="en-NZ" sz="4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NZ" sz="4800" dirty="0">
                  <a:latin typeface="Comic Sans MS" panose="030F0702030302020204" pitchFamily="66" charset="0"/>
                </a:rPr>
                <a:t>Chocolate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802390B-C6E5-4CFF-A0DA-2978E7B77FA1}"/>
                </a:ext>
              </a:extLst>
            </p:cNvPr>
            <p:cNvSpPr/>
            <p:nvPr/>
          </p:nvSpPr>
          <p:spPr>
            <a:xfrm flipH="1">
              <a:off x="5347859" y="1773681"/>
              <a:ext cx="1156565" cy="2967131"/>
            </a:xfrm>
            <a:custGeom>
              <a:avLst/>
              <a:gdLst>
                <a:gd name="connsiteX0" fmla="*/ 42204 w 1156565"/>
                <a:gd name="connsiteY0" fmla="*/ 113160 h 2842731"/>
                <a:gd name="connsiteX1" fmla="*/ 28136 w 1156565"/>
                <a:gd name="connsiteY1" fmla="*/ 267904 h 2842731"/>
                <a:gd name="connsiteX2" fmla="*/ 14068 w 1156565"/>
                <a:gd name="connsiteY2" fmla="*/ 324175 h 2842731"/>
                <a:gd name="connsiteX3" fmla="*/ 42204 w 1156565"/>
                <a:gd name="connsiteY3" fmla="*/ 704003 h 2842731"/>
                <a:gd name="connsiteX4" fmla="*/ 14068 w 1156565"/>
                <a:gd name="connsiteY4" fmla="*/ 1224507 h 2842731"/>
                <a:gd name="connsiteX5" fmla="*/ 0 w 1156565"/>
                <a:gd name="connsiteY5" fmla="*/ 1308913 h 2842731"/>
                <a:gd name="connsiteX6" fmla="*/ 14068 w 1156565"/>
                <a:gd name="connsiteY6" fmla="*/ 1477726 h 2842731"/>
                <a:gd name="connsiteX7" fmla="*/ 56271 w 1156565"/>
                <a:gd name="connsiteY7" fmla="*/ 1632470 h 2842731"/>
                <a:gd name="connsiteX8" fmla="*/ 56271 w 1156565"/>
                <a:gd name="connsiteY8" fmla="*/ 2828224 h 2842731"/>
                <a:gd name="connsiteX9" fmla="*/ 140677 w 1156565"/>
                <a:gd name="connsiteY9" fmla="*/ 2800089 h 2842731"/>
                <a:gd name="connsiteX10" fmla="*/ 267287 w 1156565"/>
                <a:gd name="connsiteY10" fmla="*/ 2814156 h 2842731"/>
                <a:gd name="connsiteX11" fmla="*/ 309490 w 1156565"/>
                <a:gd name="connsiteY11" fmla="*/ 2828224 h 2842731"/>
                <a:gd name="connsiteX12" fmla="*/ 168813 w 1156565"/>
                <a:gd name="connsiteY12" fmla="*/ 2828224 h 2842731"/>
                <a:gd name="connsiteX13" fmla="*/ 126610 w 1156565"/>
                <a:gd name="connsiteY13" fmla="*/ 2842292 h 2842731"/>
                <a:gd name="connsiteX14" fmla="*/ 239151 w 1156565"/>
                <a:gd name="connsiteY14" fmla="*/ 2814156 h 2842731"/>
                <a:gd name="connsiteX15" fmla="*/ 548640 w 1156565"/>
                <a:gd name="connsiteY15" fmla="*/ 2786021 h 2842731"/>
                <a:gd name="connsiteX16" fmla="*/ 647114 w 1156565"/>
                <a:gd name="connsiteY16" fmla="*/ 2743818 h 2842731"/>
                <a:gd name="connsiteX17" fmla="*/ 689317 w 1156565"/>
                <a:gd name="connsiteY17" fmla="*/ 2729750 h 2842731"/>
                <a:gd name="connsiteX18" fmla="*/ 815927 w 1156565"/>
                <a:gd name="connsiteY18" fmla="*/ 2701615 h 2842731"/>
                <a:gd name="connsiteX19" fmla="*/ 872197 w 1156565"/>
                <a:gd name="connsiteY19" fmla="*/ 2673480 h 2842731"/>
                <a:gd name="connsiteX20" fmla="*/ 928468 w 1156565"/>
                <a:gd name="connsiteY20" fmla="*/ 2659412 h 2842731"/>
                <a:gd name="connsiteX21" fmla="*/ 970671 w 1156565"/>
                <a:gd name="connsiteY21" fmla="*/ 2645344 h 2842731"/>
                <a:gd name="connsiteX22" fmla="*/ 914400 w 1156565"/>
                <a:gd name="connsiteY22" fmla="*/ 2589073 h 2842731"/>
                <a:gd name="connsiteX23" fmla="*/ 886265 w 1156565"/>
                <a:gd name="connsiteY23" fmla="*/ 2546870 h 2842731"/>
                <a:gd name="connsiteX24" fmla="*/ 815927 w 1156565"/>
                <a:gd name="connsiteY24" fmla="*/ 2504667 h 2842731"/>
                <a:gd name="connsiteX25" fmla="*/ 773724 w 1156565"/>
                <a:gd name="connsiteY25" fmla="*/ 2476532 h 2842731"/>
                <a:gd name="connsiteX26" fmla="*/ 759656 w 1156565"/>
                <a:gd name="connsiteY26" fmla="*/ 2434329 h 2842731"/>
                <a:gd name="connsiteX27" fmla="*/ 801859 w 1156565"/>
                <a:gd name="connsiteY27" fmla="*/ 2406193 h 2842731"/>
                <a:gd name="connsiteX28" fmla="*/ 914400 w 1156565"/>
                <a:gd name="connsiteY28" fmla="*/ 2321787 h 2842731"/>
                <a:gd name="connsiteX29" fmla="*/ 998807 w 1156565"/>
                <a:gd name="connsiteY29" fmla="*/ 2237381 h 2842731"/>
                <a:gd name="connsiteX30" fmla="*/ 1097280 w 1156565"/>
                <a:gd name="connsiteY30" fmla="*/ 2152975 h 2842731"/>
                <a:gd name="connsiteX31" fmla="*/ 1111348 w 1156565"/>
                <a:gd name="connsiteY31" fmla="*/ 2110772 h 2842731"/>
                <a:gd name="connsiteX32" fmla="*/ 1055077 w 1156565"/>
                <a:gd name="connsiteY32" fmla="*/ 2124840 h 2842731"/>
                <a:gd name="connsiteX33" fmla="*/ 942536 w 1156565"/>
                <a:gd name="connsiteY33" fmla="*/ 2138907 h 2842731"/>
                <a:gd name="connsiteX34" fmla="*/ 633047 w 1156565"/>
                <a:gd name="connsiteY34" fmla="*/ 2251449 h 2842731"/>
                <a:gd name="connsiteX35" fmla="*/ 576776 w 1156565"/>
                <a:gd name="connsiteY35" fmla="*/ 2054501 h 2842731"/>
                <a:gd name="connsiteX36" fmla="*/ 703385 w 1156565"/>
                <a:gd name="connsiteY36" fmla="*/ 1871621 h 2842731"/>
                <a:gd name="connsiteX37" fmla="*/ 858130 w 1156565"/>
                <a:gd name="connsiteY37" fmla="*/ 1702809 h 2842731"/>
                <a:gd name="connsiteX38" fmla="*/ 886265 w 1156565"/>
                <a:gd name="connsiteY38" fmla="*/ 1674673 h 2842731"/>
                <a:gd name="connsiteX39" fmla="*/ 928468 w 1156565"/>
                <a:gd name="connsiteY39" fmla="*/ 1660606 h 2842731"/>
                <a:gd name="connsiteX40" fmla="*/ 970671 w 1156565"/>
                <a:gd name="connsiteY40" fmla="*/ 1632470 h 2842731"/>
                <a:gd name="connsiteX41" fmla="*/ 914400 w 1156565"/>
                <a:gd name="connsiteY41" fmla="*/ 1604335 h 2842731"/>
                <a:gd name="connsiteX42" fmla="*/ 858130 w 1156565"/>
                <a:gd name="connsiteY42" fmla="*/ 1562132 h 2842731"/>
                <a:gd name="connsiteX43" fmla="*/ 745588 w 1156565"/>
                <a:gd name="connsiteY43" fmla="*/ 1505861 h 2842731"/>
                <a:gd name="connsiteX44" fmla="*/ 675250 w 1156565"/>
                <a:gd name="connsiteY44" fmla="*/ 1435523 h 2842731"/>
                <a:gd name="connsiteX45" fmla="*/ 576776 w 1156565"/>
                <a:gd name="connsiteY45" fmla="*/ 1337049 h 2842731"/>
                <a:gd name="connsiteX46" fmla="*/ 562708 w 1156565"/>
                <a:gd name="connsiteY46" fmla="*/ 1294846 h 2842731"/>
                <a:gd name="connsiteX47" fmla="*/ 604911 w 1156565"/>
                <a:gd name="connsiteY47" fmla="*/ 1280778 h 2842731"/>
                <a:gd name="connsiteX48" fmla="*/ 633047 w 1156565"/>
                <a:gd name="connsiteY48" fmla="*/ 1252643 h 2842731"/>
                <a:gd name="connsiteX49" fmla="*/ 675250 w 1156565"/>
                <a:gd name="connsiteY49" fmla="*/ 1224507 h 2842731"/>
                <a:gd name="connsiteX50" fmla="*/ 745588 w 1156565"/>
                <a:gd name="connsiteY50" fmla="*/ 1154169 h 2842731"/>
                <a:gd name="connsiteX51" fmla="*/ 844062 w 1156565"/>
                <a:gd name="connsiteY51" fmla="*/ 1083830 h 2842731"/>
                <a:gd name="connsiteX52" fmla="*/ 984739 w 1156565"/>
                <a:gd name="connsiteY52" fmla="*/ 929086 h 2842731"/>
                <a:gd name="connsiteX53" fmla="*/ 1012874 w 1156565"/>
                <a:gd name="connsiteY53" fmla="*/ 900950 h 2842731"/>
                <a:gd name="connsiteX54" fmla="*/ 928468 w 1156565"/>
                <a:gd name="connsiteY54" fmla="*/ 858747 h 2842731"/>
                <a:gd name="connsiteX55" fmla="*/ 886265 w 1156565"/>
                <a:gd name="connsiteY55" fmla="*/ 844680 h 2842731"/>
                <a:gd name="connsiteX56" fmla="*/ 717453 w 1156565"/>
                <a:gd name="connsiteY56" fmla="*/ 816544 h 2842731"/>
                <a:gd name="connsiteX57" fmla="*/ 829994 w 1156565"/>
                <a:gd name="connsiteY57" fmla="*/ 732138 h 2842731"/>
                <a:gd name="connsiteX58" fmla="*/ 984739 w 1156565"/>
                <a:gd name="connsiteY58" fmla="*/ 661800 h 2842731"/>
                <a:gd name="connsiteX59" fmla="*/ 1055077 w 1156565"/>
                <a:gd name="connsiteY59" fmla="*/ 633664 h 2842731"/>
                <a:gd name="connsiteX60" fmla="*/ 1139484 w 1156565"/>
                <a:gd name="connsiteY60" fmla="*/ 591461 h 2842731"/>
                <a:gd name="connsiteX61" fmla="*/ 1153551 w 1156565"/>
                <a:gd name="connsiteY61" fmla="*/ 549258 h 2842731"/>
                <a:gd name="connsiteX62" fmla="*/ 1083213 w 1156565"/>
                <a:gd name="connsiteY62" fmla="*/ 535190 h 2842731"/>
                <a:gd name="connsiteX63" fmla="*/ 759656 w 1156565"/>
                <a:gd name="connsiteY63" fmla="*/ 492987 h 2842731"/>
                <a:gd name="connsiteX64" fmla="*/ 703385 w 1156565"/>
                <a:gd name="connsiteY64" fmla="*/ 436716 h 2842731"/>
                <a:gd name="connsiteX65" fmla="*/ 717453 w 1156565"/>
                <a:gd name="connsiteY65" fmla="*/ 366378 h 2842731"/>
                <a:gd name="connsiteX66" fmla="*/ 787791 w 1156565"/>
                <a:gd name="connsiteY66" fmla="*/ 310107 h 2842731"/>
                <a:gd name="connsiteX67" fmla="*/ 886265 w 1156565"/>
                <a:gd name="connsiteY67" fmla="*/ 225701 h 2842731"/>
                <a:gd name="connsiteX68" fmla="*/ 956604 w 1156565"/>
                <a:gd name="connsiteY68" fmla="*/ 197566 h 2842731"/>
                <a:gd name="connsiteX69" fmla="*/ 661182 w 1156565"/>
                <a:gd name="connsiteY69" fmla="*/ 169430 h 2842731"/>
                <a:gd name="connsiteX70" fmla="*/ 604911 w 1156565"/>
                <a:gd name="connsiteY70" fmla="*/ 141295 h 2842731"/>
                <a:gd name="connsiteX71" fmla="*/ 675250 w 1156565"/>
                <a:gd name="connsiteY71" fmla="*/ 42821 h 2842731"/>
                <a:gd name="connsiteX72" fmla="*/ 717453 w 1156565"/>
                <a:gd name="connsiteY72" fmla="*/ 14686 h 2842731"/>
                <a:gd name="connsiteX73" fmla="*/ 731520 w 1156565"/>
                <a:gd name="connsiteY73" fmla="*/ 618 h 2842731"/>
                <a:gd name="connsiteX74" fmla="*/ 604911 w 1156565"/>
                <a:gd name="connsiteY74" fmla="*/ 70956 h 2842731"/>
                <a:gd name="connsiteX75" fmla="*/ 506437 w 1156565"/>
                <a:gd name="connsiteY75" fmla="*/ 85024 h 2842731"/>
                <a:gd name="connsiteX76" fmla="*/ 337625 w 1156565"/>
                <a:gd name="connsiteY76" fmla="*/ 127227 h 2842731"/>
                <a:gd name="connsiteX77" fmla="*/ 42204 w 1156565"/>
                <a:gd name="connsiteY77" fmla="*/ 113160 h 284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156565" h="2842731">
                  <a:moveTo>
                    <a:pt x="42204" y="113160"/>
                  </a:moveTo>
                  <a:cubicBezTo>
                    <a:pt x="-9377" y="136606"/>
                    <a:pt x="34981" y="216564"/>
                    <a:pt x="28136" y="267904"/>
                  </a:cubicBezTo>
                  <a:cubicBezTo>
                    <a:pt x="25581" y="287069"/>
                    <a:pt x="14068" y="304841"/>
                    <a:pt x="14068" y="324175"/>
                  </a:cubicBezTo>
                  <a:cubicBezTo>
                    <a:pt x="14068" y="632561"/>
                    <a:pt x="-5551" y="560741"/>
                    <a:pt x="42204" y="704003"/>
                  </a:cubicBezTo>
                  <a:cubicBezTo>
                    <a:pt x="35688" y="860372"/>
                    <a:pt x="31294" y="1060862"/>
                    <a:pt x="14068" y="1224507"/>
                  </a:cubicBezTo>
                  <a:cubicBezTo>
                    <a:pt x="11082" y="1252874"/>
                    <a:pt x="4689" y="1280778"/>
                    <a:pt x="0" y="1308913"/>
                  </a:cubicBezTo>
                  <a:cubicBezTo>
                    <a:pt x="4689" y="1365184"/>
                    <a:pt x="5692" y="1421885"/>
                    <a:pt x="14068" y="1477726"/>
                  </a:cubicBezTo>
                  <a:cubicBezTo>
                    <a:pt x="22721" y="1535410"/>
                    <a:pt x="38827" y="1580136"/>
                    <a:pt x="56271" y="1632470"/>
                  </a:cubicBezTo>
                  <a:cubicBezTo>
                    <a:pt x="33499" y="2042393"/>
                    <a:pt x="8519" y="2384811"/>
                    <a:pt x="56271" y="2828224"/>
                  </a:cubicBezTo>
                  <a:cubicBezTo>
                    <a:pt x="59446" y="2857711"/>
                    <a:pt x="140677" y="2800089"/>
                    <a:pt x="140677" y="2800089"/>
                  </a:cubicBezTo>
                  <a:cubicBezTo>
                    <a:pt x="182880" y="2804778"/>
                    <a:pt x="225402" y="2807175"/>
                    <a:pt x="267287" y="2814156"/>
                  </a:cubicBezTo>
                  <a:cubicBezTo>
                    <a:pt x="281914" y="2816594"/>
                    <a:pt x="309490" y="2828224"/>
                    <a:pt x="309490" y="2828224"/>
                  </a:cubicBezTo>
                  <a:cubicBezTo>
                    <a:pt x="256700" y="2775436"/>
                    <a:pt x="286382" y="2789033"/>
                    <a:pt x="168813" y="2828224"/>
                  </a:cubicBezTo>
                  <a:cubicBezTo>
                    <a:pt x="154745" y="2832913"/>
                    <a:pt x="112069" y="2845200"/>
                    <a:pt x="126610" y="2842292"/>
                  </a:cubicBezTo>
                  <a:cubicBezTo>
                    <a:pt x="164527" y="2834708"/>
                    <a:pt x="200675" y="2818003"/>
                    <a:pt x="239151" y="2814156"/>
                  </a:cubicBezTo>
                  <a:cubicBezTo>
                    <a:pt x="436014" y="2794471"/>
                    <a:pt x="332865" y="2804003"/>
                    <a:pt x="548640" y="2786021"/>
                  </a:cubicBezTo>
                  <a:cubicBezTo>
                    <a:pt x="665751" y="2756743"/>
                    <a:pt x="549965" y="2792393"/>
                    <a:pt x="647114" y="2743818"/>
                  </a:cubicBezTo>
                  <a:cubicBezTo>
                    <a:pt x="660377" y="2737186"/>
                    <a:pt x="674931" y="2733346"/>
                    <a:pt x="689317" y="2729750"/>
                  </a:cubicBezTo>
                  <a:cubicBezTo>
                    <a:pt x="731259" y="2719265"/>
                    <a:pt x="773724" y="2710993"/>
                    <a:pt x="815927" y="2701615"/>
                  </a:cubicBezTo>
                  <a:cubicBezTo>
                    <a:pt x="834684" y="2692237"/>
                    <a:pt x="852562" y="2680843"/>
                    <a:pt x="872197" y="2673480"/>
                  </a:cubicBezTo>
                  <a:cubicBezTo>
                    <a:pt x="890300" y="2666691"/>
                    <a:pt x="909878" y="2664724"/>
                    <a:pt x="928468" y="2659412"/>
                  </a:cubicBezTo>
                  <a:cubicBezTo>
                    <a:pt x="942726" y="2655338"/>
                    <a:pt x="956603" y="2650033"/>
                    <a:pt x="970671" y="2645344"/>
                  </a:cubicBezTo>
                  <a:cubicBezTo>
                    <a:pt x="939980" y="2553266"/>
                    <a:pt x="982607" y="2643639"/>
                    <a:pt x="914400" y="2589073"/>
                  </a:cubicBezTo>
                  <a:cubicBezTo>
                    <a:pt x="901198" y="2578511"/>
                    <a:pt x="899102" y="2557873"/>
                    <a:pt x="886265" y="2546870"/>
                  </a:cubicBezTo>
                  <a:cubicBezTo>
                    <a:pt x="865505" y="2529076"/>
                    <a:pt x="839113" y="2519158"/>
                    <a:pt x="815927" y="2504667"/>
                  </a:cubicBezTo>
                  <a:cubicBezTo>
                    <a:pt x="801590" y="2495706"/>
                    <a:pt x="787792" y="2485910"/>
                    <a:pt x="773724" y="2476532"/>
                  </a:cubicBezTo>
                  <a:cubicBezTo>
                    <a:pt x="769035" y="2462464"/>
                    <a:pt x="754149" y="2448097"/>
                    <a:pt x="759656" y="2434329"/>
                  </a:cubicBezTo>
                  <a:cubicBezTo>
                    <a:pt x="765935" y="2418631"/>
                    <a:pt x="789904" y="2418148"/>
                    <a:pt x="801859" y="2406193"/>
                  </a:cubicBezTo>
                  <a:cubicBezTo>
                    <a:pt x="893025" y="2315025"/>
                    <a:pt x="730064" y="2413955"/>
                    <a:pt x="914400" y="2321787"/>
                  </a:cubicBezTo>
                  <a:cubicBezTo>
                    <a:pt x="1052337" y="2137875"/>
                    <a:pt x="875378" y="2360810"/>
                    <a:pt x="998807" y="2237381"/>
                  </a:cubicBezTo>
                  <a:cubicBezTo>
                    <a:pt x="1088917" y="2147271"/>
                    <a:pt x="1014455" y="2180584"/>
                    <a:pt x="1097280" y="2152975"/>
                  </a:cubicBezTo>
                  <a:cubicBezTo>
                    <a:pt x="1101969" y="2138907"/>
                    <a:pt x="1123686" y="2118997"/>
                    <a:pt x="1111348" y="2110772"/>
                  </a:cubicBezTo>
                  <a:cubicBezTo>
                    <a:pt x="1095261" y="2100047"/>
                    <a:pt x="1074148" y="2121661"/>
                    <a:pt x="1055077" y="2124840"/>
                  </a:cubicBezTo>
                  <a:cubicBezTo>
                    <a:pt x="1017786" y="2131055"/>
                    <a:pt x="980050" y="2134218"/>
                    <a:pt x="942536" y="2138907"/>
                  </a:cubicBezTo>
                  <a:cubicBezTo>
                    <a:pt x="671298" y="2244389"/>
                    <a:pt x="777177" y="2215415"/>
                    <a:pt x="633047" y="2251449"/>
                  </a:cubicBezTo>
                  <a:cubicBezTo>
                    <a:pt x="525853" y="2230010"/>
                    <a:pt x="501812" y="2249409"/>
                    <a:pt x="576776" y="2054501"/>
                  </a:cubicBezTo>
                  <a:cubicBezTo>
                    <a:pt x="603392" y="1985300"/>
                    <a:pt x="657068" y="1929517"/>
                    <a:pt x="703385" y="1871621"/>
                  </a:cubicBezTo>
                  <a:cubicBezTo>
                    <a:pt x="788658" y="1765031"/>
                    <a:pt x="738421" y="1822519"/>
                    <a:pt x="858130" y="1702809"/>
                  </a:cubicBezTo>
                  <a:cubicBezTo>
                    <a:pt x="867508" y="1693430"/>
                    <a:pt x="873682" y="1678867"/>
                    <a:pt x="886265" y="1674673"/>
                  </a:cubicBezTo>
                  <a:lnTo>
                    <a:pt x="928468" y="1660606"/>
                  </a:lnTo>
                  <a:cubicBezTo>
                    <a:pt x="942536" y="1651227"/>
                    <a:pt x="974772" y="1648873"/>
                    <a:pt x="970671" y="1632470"/>
                  </a:cubicBezTo>
                  <a:cubicBezTo>
                    <a:pt x="965585" y="1612125"/>
                    <a:pt x="932183" y="1615450"/>
                    <a:pt x="914400" y="1604335"/>
                  </a:cubicBezTo>
                  <a:cubicBezTo>
                    <a:pt x="894518" y="1591909"/>
                    <a:pt x="878382" y="1573946"/>
                    <a:pt x="858130" y="1562132"/>
                  </a:cubicBezTo>
                  <a:cubicBezTo>
                    <a:pt x="821901" y="1540999"/>
                    <a:pt x="745588" y="1505861"/>
                    <a:pt x="745588" y="1505861"/>
                  </a:cubicBezTo>
                  <a:cubicBezTo>
                    <a:pt x="722142" y="1482415"/>
                    <a:pt x="697431" y="1460169"/>
                    <a:pt x="675250" y="1435523"/>
                  </a:cubicBezTo>
                  <a:cubicBezTo>
                    <a:pt x="587532" y="1338059"/>
                    <a:pt x="655722" y="1389679"/>
                    <a:pt x="576776" y="1337049"/>
                  </a:cubicBezTo>
                  <a:cubicBezTo>
                    <a:pt x="572087" y="1322981"/>
                    <a:pt x="556077" y="1308109"/>
                    <a:pt x="562708" y="1294846"/>
                  </a:cubicBezTo>
                  <a:cubicBezTo>
                    <a:pt x="569339" y="1281583"/>
                    <a:pt x="592195" y="1288407"/>
                    <a:pt x="604911" y="1280778"/>
                  </a:cubicBezTo>
                  <a:cubicBezTo>
                    <a:pt x="616284" y="1273954"/>
                    <a:pt x="622690" y="1260928"/>
                    <a:pt x="633047" y="1252643"/>
                  </a:cubicBezTo>
                  <a:cubicBezTo>
                    <a:pt x="646249" y="1242081"/>
                    <a:pt x="662526" y="1235641"/>
                    <a:pt x="675250" y="1224507"/>
                  </a:cubicBezTo>
                  <a:cubicBezTo>
                    <a:pt x="700204" y="1202672"/>
                    <a:pt x="720116" y="1175396"/>
                    <a:pt x="745588" y="1154169"/>
                  </a:cubicBezTo>
                  <a:cubicBezTo>
                    <a:pt x="776577" y="1128345"/>
                    <a:pt x="813073" y="1109654"/>
                    <a:pt x="844062" y="1083830"/>
                  </a:cubicBezTo>
                  <a:cubicBezTo>
                    <a:pt x="903780" y="1034065"/>
                    <a:pt x="933508" y="987636"/>
                    <a:pt x="984739" y="929086"/>
                  </a:cubicBezTo>
                  <a:cubicBezTo>
                    <a:pt x="993473" y="919104"/>
                    <a:pt x="1003496" y="910329"/>
                    <a:pt x="1012874" y="900950"/>
                  </a:cubicBezTo>
                  <a:cubicBezTo>
                    <a:pt x="906796" y="865592"/>
                    <a:pt x="1037550" y="913288"/>
                    <a:pt x="928468" y="858747"/>
                  </a:cubicBezTo>
                  <a:cubicBezTo>
                    <a:pt x="915205" y="852115"/>
                    <a:pt x="900651" y="848276"/>
                    <a:pt x="886265" y="844680"/>
                  </a:cubicBezTo>
                  <a:cubicBezTo>
                    <a:pt x="831405" y="830965"/>
                    <a:pt x="773043" y="824486"/>
                    <a:pt x="717453" y="816544"/>
                  </a:cubicBezTo>
                  <a:cubicBezTo>
                    <a:pt x="754967" y="788409"/>
                    <a:pt x="786456" y="749553"/>
                    <a:pt x="829994" y="732138"/>
                  </a:cubicBezTo>
                  <a:cubicBezTo>
                    <a:pt x="1001089" y="663701"/>
                    <a:pt x="788619" y="750946"/>
                    <a:pt x="984739" y="661800"/>
                  </a:cubicBezTo>
                  <a:cubicBezTo>
                    <a:pt x="1007728" y="651350"/>
                    <a:pt x="1032491" y="644957"/>
                    <a:pt x="1055077" y="633664"/>
                  </a:cubicBezTo>
                  <a:cubicBezTo>
                    <a:pt x="1164155" y="579125"/>
                    <a:pt x="1033408" y="626820"/>
                    <a:pt x="1139484" y="591461"/>
                  </a:cubicBezTo>
                  <a:cubicBezTo>
                    <a:pt x="1144173" y="577393"/>
                    <a:pt x="1164036" y="559743"/>
                    <a:pt x="1153551" y="549258"/>
                  </a:cubicBezTo>
                  <a:cubicBezTo>
                    <a:pt x="1136644" y="532351"/>
                    <a:pt x="1106115" y="542061"/>
                    <a:pt x="1083213" y="535190"/>
                  </a:cubicBezTo>
                  <a:cubicBezTo>
                    <a:pt x="873504" y="472277"/>
                    <a:pt x="1241894" y="519779"/>
                    <a:pt x="759656" y="492987"/>
                  </a:cubicBezTo>
                  <a:cubicBezTo>
                    <a:pt x="740899" y="474230"/>
                    <a:pt x="698183" y="462727"/>
                    <a:pt x="703385" y="436716"/>
                  </a:cubicBezTo>
                  <a:cubicBezTo>
                    <a:pt x="708074" y="413270"/>
                    <a:pt x="704190" y="386273"/>
                    <a:pt x="717453" y="366378"/>
                  </a:cubicBezTo>
                  <a:cubicBezTo>
                    <a:pt x="734108" y="341395"/>
                    <a:pt x="764994" y="329647"/>
                    <a:pt x="787791" y="310107"/>
                  </a:cubicBezTo>
                  <a:cubicBezTo>
                    <a:pt x="836854" y="268054"/>
                    <a:pt x="806261" y="273703"/>
                    <a:pt x="886265" y="225701"/>
                  </a:cubicBezTo>
                  <a:cubicBezTo>
                    <a:pt x="907919" y="212709"/>
                    <a:pt x="933158" y="206944"/>
                    <a:pt x="956604" y="197566"/>
                  </a:cubicBezTo>
                  <a:cubicBezTo>
                    <a:pt x="773787" y="151861"/>
                    <a:pt x="1122328" y="235308"/>
                    <a:pt x="661182" y="169430"/>
                  </a:cubicBezTo>
                  <a:cubicBezTo>
                    <a:pt x="640422" y="166464"/>
                    <a:pt x="623668" y="150673"/>
                    <a:pt x="604911" y="141295"/>
                  </a:cubicBezTo>
                  <a:cubicBezTo>
                    <a:pt x="624880" y="81391"/>
                    <a:pt x="612944" y="96226"/>
                    <a:pt x="675250" y="42821"/>
                  </a:cubicBezTo>
                  <a:cubicBezTo>
                    <a:pt x="688087" y="31818"/>
                    <a:pt x="703927" y="24830"/>
                    <a:pt x="717453" y="14686"/>
                  </a:cubicBezTo>
                  <a:cubicBezTo>
                    <a:pt x="722758" y="10707"/>
                    <a:pt x="737038" y="-3061"/>
                    <a:pt x="731520" y="618"/>
                  </a:cubicBezTo>
                  <a:cubicBezTo>
                    <a:pt x="683168" y="32853"/>
                    <a:pt x="657972" y="60344"/>
                    <a:pt x="604911" y="70956"/>
                  </a:cubicBezTo>
                  <a:cubicBezTo>
                    <a:pt x="572397" y="77459"/>
                    <a:pt x="539262" y="80335"/>
                    <a:pt x="506437" y="85024"/>
                  </a:cubicBezTo>
                  <a:cubicBezTo>
                    <a:pt x="482613" y="91831"/>
                    <a:pt x="373051" y="126005"/>
                    <a:pt x="337625" y="127227"/>
                  </a:cubicBezTo>
                  <a:cubicBezTo>
                    <a:pt x="225150" y="131105"/>
                    <a:pt x="93785" y="89714"/>
                    <a:pt x="42204" y="11316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104538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6</cp:revision>
  <dcterms:created xsi:type="dcterms:W3CDTF">2019-02-14T03:13:24Z</dcterms:created>
  <dcterms:modified xsi:type="dcterms:W3CDTF">2019-02-18T03:15:30Z</dcterms:modified>
</cp:coreProperties>
</file>