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>
        <p:scale>
          <a:sx n="116" d="100"/>
          <a:sy n="116" d="100"/>
        </p:scale>
        <p:origin x="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CB187-39E0-4965-803C-2E4927900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494DFF-C443-448D-B24C-1D3506E33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2B106-4B52-4797-A59E-00E04CC7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2908D-781C-49E5-8F48-A72A0C181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A4975-4ECF-4ED8-B17C-087CBEE88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519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B72DD-1E0A-4EA0-990B-513F3BE1E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87C8B-8E5A-47F8-B824-ED2DD7849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F6D12-F52E-4177-8826-C0F2DB71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36012-249B-49B0-8062-879B4B44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CD352-D9C6-4432-A378-32840014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526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C21623-474D-4FB3-9B59-00FA79EBD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4A6F2-2B5C-48F5-B5C9-0C3F4D0E8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D86D2-3997-420F-B775-74188353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964B3-6ACB-4DE6-A2C2-4ADD939C8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D4572-A1D3-4878-B6AE-14E0D0BB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02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173BB-8557-42DD-85F5-F75C18C1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79E0F-CE29-49C0-8BB8-0C392ED0F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5E50A-6E98-408A-B16B-95157F42D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F462C-3D54-40A0-BB4A-F32399EF5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1A1E7-6BF0-4927-B0DD-D1700EE8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836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12D07-5FCF-408C-A84F-5A7410198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BA476-E3AF-4892-A1F9-8CD0ED1D3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DE3A9-C514-488E-A0DE-B203313AD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17A4A-C902-4F45-B136-01BF3AF6B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AEFDE-4B4B-49A1-A9A5-E25CB979F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545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D2DFA-A2B1-44AD-A5BC-77321CD19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2C0E-020C-4069-A889-7021DAED4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00311-7C3C-4C6F-A81F-63369009F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E3C14-50F7-4E95-A4D8-17E8D6774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AC4A4-3D77-4E0B-AD30-B8CDFBB2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5A0C9-1946-43F9-BB6E-8CFA6A4EB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330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3B5E-9844-4619-BFF1-AE29FA0E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944B0-015B-44D6-8E96-A9E735F9E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400B0-5D51-425D-A9E0-26FF8F0D3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8262EA-B819-414D-A173-F37A83C2E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DB513C-045E-4BAD-BB82-08D0C9424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54F754-3C80-46C7-BD24-1F5C35B5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968B19-B990-4A0A-AB87-1796FEAD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1EB37-4EC0-47A4-A68A-5863C2099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892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2F3E3-4265-403B-9B21-16089BC25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CA893E-369A-466B-8C28-398E7D74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DCC6F-454F-4400-B575-48865785B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55C73B-96D8-4A4E-8FA9-76AF3DEC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081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2337B0-CC50-4397-99FA-48D096B1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15810-CC0D-41EC-8DBA-AA33C617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CD42C-868E-4A25-A097-550F1016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016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540EE-EF02-44EF-BB82-40F025B70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340F1-645E-491C-9E08-9C2641F3F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DF9D96-9FB1-417B-8EF3-144AB678B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135C4-4C80-4033-94FF-66D77B05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6C6CA-7673-40F1-B6CF-5335BB270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43658-D91C-4216-A40D-F482C8F44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106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64DD-2733-41C2-A001-6C09051DB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4F0CB0-9EB7-4D34-AB1E-70EE2CD69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D808C-3782-4310-B329-C39BC733F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4D036-D4BA-4C3B-9B63-E85F87171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4983C-25E3-442C-961C-99636A2ED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F1D5E-6F81-41D4-838E-EA353B45B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745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A4AC5B-C7A2-4E97-A386-62C612ECE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1A837-BFF6-468F-9F3C-0C980913A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2E44F-1A26-4B77-820B-2E7FA9FB9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3B363-41EE-44A9-936A-6D8488A897C4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2BEA8-A6B8-4937-8ACD-9BB67A789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319EA-3180-45CE-BEE0-47BDE5FA8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26C75-053D-45BA-B596-0C0E76B87F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85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7251C88-A957-4BD9-8B69-8203111566CD}"/>
              </a:ext>
            </a:extLst>
          </p:cNvPr>
          <p:cNvGrpSpPr/>
          <p:nvPr/>
        </p:nvGrpSpPr>
        <p:grpSpPr>
          <a:xfrm>
            <a:off x="2321168" y="461175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FD8C3F47-26FD-40F8-A782-E2C86CD45A1B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8594538-6389-4475-BCB8-961981F4DAA3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C7AB6E0-3F6A-4837-B7FE-75819A168E8C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B5D58BC-FEC8-4CE4-916E-DE4D5E3157C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5E102BF-0D14-49C5-B5D4-34BDE9DADD6B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A2A46EC-CF48-4629-93F9-A8C1BEB42C5B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E85A817-724D-417C-A65B-46E86B66FEA7}"/>
              </a:ext>
            </a:extLst>
          </p:cNvPr>
          <p:cNvGrpSpPr/>
          <p:nvPr/>
        </p:nvGrpSpPr>
        <p:grpSpPr>
          <a:xfrm>
            <a:off x="2321168" y="1513867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CB9AB87-7BEA-4B53-A782-F05FE40A6A3E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1335051-37BF-4664-862A-D3563FA789EC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DEBB593-0888-4F3E-BB18-D7A44F63EEDF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74CDACD-CC9E-4D5C-8B63-DF291CFD5EB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7F1642-5D89-4FA0-98F6-AAE9D26119F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85B358-ABC2-4481-9DD4-900986A835BC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B317ED-6A06-48CE-AB0B-2ED0C75742DB}"/>
              </a:ext>
            </a:extLst>
          </p:cNvPr>
          <p:cNvGrpSpPr/>
          <p:nvPr/>
        </p:nvGrpSpPr>
        <p:grpSpPr>
          <a:xfrm>
            <a:off x="2352235" y="254274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3E5EE7-9C22-4399-8C97-E40A7295BFD8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D456F7E-C5D8-4694-ADF2-0D2BF4BA97F1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DB94F5B-34C7-482F-BDCC-CFA14F5A95A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717CF7-3479-45C5-B2B5-1E5899403890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B99D54E-4257-43EF-A4DA-9453DA4731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7D72523-B734-4986-89EB-47EE6AEF26E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349FFF-78D3-4140-83BF-1BE4D83AF5E7}"/>
              </a:ext>
            </a:extLst>
          </p:cNvPr>
          <p:cNvGrpSpPr/>
          <p:nvPr/>
        </p:nvGrpSpPr>
        <p:grpSpPr>
          <a:xfrm>
            <a:off x="2352235" y="361259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E9753CB-C0AB-47D1-BB21-BEF9E89CDDE5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4AC6AF3-4C9E-4C7D-A267-FA45ECFA8710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22C2ADF-B6C7-48D3-BBC9-9171CBE2CD6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160DDB4-F239-440F-964F-F68A17F36074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EA47F7A-4F14-4A3A-ABF5-45878D01464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6DF9300-3502-4BC1-92CC-A5BF88275601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53E1AF-E791-417E-858D-8B979556562A}"/>
              </a:ext>
            </a:extLst>
          </p:cNvPr>
          <p:cNvGrpSpPr/>
          <p:nvPr/>
        </p:nvGrpSpPr>
        <p:grpSpPr>
          <a:xfrm>
            <a:off x="2321168" y="467273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483CC42-DF8E-47D5-87CE-CB42E7F0F7F9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149A0D-5B96-464A-BE16-359DA633261F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492E3E1-60D6-4733-A45F-C9C5DFF782B7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FB0668B-02EC-40F1-BEA7-33FC96ADA3F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5BEED15-303C-4F2B-89F8-AF55CE418B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53512F3-64DA-4BF3-8830-1FD869318AD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9F2C094-28B0-44CD-97B9-AA69F236AD05}"/>
              </a:ext>
            </a:extLst>
          </p:cNvPr>
          <p:cNvGrpSpPr/>
          <p:nvPr/>
        </p:nvGrpSpPr>
        <p:grpSpPr>
          <a:xfrm>
            <a:off x="2321168" y="574258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3215318-3948-4545-8023-4241B6FEA887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85194BB-2D61-4649-89CC-2646404E5A94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F9FEECB-968F-4CD4-BB6C-15A85273A76D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C7196AE-FAA0-4AE6-87E8-1E741C203D0D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9CAA8C3-6B58-4454-A0E6-C8975133433E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E6F9D3A-6E54-41DB-92C4-B0314F170060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655D6EB-6D07-4DE7-A237-04F83E5E6B45}"/>
              </a:ext>
            </a:extLst>
          </p:cNvPr>
          <p:cNvGrpSpPr/>
          <p:nvPr/>
        </p:nvGrpSpPr>
        <p:grpSpPr>
          <a:xfrm>
            <a:off x="2317454" y="457462"/>
            <a:ext cx="5228861" cy="654242"/>
            <a:chOff x="2317454" y="457462"/>
            <a:chExt cx="5228861" cy="654242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9B711C6-77BA-4FE8-B8A1-051630282523}"/>
                </a:ext>
              </a:extLst>
            </p:cNvPr>
            <p:cNvSpPr/>
            <p:nvPr/>
          </p:nvSpPr>
          <p:spPr>
            <a:xfrm>
              <a:off x="2317454" y="470808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1A94E88B-7457-40D3-9D56-A7BE0184334E}"/>
                </a:ext>
              </a:extLst>
            </p:cNvPr>
            <p:cNvSpPr/>
            <p:nvPr/>
          </p:nvSpPr>
          <p:spPr>
            <a:xfrm>
              <a:off x="5668740" y="457463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AE94A2D-EB00-43A9-B1E2-663FC52D0DB0}"/>
                </a:ext>
              </a:extLst>
            </p:cNvPr>
            <p:cNvSpPr/>
            <p:nvPr/>
          </p:nvSpPr>
          <p:spPr>
            <a:xfrm>
              <a:off x="3507685" y="457463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2AD2DC8-1C16-4F36-82A1-60EBA906F0D7}"/>
                </a:ext>
              </a:extLst>
            </p:cNvPr>
            <p:cNvSpPr/>
            <p:nvPr/>
          </p:nvSpPr>
          <p:spPr>
            <a:xfrm>
              <a:off x="4589183" y="470808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9BF7410A-CE25-4A90-B38D-1E34951C3E8B}"/>
                </a:ext>
              </a:extLst>
            </p:cNvPr>
            <p:cNvSpPr/>
            <p:nvPr/>
          </p:nvSpPr>
          <p:spPr>
            <a:xfrm>
              <a:off x="6858971" y="45746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17F623B-AED3-4272-B74A-4FC1AF9BEAA4}"/>
              </a:ext>
            </a:extLst>
          </p:cNvPr>
          <p:cNvGrpSpPr/>
          <p:nvPr/>
        </p:nvGrpSpPr>
        <p:grpSpPr>
          <a:xfrm>
            <a:off x="2317454" y="1502971"/>
            <a:ext cx="5228861" cy="654242"/>
            <a:chOff x="2317454" y="457462"/>
            <a:chExt cx="5228861" cy="654242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E3E8E25-9142-4FC4-AC4D-0A006933D73F}"/>
                </a:ext>
              </a:extLst>
            </p:cNvPr>
            <p:cNvSpPr/>
            <p:nvPr/>
          </p:nvSpPr>
          <p:spPr>
            <a:xfrm>
              <a:off x="2317454" y="470808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D13C505-24FF-46C7-893F-FCC671573A5B}"/>
                </a:ext>
              </a:extLst>
            </p:cNvPr>
            <p:cNvSpPr/>
            <p:nvPr/>
          </p:nvSpPr>
          <p:spPr>
            <a:xfrm>
              <a:off x="5668740" y="457463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BAFA3D40-59DF-462B-B5B8-741A136B7141}"/>
                </a:ext>
              </a:extLst>
            </p:cNvPr>
            <p:cNvSpPr/>
            <p:nvPr/>
          </p:nvSpPr>
          <p:spPr>
            <a:xfrm>
              <a:off x="3507685" y="457463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EC9E97B-8D40-43A9-8460-77E56E4BB494}"/>
                </a:ext>
              </a:extLst>
            </p:cNvPr>
            <p:cNvSpPr/>
            <p:nvPr/>
          </p:nvSpPr>
          <p:spPr>
            <a:xfrm>
              <a:off x="4589183" y="470808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76C5353-EE3E-4208-B72D-2303F782536E}"/>
                </a:ext>
              </a:extLst>
            </p:cNvPr>
            <p:cNvSpPr/>
            <p:nvPr/>
          </p:nvSpPr>
          <p:spPr>
            <a:xfrm>
              <a:off x="6858971" y="45746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93113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7251C88-A957-4BD9-8B69-8203111566CD}"/>
              </a:ext>
            </a:extLst>
          </p:cNvPr>
          <p:cNvGrpSpPr/>
          <p:nvPr/>
        </p:nvGrpSpPr>
        <p:grpSpPr>
          <a:xfrm>
            <a:off x="2321168" y="461175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FD8C3F47-26FD-40F8-A782-E2C86CD45A1B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8594538-6389-4475-BCB8-961981F4DAA3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C7AB6E0-3F6A-4837-B7FE-75819A168E8C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B5D58BC-FEC8-4CE4-916E-DE4D5E3157C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5E102BF-0D14-49C5-B5D4-34BDE9DADD6B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A2A46EC-CF48-4629-93F9-A8C1BEB42C5B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E85A817-724D-417C-A65B-46E86B66FEA7}"/>
              </a:ext>
            </a:extLst>
          </p:cNvPr>
          <p:cNvGrpSpPr/>
          <p:nvPr/>
        </p:nvGrpSpPr>
        <p:grpSpPr>
          <a:xfrm>
            <a:off x="2321168" y="1513867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CB9AB87-7BEA-4B53-A782-F05FE40A6A3E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1335051-37BF-4664-862A-D3563FA789EC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DEBB593-0888-4F3E-BB18-D7A44F63EEDF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74CDACD-CC9E-4D5C-8B63-DF291CFD5EB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7F1642-5D89-4FA0-98F6-AAE9D26119F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85B358-ABC2-4481-9DD4-900986A835BC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B317ED-6A06-48CE-AB0B-2ED0C75742DB}"/>
              </a:ext>
            </a:extLst>
          </p:cNvPr>
          <p:cNvGrpSpPr/>
          <p:nvPr/>
        </p:nvGrpSpPr>
        <p:grpSpPr>
          <a:xfrm>
            <a:off x="2352235" y="254274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3E5EE7-9C22-4399-8C97-E40A7295BFD8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D456F7E-C5D8-4694-ADF2-0D2BF4BA97F1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DB94F5B-34C7-482F-BDCC-CFA14F5A95A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717CF7-3479-45C5-B2B5-1E5899403890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B99D54E-4257-43EF-A4DA-9453DA4731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7D72523-B734-4986-89EB-47EE6AEF26E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349FFF-78D3-4140-83BF-1BE4D83AF5E7}"/>
              </a:ext>
            </a:extLst>
          </p:cNvPr>
          <p:cNvGrpSpPr/>
          <p:nvPr/>
        </p:nvGrpSpPr>
        <p:grpSpPr>
          <a:xfrm>
            <a:off x="2352235" y="361259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E9753CB-C0AB-47D1-BB21-BEF9E89CDDE5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4AC6AF3-4C9E-4C7D-A267-FA45ECFA8710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22C2ADF-B6C7-48D3-BBC9-9171CBE2CD6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160DDB4-F239-440F-964F-F68A17F36074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EA47F7A-4F14-4A3A-ABF5-45878D01464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6DF9300-3502-4BC1-92CC-A5BF88275601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53E1AF-E791-417E-858D-8B979556562A}"/>
              </a:ext>
            </a:extLst>
          </p:cNvPr>
          <p:cNvGrpSpPr/>
          <p:nvPr/>
        </p:nvGrpSpPr>
        <p:grpSpPr>
          <a:xfrm>
            <a:off x="2321168" y="467273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483CC42-DF8E-47D5-87CE-CB42E7F0F7F9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149A0D-5B96-464A-BE16-359DA633261F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492E3E1-60D6-4733-A45F-C9C5DFF782B7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FB0668B-02EC-40F1-BEA7-33FC96ADA3F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5BEED15-303C-4F2B-89F8-AF55CE418B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53512F3-64DA-4BF3-8830-1FD869318AD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9F2C094-28B0-44CD-97B9-AA69F236AD05}"/>
              </a:ext>
            </a:extLst>
          </p:cNvPr>
          <p:cNvGrpSpPr/>
          <p:nvPr/>
        </p:nvGrpSpPr>
        <p:grpSpPr>
          <a:xfrm>
            <a:off x="2321168" y="574258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3215318-3948-4545-8023-4241B6FEA887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85194BB-2D61-4649-89CC-2646404E5A94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F9FEECB-968F-4CD4-BB6C-15A85273A76D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C7196AE-FAA0-4AE6-87E8-1E741C203D0D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9CAA8C3-6B58-4454-A0E6-C8975133433E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E6F9D3A-6E54-41DB-92C4-B0314F170060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FAD71F0C-335E-4A8A-B046-C3DBC2732CD9}"/>
              </a:ext>
            </a:extLst>
          </p:cNvPr>
          <p:cNvSpPr/>
          <p:nvPr/>
        </p:nvSpPr>
        <p:spPr>
          <a:xfrm>
            <a:off x="4614516" y="2542741"/>
            <a:ext cx="687344" cy="640896"/>
          </a:xfrm>
          <a:custGeom>
            <a:avLst/>
            <a:gdLst>
              <a:gd name="connsiteX0" fmla="*/ 309489 w 1111347"/>
              <a:gd name="connsiteY0" fmla="*/ 154928 h 1041193"/>
              <a:gd name="connsiteX1" fmla="*/ 168812 w 1111347"/>
              <a:gd name="connsiteY1" fmla="*/ 183064 h 1041193"/>
              <a:gd name="connsiteX2" fmla="*/ 126609 w 1111347"/>
              <a:gd name="connsiteY2" fmla="*/ 211199 h 1041193"/>
              <a:gd name="connsiteX3" fmla="*/ 70338 w 1111347"/>
              <a:gd name="connsiteY3" fmla="*/ 281538 h 1041193"/>
              <a:gd name="connsiteX4" fmla="*/ 28135 w 1111347"/>
              <a:gd name="connsiteY4" fmla="*/ 380011 h 1041193"/>
              <a:gd name="connsiteX5" fmla="*/ 0 w 1111347"/>
              <a:gd name="connsiteY5" fmla="*/ 408147 h 1041193"/>
              <a:gd name="connsiteX6" fmla="*/ 14067 w 1111347"/>
              <a:gd name="connsiteY6" fmla="*/ 520688 h 1041193"/>
              <a:gd name="connsiteX7" fmla="*/ 84406 w 1111347"/>
              <a:gd name="connsiteY7" fmla="*/ 576959 h 1041193"/>
              <a:gd name="connsiteX8" fmla="*/ 28135 w 1111347"/>
              <a:gd name="connsiteY8" fmla="*/ 703568 h 1041193"/>
              <a:gd name="connsiteX9" fmla="*/ 70338 w 1111347"/>
              <a:gd name="connsiteY9" fmla="*/ 914584 h 1041193"/>
              <a:gd name="connsiteX10" fmla="*/ 98474 w 1111347"/>
              <a:gd name="connsiteY10" fmla="*/ 942719 h 1041193"/>
              <a:gd name="connsiteX11" fmla="*/ 140677 w 1111347"/>
              <a:gd name="connsiteY11" fmla="*/ 956787 h 1041193"/>
              <a:gd name="connsiteX12" fmla="*/ 295421 w 1111347"/>
              <a:gd name="connsiteY12" fmla="*/ 914584 h 1041193"/>
              <a:gd name="connsiteX13" fmla="*/ 309489 w 1111347"/>
              <a:gd name="connsiteY13" fmla="*/ 872381 h 1041193"/>
              <a:gd name="connsiteX14" fmla="*/ 393895 w 1111347"/>
              <a:gd name="connsiteY14" fmla="*/ 942719 h 1041193"/>
              <a:gd name="connsiteX15" fmla="*/ 436098 w 1111347"/>
              <a:gd name="connsiteY15" fmla="*/ 956787 h 1041193"/>
              <a:gd name="connsiteX16" fmla="*/ 478301 w 1111347"/>
              <a:gd name="connsiteY16" fmla="*/ 984922 h 1041193"/>
              <a:gd name="connsiteX17" fmla="*/ 604910 w 1111347"/>
              <a:gd name="connsiteY17" fmla="*/ 1027125 h 1041193"/>
              <a:gd name="connsiteX18" fmla="*/ 647114 w 1111347"/>
              <a:gd name="connsiteY18" fmla="*/ 1041193 h 1041193"/>
              <a:gd name="connsiteX19" fmla="*/ 815926 w 1111347"/>
              <a:gd name="connsiteY19" fmla="*/ 1013058 h 1041193"/>
              <a:gd name="connsiteX20" fmla="*/ 844061 w 1111347"/>
              <a:gd name="connsiteY20" fmla="*/ 984922 h 1041193"/>
              <a:gd name="connsiteX21" fmla="*/ 858129 w 1111347"/>
              <a:gd name="connsiteY21" fmla="*/ 942719 h 1041193"/>
              <a:gd name="connsiteX22" fmla="*/ 886264 w 1111347"/>
              <a:gd name="connsiteY22" fmla="*/ 900516 h 1041193"/>
              <a:gd name="connsiteX23" fmla="*/ 872197 w 1111347"/>
              <a:gd name="connsiteY23" fmla="*/ 717636 h 1041193"/>
              <a:gd name="connsiteX24" fmla="*/ 886264 w 1111347"/>
              <a:gd name="connsiteY24" fmla="*/ 675433 h 1041193"/>
              <a:gd name="connsiteX25" fmla="*/ 956603 w 1111347"/>
              <a:gd name="connsiteY25" fmla="*/ 633230 h 1041193"/>
              <a:gd name="connsiteX26" fmla="*/ 1055077 w 1111347"/>
              <a:gd name="connsiteY26" fmla="*/ 548824 h 1041193"/>
              <a:gd name="connsiteX27" fmla="*/ 1083212 w 1111347"/>
              <a:gd name="connsiteY27" fmla="*/ 506621 h 1041193"/>
              <a:gd name="connsiteX28" fmla="*/ 1111347 w 1111347"/>
              <a:gd name="connsiteY28" fmla="*/ 365944 h 1041193"/>
              <a:gd name="connsiteX29" fmla="*/ 1097280 w 1111347"/>
              <a:gd name="connsiteY29" fmla="*/ 239334 h 1041193"/>
              <a:gd name="connsiteX30" fmla="*/ 1055077 w 1111347"/>
              <a:gd name="connsiteY30" fmla="*/ 225267 h 1041193"/>
              <a:gd name="connsiteX31" fmla="*/ 970670 w 1111347"/>
              <a:gd name="connsiteY31" fmla="*/ 239334 h 1041193"/>
              <a:gd name="connsiteX32" fmla="*/ 872197 w 1111347"/>
              <a:gd name="connsiteY32" fmla="*/ 295605 h 1041193"/>
              <a:gd name="connsiteX33" fmla="*/ 773723 w 1111347"/>
              <a:gd name="connsiteY33" fmla="*/ 323741 h 1041193"/>
              <a:gd name="connsiteX34" fmla="*/ 759655 w 1111347"/>
              <a:gd name="connsiteY34" fmla="*/ 281538 h 1041193"/>
              <a:gd name="connsiteX35" fmla="*/ 745587 w 1111347"/>
              <a:gd name="connsiteY35" fmla="*/ 98658 h 1041193"/>
              <a:gd name="connsiteX36" fmla="*/ 717452 w 1111347"/>
              <a:gd name="connsiteY36" fmla="*/ 70522 h 1041193"/>
              <a:gd name="connsiteX37" fmla="*/ 703384 w 1111347"/>
              <a:gd name="connsiteY37" fmla="*/ 28319 h 1041193"/>
              <a:gd name="connsiteX38" fmla="*/ 618978 w 1111347"/>
              <a:gd name="connsiteY38" fmla="*/ 28319 h 1041193"/>
              <a:gd name="connsiteX39" fmla="*/ 478301 w 1111347"/>
              <a:gd name="connsiteY39" fmla="*/ 154928 h 1041193"/>
              <a:gd name="connsiteX40" fmla="*/ 337624 w 1111347"/>
              <a:gd name="connsiteY40" fmla="*/ 140861 h 1041193"/>
              <a:gd name="connsiteX41" fmla="*/ 295421 w 1111347"/>
              <a:gd name="connsiteY41" fmla="*/ 126793 h 1041193"/>
              <a:gd name="connsiteX42" fmla="*/ 309489 w 1111347"/>
              <a:gd name="connsiteY42" fmla="*/ 154928 h 1041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111347" h="1041193">
                <a:moveTo>
                  <a:pt x="309489" y="154928"/>
                </a:moveTo>
                <a:cubicBezTo>
                  <a:pt x="288387" y="164307"/>
                  <a:pt x="195522" y="171617"/>
                  <a:pt x="168812" y="183064"/>
                </a:cubicBezTo>
                <a:cubicBezTo>
                  <a:pt x="153272" y="189724"/>
                  <a:pt x="140677" y="201821"/>
                  <a:pt x="126609" y="211199"/>
                </a:cubicBezTo>
                <a:cubicBezTo>
                  <a:pt x="93021" y="311962"/>
                  <a:pt x="141040" y="196695"/>
                  <a:pt x="70338" y="281538"/>
                </a:cubicBezTo>
                <a:cubicBezTo>
                  <a:pt x="11539" y="352097"/>
                  <a:pt x="65828" y="317188"/>
                  <a:pt x="28135" y="380011"/>
                </a:cubicBezTo>
                <a:cubicBezTo>
                  <a:pt x="21311" y="391384"/>
                  <a:pt x="9378" y="398768"/>
                  <a:pt x="0" y="408147"/>
                </a:cubicBezTo>
                <a:cubicBezTo>
                  <a:pt x="4689" y="445661"/>
                  <a:pt x="3204" y="484477"/>
                  <a:pt x="14067" y="520688"/>
                </a:cubicBezTo>
                <a:cubicBezTo>
                  <a:pt x="19078" y="537393"/>
                  <a:pt x="75884" y="571278"/>
                  <a:pt x="84406" y="576959"/>
                </a:cubicBezTo>
                <a:cubicBezTo>
                  <a:pt x="50923" y="677405"/>
                  <a:pt x="72721" y="636689"/>
                  <a:pt x="28135" y="703568"/>
                </a:cubicBezTo>
                <a:cubicBezTo>
                  <a:pt x="38988" y="833808"/>
                  <a:pt x="12264" y="841993"/>
                  <a:pt x="70338" y="914584"/>
                </a:cubicBezTo>
                <a:cubicBezTo>
                  <a:pt x="78624" y="924941"/>
                  <a:pt x="87101" y="935895"/>
                  <a:pt x="98474" y="942719"/>
                </a:cubicBezTo>
                <a:cubicBezTo>
                  <a:pt x="111190" y="950348"/>
                  <a:pt x="126609" y="952098"/>
                  <a:pt x="140677" y="956787"/>
                </a:cubicBezTo>
                <a:cubicBezTo>
                  <a:pt x="267604" y="925054"/>
                  <a:pt x="216534" y="940878"/>
                  <a:pt x="295421" y="914584"/>
                </a:cubicBezTo>
                <a:cubicBezTo>
                  <a:pt x="300110" y="900516"/>
                  <a:pt x="294948" y="875289"/>
                  <a:pt x="309489" y="872381"/>
                </a:cubicBezTo>
                <a:cubicBezTo>
                  <a:pt x="365436" y="861191"/>
                  <a:pt x="366581" y="920867"/>
                  <a:pt x="393895" y="942719"/>
                </a:cubicBezTo>
                <a:cubicBezTo>
                  <a:pt x="405474" y="951982"/>
                  <a:pt x="422835" y="950155"/>
                  <a:pt x="436098" y="956787"/>
                </a:cubicBezTo>
                <a:cubicBezTo>
                  <a:pt x="451220" y="964348"/>
                  <a:pt x="462851" y="978055"/>
                  <a:pt x="478301" y="984922"/>
                </a:cubicBezTo>
                <a:cubicBezTo>
                  <a:pt x="478325" y="984933"/>
                  <a:pt x="583796" y="1020087"/>
                  <a:pt x="604910" y="1027125"/>
                </a:cubicBezTo>
                <a:lnTo>
                  <a:pt x="647114" y="1041193"/>
                </a:lnTo>
                <a:cubicBezTo>
                  <a:pt x="659611" y="1039804"/>
                  <a:pt x="778435" y="1035553"/>
                  <a:pt x="815926" y="1013058"/>
                </a:cubicBezTo>
                <a:cubicBezTo>
                  <a:pt x="827299" y="1006234"/>
                  <a:pt x="834683" y="994301"/>
                  <a:pt x="844061" y="984922"/>
                </a:cubicBezTo>
                <a:cubicBezTo>
                  <a:pt x="848750" y="970854"/>
                  <a:pt x="851497" y="955982"/>
                  <a:pt x="858129" y="942719"/>
                </a:cubicBezTo>
                <a:cubicBezTo>
                  <a:pt x="865690" y="927597"/>
                  <a:pt x="885209" y="917390"/>
                  <a:pt x="886264" y="900516"/>
                </a:cubicBezTo>
                <a:cubicBezTo>
                  <a:pt x="890078" y="839495"/>
                  <a:pt x="876886" y="778596"/>
                  <a:pt x="872197" y="717636"/>
                </a:cubicBezTo>
                <a:cubicBezTo>
                  <a:pt x="876886" y="703568"/>
                  <a:pt x="878635" y="688148"/>
                  <a:pt x="886264" y="675433"/>
                </a:cubicBezTo>
                <a:cubicBezTo>
                  <a:pt x="905574" y="643250"/>
                  <a:pt x="923409" y="644295"/>
                  <a:pt x="956603" y="633230"/>
                </a:cubicBezTo>
                <a:cubicBezTo>
                  <a:pt x="1024829" y="565004"/>
                  <a:pt x="990803" y="591673"/>
                  <a:pt x="1055077" y="548824"/>
                </a:cubicBezTo>
                <a:cubicBezTo>
                  <a:pt x="1064455" y="534756"/>
                  <a:pt x="1075651" y="521743"/>
                  <a:pt x="1083212" y="506621"/>
                </a:cubicBezTo>
                <a:cubicBezTo>
                  <a:pt x="1102856" y="467334"/>
                  <a:pt x="1106162" y="402240"/>
                  <a:pt x="1111347" y="365944"/>
                </a:cubicBezTo>
                <a:cubicBezTo>
                  <a:pt x="1106658" y="323741"/>
                  <a:pt x="1113050" y="278760"/>
                  <a:pt x="1097280" y="239334"/>
                </a:cubicBezTo>
                <a:cubicBezTo>
                  <a:pt x="1091773" y="225566"/>
                  <a:pt x="1069906" y="225267"/>
                  <a:pt x="1055077" y="225267"/>
                </a:cubicBezTo>
                <a:cubicBezTo>
                  <a:pt x="1026553" y="225267"/>
                  <a:pt x="998806" y="234645"/>
                  <a:pt x="970670" y="239334"/>
                </a:cubicBezTo>
                <a:cubicBezTo>
                  <a:pt x="928285" y="267592"/>
                  <a:pt x="922174" y="274186"/>
                  <a:pt x="872197" y="295605"/>
                </a:cubicBezTo>
                <a:cubicBezTo>
                  <a:pt x="843941" y="307715"/>
                  <a:pt x="802280" y="316602"/>
                  <a:pt x="773723" y="323741"/>
                </a:cubicBezTo>
                <a:cubicBezTo>
                  <a:pt x="769034" y="309673"/>
                  <a:pt x="761494" y="296252"/>
                  <a:pt x="759655" y="281538"/>
                </a:cubicBezTo>
                <a:cubicBezTo>
                  <a:pt x="752071" y="220870"/>
                  <a:pt x="757578" y="158611"/>
                  <a:pt x="745587" y="98658"/>
                </a:cubicBezTo>
                <a:cubicBezTo>
                  <a:pt x="742986" y="85652"/>
                  <a:pt x="726830" y="79901"/>
                  <a:pt x="717452" y="70522"/>
                </a:cubicBezTo>
                <a:cubicBezTo>
                  <a:pt x="712763" y="56454"/>
                  <a:pt x="712647" y="39898"/>
                  <a:pt x="703384" y="28319"/>
                </a:cubicBezTo>
                <a:cubicBezTo>
                  <a:pt x="668488" y="-15301"/>
                  <a:pt x="653874" y="-3088"/>
                  <a:pt x="618978" y="28319"/>
                </a:cubicBezTo>
                <a:cubicBezTo>
                  <a:pt x="461222" y="170299"/>
                  <a:pt x="576366" y="89552"/>
                  <a:pt x="478301" y="154928"/>
                </a:cubicBezTo>
                <a:cubicBezTo>
                  <a:pt x="431409" y="150239"/>
                  <a:pt x="384202" y="148027"/>
                  <a:pt x="337624" y="140861"/>
                </a:cubicBezTo>
                <a:cubicBezTo>
                  <a:pt x="322968" y="138606"/>
                  <a:pt x="307759" y="118568"/>
                  <a:pt x="295421" y="126793"/>
                </a:cubicBezTo>
                <a:cubicBezTo>
                  <a:pt x="283716" y="134596"/>
                  <a:pt x="330591" y="145549"/>
                  <a:pt x="309489" y="15492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B28C5624-F236-4FC0-98C7-1383739436C5}"/>
              </a:ext>
            </a:extLst>
          </p:cNvPr>
          <p:cNvSpPr/>
          <p:nvPr/>
        </p:nvSpPr>
        <p:spPr>
          <a:xfrm>
            <a:off x="5722343" y="2529396"/>
            <a:ext cx="687344" cy="640896"/>
          </a:xfrm>
          <a:custGeom>
            <a:avLst/>
            <a:gdLst>
              <a:gd name="connsiteX0" fmla="*/ 309489 w 1111347"/>
              <a:gd name="connsiteY0" fmla="*/ 154928 h 1041193"/>
              <a:gd name="connsiteX1" fmla="*/ 168812 w 1111347"/>
              <a:gd name="connsiteY1" fmla="*/ 183064 h 1041193"/>
              <a:gd name="connsiteX2" fmla="*/ 126609 w 1111347"/>
              <a:gd name="connsiteY2" fmla="*/ 211199 h 1041193"/>
              <a:gd name="connsiteX3" fmla="*/ 70338 w 1111347"/>
              <a:gd name="connsiteY3" fmla="*/ 281538 h 1041193"/>
              <a:gd name="connsiteX4" fmla="*/ 28135 w 1111347"/>
              <a:gd name="connsiteY4" fmla="*/ 380011 h 1041193"/>
              <a:gd name="connsiteX5" fmla="*/ 0 w 1111347"/>
              <a:gd name="connsiteY5" fmla="*/ 408147 h 1041193"/>
              <a:gd name="connsiteX6" fmla="*/ 14067 w 1111347"/>
              <a:gd name="connsiteY6" fmla="*/ 520688 h 1041193"/>
              <a:gd name="connsiteX7" fmla="*/ 84406 w 1111347"/>
              <a:gd name="connsiteY7" fmla="*/ 576959 h 1041193"/>
              <a:gd name="connsiteX8" fmla="*/ 28135 w 1111347"/>
              <a:gd name="connsiteY8" fmla="*/ 703568 h 1041193"/>
              <a:gd name="connsiteX9" fmla="*/ 70338 w 1111347"/>
              <a:gd name="connsiteY9" fmla="*/ 914584 h 1041193"/>
              <a:gd name="connsiteX10" fmla="*/ 98474 w 1111347"/>
              <a:gd name="connsiteY10" fmla="*/ 942719 h 1041193"/>
              <a:gd name="connsiteX11" fmla="*/ 140677 w 1111347"/>
              <a:gd name="connsiteY11" fmla="*/ 956787 h 1041193"/>
              <a:gd name="connsiteX12" fmla="*/ 295421 w 1111347"/>
              <a:gd name="connsiteY12" fmla="*/ 914584 h 1041193"/>
              <a:gd name="connsiteX13" fmla="*/ 309489 w 1111347"/>
              <a:gd name="connsiteY13" fmla="*/ 872381 h 1041193"/>
              <a:gd name="connsiteX14" fmla="*/ 393895 w 1111347"/>
              <a:gd name="connsiteY14" fmla="*/ 942719 h 1041193"/>
              <a:gd name="connsiteX15" fmla="*/ 436098 w 1111347"/>
              <a:gd name="connsiteY15" fmla="*/ 956787 h 1041193"/>
              <a:gd name="connsiteX16" fmla="*/ 478301 w 1111347"/>
              <a:gd name="connsiteY16" fmla="*/ 984922 h 1041193"/>
              <a:gd name="connsiteX17" fmla="*/ 604910 w 1111347"/>
              <a:gd name="connsiteY17" fmla="*/ 1027125 h 1041193"/>
              <a:gd name="connsiteX18" fmla="*/ 647114 w 1111347"/>
              <a:gd name="connsiteY18" fmla="*/ 1041193 h 1041193"/>
              <a:gd name="connsiteX19" fmla="*/ 815926 w 1111347"/>
              <a:gd name="connsiteY19" fmla="*/ 1013058 h 1041193"/>
              <a:gd name="connsiteX20" fmla="*/ 844061 w 1111347"/>
              <a:gd name="connsiteY20" fmla="*/ 984922 h 1041193"/>
              <a:gd name="connsiteX21" fmla="*/ 858129 w 1111347"/>
              <a:gd name="connsiteY21" fmla="*/ 942719 h 1041193"/>
              <a:gd name="connsiteX22" fmla="*/ 886264 w 1111347"/>
              <a:gd name="connsiteY22" fmla="*/ 900516 h 1041193"/>
              <a:gd name="connsiteX23" fmla="*/ 872197 w 1111347"/>
              <a:gd name="connsiteY23" fmla="*/ 717636 h 1041193"/>
              <a:gd name="connsiteX24" fmla="*/ 886264 w 1111347"/>
              <a:gd name="connsiteY24" fmla="*/ 675433 h 1041193"/>
              <a:gd name="connsiteX25" fmla="*/ 956603 w 1111347"/>
              <a:gd name="connsiteY25" fmla="*/ 633230 h 1041193"/>
              <a:gd name="connsiteX26" fmla="*/ 1055077 w 1111347"/>
              <a:gd name="connsiteY26" fmla="*/ 548824 h 1041193"/>
              <a:gd name="connsiteX27" fmla="*/ 1083212 w 1111347"/>
              <a:gd name="connsiteY27" fmla="*/ 506621 h 1041193"/>
              <a:gd name="connsiteX28" fmla="*/ 1111347 w 1111347"/>
              <a:gd name="connsiteY28" fmla="*/ 365944 h 1041193"/>
              <a:gd name="connsiteX29" fmla="*/ 1097280 w 1111347"/>
              <a:gd name="connsiteY29" fmla="*/ 239334 h 1041193"/>
              <a:gd name="connsiteX30" fmla="*/ 1055077 w 1111347"/>
              <a:gd name="connsiteY30" fmla="*/ 225267 h 1041193"/>
              <a:gd name="connsiteX31" fmla="*/ 970670 w 1111347"/>
              <a:gd name="connsiteY31" fmla="*/ 239334 h 1041193"/>
              <a:gd name="connsiteX32" fmla="*/ 872197 w 1111347"/>
              <a:gd name="connsiteY32" fmla="*/ 295605 h 1041193"/>
              <a:gd name="connsiteX33" fmla="*/ 773723 w 1111347"/>
              <a:gd name="connsiteY33" fmla="*/ 323741 h 1041193"/>
              <a:gd name="connsiteX34" fmla="*/ 759655 w 1111347"/>
              <a:gd name="connsiteY34" fmla="*/ 281538 h 1041193"/>
              <a:gd name="connsiteX35" fmla="*/ 745587 w 1111347"/>
              <a:gd name="connsiteY35" fmla="*/ 98658 h 1041193"/>
              <a:gd name="connsiteX36" fmla="*/ 717452 w 1111347"/>
              <a:gd name="connsiteY36" fmla="*/ 70522 h 1041193"/>
              <a:gd name="connsiteX37" fmla="*/ 703384 w 1111347"/>
              <a:gd name="connsiteY37" fmla="*/ 28319 h 1041193"/>
              <a:gd name="connsiteX38" fmla="*/ 618978 w 1111347"/>
              <a:gd name="connsiteY38" fmla="*/ 28319 h 1041193"/>
              <a:gd name="connsiteX39" fmla="*/ 478301 w 1111347"/>
              <a:gd name="connsiteY39" fmla="*/ 154928 h 1041193"/>
              <a:gd name="connsiteX40" fmla="*/ 337624 w 1111347"/>
              <a:gd name="connsiteY40" fmla="*/ 140861 h 1041193"/>
              <a:gd name="connsiteX41" fmla="*/ 295421 w 1111347"/>
              <a:gd name="connsiteY41" fmla="*/ 126793 h 1041193"/>
              <a:gd name="connsiteX42" fmla="*/ 309489 w 1111347"/>
              <a:gd name="connsiteY42" fmla="*/ 154928 h 1041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111347" h="1041193">
                <a:moveTo>
                  <a:pt x="309489" y="154928"/>
                </a:moveTo>
                <a:cubicBezTo>
                  <a:pt x="288387" y="164307"/>
                  <a:pt x="195522" y="171617"/>
                  <a:pt x="168812" y="183064"/>
                </a:cubicBezTo>
                <a:cubicBezTo>
                  <a:pt x="153272" y="189724"/>
                  <a:pt x="140677" y="201821"/>
                  <a:pt x="126609" y="211199"/>
                </a:cubicBezTo>
                <a:cubicBezTo>
                  <a:pt x="93021" y="311962"/>
                  <a:pt x="141040" y="196695"/>
                  <a:pt x="70338" y="281538"/>
                </a:cubicBezTo>
                <a:cubicBezTo>
                  <a:pt x="11539" y="352097"/>
                  <a:pt x="65828" y="317188"/>
                  <a:pt x="28135" y="380011"/>
                </a:cubicBezTo>
                <a:cubicBezTo>
                  <a:pt x="21311" y="391384"/>
                  <a:pt x="9378" y="398768"/>
                  <a:pt x="0" y="408147"/>
                </a:cubicBezTo>
                <a:cubicBezTo>
                  <a:pt x="4689" y="445661"/>
                  <a:pt x="3204" y="484477"/>
                  <a:pt x="14067" y="520688"/>
                </a:cubicBezTo>
                <a:cubicBezTo>
                  <a:pt x="19078" y="537393"/>
                  <a:pt x="75884" y="571278"/>
                  <a:pt x="84406" y="576959"/>
                </a:cubicBezTo>
                <a:cubicBezTo>
                  <a:pt x="50923" y="677405"/>
                  <a:pt x="72721" y="636689"/>
                  <a:pt x="28135" y="703568"/>
                </a:cubicBezTo>
                <a:cubicBezTo>
                  <a:pt x="38988" y="833808"/>
                  <a:pt x="12264" y="841993"/>
                  <a:pt x="70338" y="914584"/>
                </a:cubicBezTo>
                <a:cubicBezTo>
                  <a:pt x="78624" y="924941"/>
                  <a:pt x="87101" y="935895"/>
                  <a:pt x="98474" y="942719"/>
                </a:cubicBezTo>
                <a:cubicBezTo>
                  <a:pt x="111190" y="950348"/>
                  <a:pt x="126609" y="952098"/>
                  <a:pt x="140677" y="956787"/>
                </a:cubicBezTo>
                <a:cubicBezTo>
                  <a:pt x="267604" y="925054"/>
                  <a:pt x="216534" y="940878"/>
                  <a:pt x="295421" y="914584"/>
                </a:cubicBezTo>
                <a:cubicBezTo>
                  <a:pt x="300110" y="900516"/>
                  <a:pt x="294948" y="875289"/>
                  <a:pt x="309489" y="872381"/>
                </a:cubicBezTo>
                <a:cubicBezTo>
                  <a:pt x="365436" y="861191"/>
                  <a:pt x="366581" y="920867"/>
                  <a:pt x="393895" y="942719"/>
                </a:cubicBezTo>
                <a:cubicBezTo>
                  <a:pt x="405474" y="951982"/>
                  <a:pt x="422835" y="950155"/>
                  <a:pt x="436098" y="956787"/>
                </a:cubicBezTo>
                <a:cubicBezTo>
                  <a:pt x="451220" y="964348"/>
                  <a:pt x="462851" y="978055"/>
                  <a:pt x="478301" y="984922"/>
                </a:cubicBezTo>
                <a:cubicBezTo>
                  <a:pt x="478325" y="984933"/>
                  <a:pt x="583796" y="1020087"/>
                  <a:pt x="604910" y="1027125"/>
                </a:cubicBezTo>
                <a:lnTo>
                  <a:pt x="647114" y="1041193"/>
                </a:lnTo>
                <a:cubicBezTo>
                  <a:pt x="659611" y="1039804"/>
                  <a:pt x="778435" y="1035553"/>
                  <a:pt x="815926" y="1013058"/>
                </a:cubicBezTo>
                <a:cubicBezTo>
                  <a:pt x="827299" y="1006234"/>
                  <a:pt x="834683" y="994301"/>
                  <a:pt x="844061" y="984922"/>
                </a:cubicBezTo>
                <a:cubicBezTo>
                  <a:pt x="848750" y="970854"/>
                  <a:pt x="851497" y="955982"/>
                  <a:pt x="858129" y="942719"/>
                </a:cubicBezTo>
                <a:cubicBezTo>
                  <a:pt x="865690" y="927597"/>
                  <a:pt x="885209" y="917390"/>
                  <a:pt x="886264" y="900516"/>
                </a:cubicBezTo>
                <a:cubicBezTo>
                  <a:pt x="890078" y="839495"/>
                  <a:pt x="876886" y="778596"/>
                  <a:pt x="872197" y="717636"/>
                </a:cubicBezTo>
                <a:cubicBezTo>
                  <a:pt x="876886" y="703568"/>
                  <a:pt x="878635" y="688148"/>
                  <a:pt x="886264" y="675433"/>
                </a:cubicBezTo>
                <a:cubicBezTo>
                  <a:pt x="905574" y="643250"/>
                  <a:pt x="923409" y="644295"/>
                  <a:pt x="956603" y="633230"/>
                </a:cubicBezTo>
                <a:cubicBezTo>
                  <a:pt x="1024829" y="565004"/>
                  <a:pt x="990803" y="591673"/>
                  <a:pt x="1055077" y="548824"/>
                </a:cubicBezTo>
                <a:cubicBezTo>
                  <a:pt x="1064455" y="534756"/>
                  <a:pt x="1075651" y="521743"/>
                  <a:pt x="1083212" y="506621"/>
                </a:cubicBezTo>
                <a:cubicBezTo>
                  <a:pt x="1102856" y="467334"/>
                  <a:pt x="1106162" y="402240"/>
                  <a:pt x="1111347" y="365944"/>
                </a:cubicBezTo>
                <a:cubicBezTo>
                  <a:pt x="1106658" y="323741"/>
                  <a:pt x="1113050" y="278760"/>
                  <a:pt x="1097280" y="239334"/>
                </a:cubicBezTo>
                <a:cubicBezTo>
                  <a:pt x="1091773" y="225566"/>
                  <a:pt x="1069906" y="225267"/>
                  <a:pt x="1055077" y="225267"/>
                </a:cubicBezTo>
                <a:cubicBezTo>
                  <a:pt x="1026553" y="225267"/>
                  <a:pt x="998806" y="234645"/>
                  <a:pt x="970670" y="239334"/>
                </a:cubicBezTo>
                <a:cubicBezTo>
                  <a:pt x="928285" y="267592"/>
                  <a:pt x="922174" y="274186"/>
                  <a:pt x="872197" y="295605"/>
                </a:cubicBezTo>
                <a:cubicBezTo>
                  <a:pt x="843941" y="307715"/>
                  <a:pt x="802280" y="316602"/>
                  <a:pt x="773723" y="323741"/>
                </a:cubicBezTo>
                <a:cubicBezTo>
                  <a:pt x="769034" y="309673"/>
                  <a:pt x="761494" y="296252"/>
                  <a:pt x="759655" y="281538"/>
                </a:cubicBezTo>
                <a:cubicBezTo>
                  <a:pt x="752071" y="220870"/>
                  <a:pt x="757578" y="158611"/>
                  <a:pt x="745587" y="98658"/>
                </a:cubicBezTo>
                <a:cubicBezTo>
                  <a:pt x="742986" y="85652"/>
                  <a:pt x="726830" y="79901"/>
                  <a:pt x="717452" y="70522"/>
                </a:cubicBezTo>
                <a:cubicBezTo>
                  <a:pt x="712763" y="56454"/>
                  <a:pt x="712647" y="39898"/>
                  <a:pt x="703384" y="28319"/>
                </a:cubicBezTo>
                <a:cubicBezTo>
                  <a:pt x="668488" y="-15301"/>
                  <a:pt x="653874" y="-3088"/>
                  <a:pt x="618978" y="28319"/>
                </a:cubicBezTo>
                <a:cubicBezTo>
                  <a:pt x="461222" y="170299"/>
                  <a:pt x="576366" y="89552"/>
                  <a:pt x="478301" y="154928"/>
                </a:cubicBezTo>
                <a:cubicBezTo>
                  <a:pt x="431409" y="150239"/>
                  <a:pt x="384202" y="148027"/>
                  <a:pt x="337624" y="140861"/>
                </a:cubicBezTo>
                <a:cubicBezTo>
                  <a:pt x="322968" y="138606"/>
                  <a:pt x="307759" y="118568"/>
                  <a:pt x="295421" y="126793"/>
                </a:cubicBezTo>
                <a:cubicBezTo>
                  <a:pt x="283716" y="134596"/>
                  <a:pt x="330591" y="145549"/>
                  <a:pt x="309489" y="15492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00A5C441-A75C-48D5-ADDA-CE08D9CAA440}"/>
              </a:ext>
            </a:extLst>
          </p:cNvPr>
          <p:cNvSpPr/>
          <p:nvPr/>
        </p:nvSpPr>
        <p:spPr>
          <a:xfrm>
            <a:off x="4619153" y="3632530"/>
            <a:ext cx="687344" cy="640896"/>
          </a:xfrm>
          <a:custGeom>
            <a:avLst/>
            <a:gdLst>
              <a:gd name="connsiteX0" fmla="*/ 309489 w 1111347"/>
              <a:gd name="connsiteY0" fmla="*/ 154928 h 1041193"/>
              <a:gd name="connsiteX1" fmla="*/ 168812 w 1111347"/>
              <a:gd name="connsiteY1" fmla="*/ 183064 h 1041193"/>
              <a:gd name="connsiteX2" fmla="*/ 126609 w 1111347"/>
              <a:gd name="connsiteY2" fmla="*/ 211199 h 1041193"/>
              <a:gd name="connsiteX3" fmla="*/ 70338 w 1111347"/>
              <a:gd name="connsiteY3" fmla="*/ 281538 h 1041193"/>
              <a:gd name="connsiteX4" fmla="*/ 28135 w 1111347"/>
              <a:gd name="connsiteY4" fmla="*/ 380011 h 1041193"/>
              <a:gd name="connsiteX5" fmla="*/ 0 w 1111347"/>
              <a:gd name="connsiteY5" fmla="*/ 408147 h 1041193"/>
              <a:gd name="connsiteX6" fmla="*/ 14067 w 1111347"/>
              <a:gd name="connsiteY6" fmla="*/ 520688 h 1041193"/>
              <a:gd name="connsiteX7" fmla="*/ 84406 w 1111347"/>
              <a:gd name="connsiteY7" fmla="*/ 576959 h 1041193"/>
              <a:gd name="connsiteX8" fmla="*/ 28135 w 1111347"/>
              <a:gd name="connsiteY8" fmla="*/ 703568 h 1041193"/>
              <a:gd name="connsiteX9" fmla="*/ 70338 w 1111347"/>
              <a:gd name="connsiteY9" fmla="*/ 914584 h 1041193"/>
              <a:gd name="connsiteX10" fmla="*/ 98474 w 1111347"/>
              <a:gd name="connsiteY10" fmla="*/ 942719 h 1041193"/>
              <a:gd name="connsiteX11" fmla="*/ 140677 w 1111347"/>
              <a:gd name="connsiteY11" fmla="*/ 956787 h 1041193"/>
              <a:gd name="connsiteX12" fmla="*/ 295421 w 1111347"/>
              <a:gd name="connsiteY12" fmla="*/ 914584 h 1041193"/>
              <a:gd name="connsiteX13" fmla="*/ 309489 w 1111347"/>
              <a:gd name="connsiteY13" fmla="*/ 872381 h 1041193"/>
              <a:gd name="connsiteX14" fmla="*/ 393895 w 1111347"/>
              <a:gd name="connsiteY14" fmla="*/ 942719 h 1041193"/>
              <a:gd name="connsiteX15" fmla="*/ 436098 w 1111347"/>
              <a:gd name="connsiteY15" fmla="*/ 956787 h 1041193"/>
              <a:gd name="connsiteX16" fmla="*/ 478301 w 1111347"/>
              <a:gd name="connsiteY16" fmla="*/ 984922 h 1041193"/>
              <a:gd name="connsiteX17" fmla="*/ 604910 w 1111347"/>
              <a:gd name="connsiteY17" fmla="*/ 1027125 h 1041193"/>
              <a:gd name="connsiteX18" fmla="*/ 647114 w 1111347"/>
              <a:gd name="connsiteY18" fmla="*/ 1041193 h 1041193"/>
              <a:gd name="connsiteX19" fmla="*/ 815926 w 1111347"/>
              <a:gd name="connsiteY19" fmla="*/ 1013058 h 1041193"/>
              <a:gd name="connsiteX20" fmla="*/ 844061 w 1111347"/>
              <a:gd name="connsiteY20" fmla="*/ 984922 h 1041193"/>
              <a:gd name="connsiteX21" fmla="*/ 858129 w 1111347"/>
              <a:gd name="connsiteY21" fmla="*/ 942719 h 1041193"/>
              <a:gd name="connsiteX22" fmla="*/ 886264 w 1111347"/>
              <a:gd name="connsiteY22" fmla="*/ 900516 h 1041193"/>
              <a:gd name="connsiteX23" fmla="*/ 872197 w 1111347"/>
              <a:gd name="connsiteY23" fmla="*/ 717636 h 1041193"/>
              <a:gd name="connsiteX24" fmla="*/ 886264 w 1111347"/>
              <a:gd name="connsiteY24" fmla="*/ 675433 h 1041193"/>
              <a:gd name="connsiteX25" fmla="*/ 956603 w 1111347"/>
              <a:gd name="connsiteY25" fmla="*/ 633230 h 1041193"/>
              <a:gd name="connsiteX26" fmla="*/ 1055077 w 1111347"/>
              <a:gd name="connsiteY26" fmla="*/ 548824 h 1041193"/>
              <a:gd name="connsiteX27" fmla="*/ 1083212 w 1111347"/>
              <a:gd name="connsiteY27" fmla="*/ 506621 h 1041193"/>
              <a:gd name="connsiteX28" fmla="*/ 1111347 w 1111347"/>
              <a:gd name="connsiteY28" fmla="*/ 365944 h 1041193"/>
              <a:gd name="connsiteX29" fmla="*/ 1097280 w 1111347"/>
              <a:gd name="connsiteY29" fmla="*/ 239334 h 1041193"/>
              <a:gd name="connsiteX30" fmla="*/ 1055077 w 1111347"/>
              <a:gd name="connsiteY30" fmla="*/ 225267 h 1041193"/>
              <a:gd name="connsiteX31" fmla="*/ 970670 w 1111347"/>
              <a:gd name="connsiteY31" fmla="*/ 239334 h 1041193"/>
              <a:gd name="connsiteX32" fmla="*/ 872197 w 1111347"/>
              <a:gd name="connsiteY32" fmla="*/ 295605 h 1041193"/>
              <a:gd name="connsiteX33" fmla="*/ 773723 w 1111347"/>
              <a:gd name="connsiteY33" fmla="*/ 323741 h 1041193"/>
              <a:gd name="connsiteX34" fmla="*/ 759655 w 1111347"/>
              <a:gd name="connsiteY34" fmla="*/ 281538 h 1041193"/>
              <a:gd name="connsiteX35" fmla="*/ 745587 w 1111347"/>
              <a:gd name="connsiteY35" fmla="*/ 98658 h 1041193"/>
              <a:gd name="connsiteX36" fmla="*/ 717452 w 1111347"/>
              <a:gd name="connsiteY36" fmla="*/ 70522 h 1041193"/>
              <a:gd name="connsiteX37" fmla="*/ 703384 w 1111347"/>
              <a:gd name="connsiteY37" fmla="*/ 28319 h 1041193"/>
              <a:gd name="connsiteX38" fmla="*/ 618978 w 1111347"/>
              <a:gd name="connsiteY38" fmla="*/ 28319 h 1041193"/>
              <a:gd name="connsiteX39" fmla="*/ 478301 w 1111347"/>
              <a:gd name="connsiteY39" fmla="*/ 154928 h 1041193"/>
              <a:gd name="connsiteX40" fmla="*/ 337624 w 1111347"/>
              <a:gd name="connsiteY40" fmla="*/ 140861 h 1041193"/>
              <a:gd name="connsiteX41" fmla="*/ 295421 w 1111347"/>
              <a:gd name="connsiteY41" fmla="*/ 126793 h 1041193"/>
              <a:gd name="connsiteX42" fmla="*/ 309489 w 1111347"/>
              <a:gd name="connsiteY42" fmla="*/ 154928 h 1041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111347" h="1041193">
                <a:moveTo>
                  <a:pt x="309489" y="154928"/>
                </a:moveTo>
                <a:cubicBezTo>
                  <a:pt x="288387" y="164307"/>
                  <a:pt x="195522" y="171617"/>
                  <a:pt x="168812" y="183064"/>
                </a:cubicBezTo>
                <a:cubicBezTo>
                  <a:pt x="153272" y="189724"/>
                  <a:pt x="140677" y="201821"/>
                  <a:pt x="126609" y="211199"/>
                </a:cubicBezTo>
                <a:cubicBezTo>
                  <a:pt x="93021" y="311962"/>
                  <a:pt x="141040" y="196695"/>
                  <a:pt x="70338" y="281538"/>
                </a:cubicBezTo>
                <a:cubicBezTo>
                  <a:pt x="11539" y="352097"/>
                  <a:pt x="65828" y="317188"/>
                  <a:pt x="28135" y="380011"/>
                </a:cubicBezTo>
                <a:cubicBezTo>
                  <a:pt x="21311" y="391384"/>
                  <a:pt x="9378" y="398768"/>
                  <a:pt x="0" y="408147"/>
                </a:cubicBezTo>
                <a:cubicBezTo>
                  <a:pt x="4689" y="445661"/>
                  <a:pt x="3204" y="484477"/>
                  <a:pt x="14067" y="520688"/>
                </a:cubicBezTo>
                <a:cubicBezTo>
                  <a:pt x="19078" y="537393"/>
                  <a:pt x="75884" y="571278"/>
                  <a:pt x="84406" y="576959"/>
                </a:cubicBezTo>
                <a:cubicBezTo>
                  <a:pt x="50923" y="677405"/>
                  <a:pt x="72721" y="636689"/>
                  <a:pt x="28135" y="703568"/>
                </a:cubicBezTo>
                <a:cubicBezTo>
                  <a:pt x="38988" y="833808"/>
                  <a:pt x="12264" y="841993"/>
                  <a:pt x="70338" y="914584"/>
                </a:cubicBezTo>
                <a:cubicBezTo>
                  <a:pt x="78624" y="924941"/>
                  <a:pt x="87101" y="935895"/>
                  <a:pt x="98474" y="942719"/>
                </a:cubicBezTo>
                <a:cubicBezTo>
                  <a:pt x="111190" y="950348"/>
                  <a:pt x="126609" y="952098"/>
                  <a:pt x="140677" y="956787"/>
                </a:cubicBezTo>
                <a:cubicBezTo>
                  <a:pt x="267604" y="925054"/>
                  <a:pt x="216534" y="940878"/>
                  <a:pt x="295421" y="914584"/>
                </a:cubicBezTo>
                <a:cubicBezTo>
                  <a:pt x="300110" y="900516"/>
                  <a:pt x="294948" y="875289"/>
                  <a:pt x="309489" y="872381"/>
                </a:cubicBezTo>
                <a:cubicBezTo>
                  <a:pt x="365436" y="861191"/>
                  <a:pt x="366581" y="920867"/>
                  <a:pt x="393895" y="942719"/>
                </a:cubicBezTo>
                <a:cubicBezTo>
                  <a:pt x="405474" y="951982"/>
                  <a:pt x="422835" y="950155"/>
                  <a:pt x="436098" y="956787"/>
                </a:cubicBezTo>
                <a:cubicBezTo>
                  <a:pt x="451220" y="964348"/>
                  <a:pt x="462851" y="978055"/>
                  <a:pt x="478301" y="984922"/>
                </a:cubicBezTo>
                <a:cubicBezTo>
                  <a:pt x="478325" y="984933"/>
                  <a:pt x="583796" y="1020087"/>
                  <a:pt x="604910" y="1027125"/>
                </a:cubicBezTo>
                <a:lnTo>
                  <a:pt x="647114" y="1041193"/>
                </a:lnTo>
                <a:cubicBezTo>
                  <a:pt x="659611" y="1039804"/>
                  <a:pt x="778435" y="1035553"/>
                  <a:pt x="815926" y="1013058"/>
                </a:cubicBezTo>
                <a:cubicBezTo>
                  <a:pt x="827299" y="1006234"/>
                  <a:pt x="834683" y="994301"/>
                  <a:pt x="844061" y="984922"/>
                </a:cubicBezTo>
                <a:cubicBezTo>
                  <a:pt x="848750" y="970854"/>
                  <a:pt x="851497" y="955982"/>
                  <a:pt x="858129" y="942719"/>
                </a:cubicBezTo>
                <a:cubicBezTo>
                  <a:pt x="865690" y="927597"/>
                  <a:pt x="885209" y="917390"/>
                  <a:pt x="886264" y="900516"/>
                </a:cubicBezTo>
                <a:cubicBezTo>
                  <a:pt x="890078" y="839495"/>
                  <a:pt x="876886" y="778596"/>
                  <a:pt x="872197" y="717636"/>
                </a:cubicBezTo>
                <a:cubicBezTo>
                  <a:pt x="876886" y="703568"/>
                  <a:pt x="878635" y="688148"/>
                  <a:pt x="886264" y="675433"/>
                </a:cubicBezTo>
                <a:cubicBezTo>
                  <a:pt x="905574" y="643250"/>
                  <a:pt x="923409" y="644295"/>
                  <a:pt x="956603" y="633230"/>
                </a:cubicBezTo>
                <a:cubicBezTo>
                  <a:pt x="1024829" y="565004"/>
                  <a:pt x="990803" y="591673"/>
                  <a:pt x="1055077" y="548824"/>
                </a:cubicBezTo>
                <a:cubicBezTo>
                  <a:pt x="1064455" y="534756"/>
                  <a:pt x="1075651" y="521743"/>
                  <a:pt x="1083212" y="506621"/>
                </a:cubicBezTo>
                <a:cubicBezTo>
                  <a:pt x="1102856" y="467334"/>
                  <a:pt x="1106162" y="402240"/>
                  <a:pt x="1111347" y="365944"/>
                </a:cubicBezTo>
                <a:cubicBezTo>
                  <a:pt x="1106658" y="323741"/>
                  <a:pt x="1113050" y="278760"/>
                  <a:pt x="1097280" y="239334"/>
                </a:cubicBezTo>
                <a:cubicBezTo>
                  <a:pt x="1091773" y="225566"/>
                  <a:pt x="1069906" y="225267"/>
                  <a:pt x="1055077" y="225267"/>
                </a:cubicBezTo>
                <a:cubicBezTo>
                  <a:pt x="1026553" y="225267"/>
                  <a:pt x="998806" y="234645"/>
                  <a:pt x="970670" y="239334"/>
                </a:cubicBezTo>
                <a:cubicBezTo>
                  <a:pt x="928285" y="267592"/>
                  <a:pt x="922174" y="274186"/>
                  <a:pt x="872197" y="295605"/>
                </a:cubicBezTo>
                <a:cubicBezTo>
                  <a:pt x="843941" y="307715"/>
                  <a:pt x="802280" y="316602"/>
                  <a:pt x="773723" y="323741"/>
                </a:cubicBezTo>
                <a:cubicBezTo>
                  <a:pt x="769034" y="309673"/>
                  <a:pt x="761494" y="296252"/>
                  <a:pt x="759655" y="281538"/>
                </a:cubicBezTo>
                <a:cubicBezTo>
                  <a:pt x="752071" y="220870"/>
                  <a:pt x="757578" y="158611"/>
                  <a:pt x="745587" y="98658"/>
                </a:cubicBezTo>
                <a:cubicBezTo>
                  <a:pt x="742986" y="85652"/>
                  <a:pt x="726830" y="79901"/>
                  <a:pt x="717452" y="70522"/>
                </a:cubicBezTo>
                <a:cubicBezTo>
                  <a:pt x="712763" y="56454"/>
                  <a:pt x="712647" y="39898"/>
                  <a:pt x="703384" y="28319"/>
                </a:cubicBezTo>
                <a:cubicBezTo>
                  <a:pt x="668488" y="-15301"/>
                  <a:pt x="653874" y="-3088"/>
                  <a:pt x="618978" y="28319"/>
                </a:cubicBezTo>
                <a:cubicBezTo>
                  <a:pt x="461222" y="170299"/>
                  <a:pt x="576366" y="89552"/>
                  <a:pt x="478301" y="154928"/>
                </a:cubicBezTo>
                <a:cubicBezTo>
                  <a:pt x="431409" y="150239"/>
                  <a:pt x="384202" y="148027"/>
                  <a:pt x="337624" y="140861"/>
                </a:cubicBezTo>
                <a:cubicBezTo>
                  <a:pt x="322968" y="138606"/>
                  <a:pt x="307759" y="118568"/>
                  <a:pt x="295421" y="126793"/>
                </a:cubicBezTo>
                <a:cubicBezTo>
                  <a:pt x="283716" y="134596"/>
                  <a:pt x="330591" y="145549"/>
                  <a:pt x="309489" y="15492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1EEDA410-74AE-4909-AE36-A70EECD00698}"/>
              </a:ext>
            </a:extLst>
          </p:cNvPr>
          <p:cNvSpPr/>
          <p:nvPr/>
        </p:nvSpPr>
        <p:spPr>
          <a:xfrm>
            <a:off x="5695984" y="3619185"/>
            <a:ext cx="687344" cy="640896"/>
          </a:xfrm>
          <a:custGeom>
            <a:avLst/>
            <a:gdLst>
              <a:gd name="connsiteX0" fmla="*/ 309489 w 1111347"/>
              <a:gd name="connsiteY0" fmla="*/ 154928 h 1041193"/>
              <a:gd name="connsiteX1" fmla="*/ 168812 w 1111347"/>
              <a:gd name="connsiteY1" fmla="*/ 183064 h 1041193"/>
              <a:gd name="connsiteX2" fmla="*/ 126609 w 1111347"/>
              <a:gd name="connsiteY2" fmla="*/ 211199 h 1041193"/>
              <a:gd name="connsiteX3" fmla="*/ 70338 w 1111347"/>
              <a:gd name="connsiteY3" fmla="*/ 281538 h 1041193"/>
              <a:gd name="connsiteX4" fmla="*/ 28135 w 1111347"/>
              <a:gd name="connsiteY4" fmla="*/ 380011 h 1041193"/>
              <a:gd name="connsiteX5" fmla="*/ 0 w 1111347"/>
              <a:gd name="connsiteY5" fmla="*/ 408147 h 1041193"/>
              <a:gd name="connsiteX6" fmla="*/ 14067 w 1111347"/>
              <a:gd name="connsiteY6" fmla="*/ 520688 h 1041193"/>
              <a:gd name="connsiteX7" fmla="*/ 84406 w 1111347"/>
              <a:gd name="connsiteY7" fmla="*/ 576959 h 1041193"/>
              <a:gd name="connsiteX8" fmla="*/ 28135 w 1111347"/>
              <a:gd name="connsiteY8" fmla="*/ 703568 h 1041193"/>
              <a:gd name="connsiteX9" fmla="*/ 70338 w 1111347"/>
              <a:gd name="connsiteY9" fmla="*/ 914584 h 1041193"/>
              <a:gd name="connsiteX10" fmla="*/ 98474 w 1111347"/>
              <a:gd name="connsiteY10" fmla="*/ 942719 h 1041193"/>
              <a:gd name="connsiteX11" fmla="*/ 140677 w 1111347"/>
              <a:gd name="connsiteY11" fmla="*/ 956787 h 1041193"/>
              <a:gd name="connsiteX12" fmla="*/ 295421 w 1111347"/>
              <a:gd name="connsiteY12" fmla="*/ 914584 h 1041193"/>
              <a:gd name="connsiteX13" fmla="*/ 309489 w 1111347"/>
              <a:gd name="connsiteY13" fmla="*/ 872381 h 1041193"/>
              <a:gd name="connsiteX14" fmla="*/ 393895 w 1111347"/>
              <a:gd name="connsiteY14" fmla="*/ 942719 h 1041193"/>
              <a:gd name="connsiteX15" fmla="*/ 436098 w 1111347"/>
              <a:gd name="connsiteY15" fmla="*/ 956787 h 1041193"/>
              <a:gd name="connsiteX16" fmla="*/ 478301 w 1111347"/>
              <a:gd name="connsiteY16" fmla="*/ 984922 h 1041193"/>
              <a:gd name="connsiteX17" fmla="*/ 604910 w 1111347"/>
              <a:gd name="connsiteY17" fmla="*/ 1027125 h 1041193"/>
              <a:gd name="connsiteX18" fmla="*/ 647114 w 1111347"/>
              <a:gd name="connsiteY18" fmla="*/ 1041193 h 1041193"/>
              <a:gd name="connsiteX19" fmla="*/ 815926 w 1111347"/>
              <a:gd name="connsiteY19" fmla="*/ 1013058 h 1041193"/>
              <a:gd name="connsiteX20" fmla="*/ 844061 w 1111347"/>
              <a:gd name="connsiteY20" fmla="*/ 984922 h 1041193"/>
              <a:gd name="connsiteX21" fmla="*/ 858129 w 1111347"/>
              <a:gd name="connsiteY21" fmla="*/ 942719 h 1041193"/>
              <a:gd name="connsiteX22" fmla="*/ 886264 w 1111347"/>
              <a:gd name="connsiteY22" fmla="*/ 900516 h 1041193"/>
              <a:gd name="connsiteX23" fmla="*/ 872197 w 1111347"/>
              <a:gd name="connsiteY23" fmla="*/ 717636 h 1041193"/>
              <a:gd name="connsiteX24" fmla="*/ 886264 w 1111347"/>
              <a:gd name="connsiteY24" fmla="*/ 675433 h 1041193"/>
              <a:gd name="connsiteX25" fmla="*/ 956603 w 1111347"/>
              <a:gd name="connsiteY25" fmla="*/ 633230 h 1041193"/>
              <a:gd name="connsiteX26" fmla="*/ 1055077 w 1111347"/>
              <a:gd name="connsiteY26" fmla="*/ 548824 h 1041193"/>
              <a:gd name="connsiteX27" fmla="*/ 1083212 w 1111347"/>
              <a:gd name="connsiteY27" fmla="*/ 506621 h 1041193"/>
              <a:gd name="connsiteX28" fmla="*/ 1111347 w 1111347"/>
              <a:gd name="connsiteY28" fmla="*/ 365944 h 1041193"/>
              <a:gd name="connsiteX29" fmla="*/ 1097280 w 1111347"/>
              <a:gd name="connsiteY29" fmla="*/ 239334 h 1041193"/>
              <a:gd name="connsiteX30" fmla="*/ 1055077 w 1111347"/>
              <a:gd name="connsiteY30" fmla="*/ 225267 h 1041193"/>
              <a:gd name="connsiteX31" fmla="*/ 970670 w 1111347"/>
              <a:gd name="connsiteY31" fmla="*/ 239334 h 1041193"/>
              <a:gd name="connsiteX32" fmla="*/ 872197 w 1111347"/>
              <a:gd name="connsiteY32" fmla="*/ 295605 h 1041193"/>
              <a:gd name="connsiteX33" fmla="*/ 773723 w 1111347"/>
              <a:gd name="connsiteY33" fmla="*/ 323741 h 1041193"/>
              <a:gd name="connsiteX34" fmla="*/ 759655 w 1111347"/>
              <a:gd name="connsiteY34" fmla="*/ 281538 h 1041193"/>
              <a:gd name="connsiteX35" fmla="*/ 745587 w 1111347"/>
              <a:gd name="connsiteY35" fmla="*/ 98658 h 1041193"/>
              <a:gd name="connsiteX36" fmla="*/ 717452 w 1111347"/>
              <a:gd name="connsiteY36" fmla="*/ 70522 h 1041193"/>
              <a:gd name="connsiteX37" fmla="*/ 703384 w 1111347"/>
              <a:gd name="connsiteY37" fmla="*/ 28319 h 1041193"/>
              <a:gd name="connsiteX38" fmla="*/ 618978 w 1111347"/>
              <a:gd name="connsiteY38" fmla="*/ 28319 h 1041193"/>
              <a:gd name="connsiteX39" fmla="*/ 478301 w 1111347"/>
              <a:gd name="connsiteY39" fmla="*/ 154928 h 1041193"/>
              <a:gd name="connsiteX40" fmla="*/ 337624 w 1111347"/>
              <a:gd name="connsiteY40" fmla="*/ 140861 h 1041193"/>
              <a:gd name="connsiteX41" fmla="*/ 295421 w 1111347"/>
              <a:gd name="connsiteY41" fmla="*/ 126793 h 1041193"/>
              <a:gd name="connsiteX42" fmla="*/ 309489 w 1111347"/>
              <a:gd name="connsiteY42" fmla="*/ 154928 h 1041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111347" h="1041193">
                <a:moveTo>
                  <a:pt x="309489" y="154928"/>
                </a:moveTo>
                <a:cubicBezTo>
                  <a:pt x="288387" y="164307"/>
                  <a:pt x="195522" y="171617"/>
                  <a:pt x="168812" y="183064"/>
                </a:cubicBezTo>
                <a:cubicBezTo>
                  <a:pt x="153272" y="189724"/>
                  <a:pt x="140677" y="201821"/>
                  <a:pt x="126609" y="211199"/>
                </a:cubicBezTo>
                <a:cubicBezTo>
                  <a:pt x="93021" y="311962"/>
                  <a:pt x="141040" y="196695"/>
                  <a:pt x="70338" y="281538"/>
                </a:cubicBezTo>
                <a:cubicBezTo>
                  <a:pt x="11539" y="352097"/>
                  <a:pt x="65828" y="317188"/>
                  <a:pt x="28135" y="380011"/>
                </a:cubicBezTo>
                <a:cubicBezTo>
                  <a:pt x="21311" y="391384"/>
                  <a:pt x="9378" y="398768"/>
                  <a:pt x="0" y="408147"/>
                </a:cubicBezTo>
                <a:cubicBezTo>
                  <a:pt x="4689" y="445661"/>
                  <a:pt x="3204" y="484477"/>
                  <a:pt x="14067" y="520688"/>
                </a:cubicBezTo>
                <a:cubicBezTo>
                  <a:pt x="19078" y="537393"/>
                  <a:pt x="75884" y="571278"/>
                  <a:pt x="84406" y="576959"/>
                </a:cubicBezTo>
                <a:cubicBezTo>
                  <a:pt x="50923" y="677405"/>
                  <a:pt x="72721" y="636689"/>
                  <a:pt x="28135" y="703568"/>
                </a:cubicBezTo>
                <a:cubicBezTo>
                  <a:pt x="38988" y="833808"/>
                  <a:pt x="12264" y="841993"/>
                  <a:pt x="70338" y="914584"/>
                </a:cubicBezTo>
                <a:cubicBezTo>
                  <a:pt x="78624" y="924941"/>
                  <a:pt x="87101" y="935895"/>
                  <a:pt x="98474" y="942719"/>
                </a:cubicBezTo>
                <a:cubicBezTo>
                  <a:pt x="111190" y="950348"/>
                  <a:pt x="126609" y="952098"/>
                  <a:pt x="140677" y="956787"/>
                </a:cubicBezTo>
                <a:cubicBezTo>
                  <a:pt x="267604" y="925054"/>
                  <a:pt x="216534" y="940878"/>
                  <a:pt x="295421" y="914584"/>
                </a:cubicBezTo>
                <a:cubicBezTo>
                  <a:pt x="300110" y="900516"/>
                  <a:pt x="294948" y="875289"/>
                  <a:pt x="309489" y="872381"/>
                </a:cubicBezTo>
                <a:cubicBezTo>
                  <a:pt x="365436" y="861191"/>
                  <a:pt x="366581" y="920867"/>
                  <a:pt x="393895" y="942719"/>
                </a:cubicBezTo>
                <a:cubicBezTo>
                  <a:pt x="405474" y="951982"/>
                  <a:pt x="422835" y="950155"/>
                  <a:pt x="436098" y="956787"/>
                </a:cubicBezTo>
                <a:cubicBezTo>
                  <a:pt x="451220" y="964348"/>
                  <a:pt x="462851" y="978055"/>
                  <a:pt x="478301" y="984922"/>
                </a:cubicBezTo>
                <a:cubicBezTo>
                  <a:pt x="478325" y="984933"/>
                  <a:pt x="583796" y="1020087"/>
                  <a:pt x="604910" y="1027125"/>
                </a:cubicBezTo>
                <a:lnTo>
                  <a:pt x="647114" y="1041193"/>
                </a:lnTo>
                <a:cubicBezTo>
                  <a:pt x="659611" y="1039804"/>
                  <a:pt x="778435" y="1035553"/>
                  <a:pt x="815926" y="1013058"/>
                </a:cubicBezTo>
                <a:cubicBezTo>
                  <a:pt x="827299" y="1006234"/>
                  <a:pt x="834683" y="994301"/>
                  <a:pt x="844061" y="984922"/>
                </a:cubicBezTo>
                <a:cubicBezTo>
                  <a:pt x="848750" y="970854"/>
                  <a:pt x="851497" y="955982"/>
                  <a:pt x="858129" y="942719"/>
                </a:cubicBezTo>
                <a:cubicBezTo>
                  <a:pt x="865690" y="927597"/>
                  <a:pt x="885209" y="917390"/>
                  <a:pt x="886264" y="900516"/>
                </a:cubicBezTo>
                <a:cubicBezTo>
                  <a:pt x="890078" y="839495"/>
                  <a:pt x="876886" y="778596"/>
                  <a:pt x="872197" y="717636"/>
                </a:cubicBezTo>
                <a:cubicBezTo>
                  <a:pt x="876886" y="703568"/>
                  <a:pt x="878635" y="688148"/>
                  <a:pt x="886264" y="675433"/>
                </a:cubicBezTo>
                <a:cubicBezTo>
                  <a:pt x="905574" y="643250"/>
                  <a:pt x="923409" y="644295"/>
                  <a:pt x="956603" y="633230"/>
                </a:cubicBezTo>
                <a:cubicBezTo>
                  <a:pt x="1024829" y="565004"/>
                  <a:pt x="990803" y="591673"/>
                  <a:pt x="1055077" y="548824"/>
                </a:cubicBezTo>
                <a:cubicBezTo>
                  <a:pt x="1064455" y="534756"/>
                  <a:pt x="1075651" y="521743"/>
                  <a:pt x="1083212" y="506621"/>
                </a:cubicBezTo>
                <a:cubicBezTo>
                  <a:pt x="1102856" y="467334"/>
                  <a:pt x="1106162" y="402240"/>
                  <a:pt x="1111347" y="365944"/>
                </a:cubicBezTo>
                <a:cubicBezTo>
                  <a:pt x="1106658" y="323741"/>
                  <a:pt x="1113050" y="278760"/>
                  <a:pt x="1097280" y="239334"/>
                </a:cubicBezTo>
                <a:cubicBezTo>
                  <a:pt x="1091773" y="225566"/>
                  <a:pt x="1069906" y="225267"/>
                  <a:pt x="1055077" y="225267"/>
                </a:cubicBezTo>
                <a:cubicBezTo>
                  <a:pt x="1026553" y="225267"/>
                  <a:pt x="998806" y="234645"/>
                  <a:pt x="970670" y="239334"/>
                </a:cubicBezTo>
                <a:cubicBezTo>
                  <a:pt x="928285" y="267592"/>
                  <a:pt x="922174" y="274186"/>
                  <a:pt x="872197" y="295605"/>
                </a:cubicBezTo>
                <a:cubicBezTo>
                  <a:pt x="843941" y="307715"/>
                  <a:pt x="802280" y="316602"/>
                  <a:pt x="773723" y="323741"/>
                </a:cubicBezTo>
                <a:cubicBezTo>
                  <a:pt x="769034" y="309673"/>
                  <a:pt x="761494" y="296252"/>
                  <a:pt x="759655" y="281538"/>
                </a:cubicBezTo>
                <a:cubicBezTo>
                  <a:pt x="752071" y="220870"/>
                  <a:pt x="757578" y="158611"/>
                  <a:pt x="745587" y="98658"/>
                </a:cubicBezTo>
                <a:cubicBezTo>
                  <a:pt x="742986" y="85652"/>
                  <a:pt x="726830" y="79901"/>
                  <a:pt x="717452" y="70522"/>
                </a:cubicBezTo>
                <a:cubicBezTo>
                  <a:pt x="712763" y="56454"/>
                  <a:pt x="712647" y="39898"/>
                  <a:pt x="703384" y="28319"/>
                </a:cubicBezTo>
                <a:cubicBezTo>
                  <a:pt x="668488" y="-15301"/>
                  <a:pt x="653874" y="-3088"/>
                  <a:pt x="618978" y="28319"/>
                </a:cubicBezTo>
                <a:cubicBezTo>
                  <a:pt x="461222" y="170299"/>
                  <a:pt x="576366" y="89552"/>
                  <a:pt x="478301" y="154928"/>
                </a:cubicBezTo>
                <a:cubicBezTo>
                  <a:pt x="431409" y="150239"/>
                  <a:pt x="384202" y="148027"/>
                  <a:pt x="337624" y="140861"/>
                </a:cubicBezTo>
                <a:cubicBezTo>
                  <a:pt x="322968" y="138606"/>
                  <a:pt x="307759" y="118568"/>
                  <a:pt x="295421" y="126793"/>
                </a:cubicBezTo>
                <a:cubicBezTo>
                  <a:pt x="283716" y="134596"/>
                  <a:pt x="330591" y="145549"/>
                  <a:pt x="309489" y="15492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673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7251C88-A957-4BD9-8B69-8203111566CD}"/>
              </a:ext>
            </a:extLst>
          </p:cNvPr>
          <p:cNvGrpSpPr/>
          <p:nvPr/>
        </p:nvGrpSpPr>
        <p:grpSpPr>
          <a:xfrm>
            <a:off x="2321168" y="461175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FD8C3F47-26FD-40F8-A782-E2C86CD45A1B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8594538-6389-4475-BCB8-961981F4DAA3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C7AB6E0-3F6A-4837-B7FE-75819A168E8C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B5D58BC-FEC8-4CE4-916E-DE4D5E3157C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5E102BF-0D14-49C5-B5D4-34BDE9DADD6B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A2A46EC-CF48-4629-93F9-A8C1BEB42C5B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E85A817-724D-417C-A65B-46E86B66FEA7}"/>
              </a:ext>
            </a:extLst>
          </p:cNvPr>
          <p:cNvGrpSpPr/>
          <p:nvPr/>
        </p:nvGrpSpPr>
        <p:grpSpPr>
          <a:xfrm>
            <a:off x="2321168" y="1513867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CB9AB87-7BEA-4B53-A782-F05FE40A6A3E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1335051-37BF-4664-862A-D3563FA789EC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DEBB593-0888-4F3E-BB18-D7A44F63EEDF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74CDACD-CC9E-4D5C-8B63-DF291CFD5EB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7F1642-5D89-4FA0-98F6-AAE9D26119F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85B358-ABC2-4481-9DD4-900986A835BC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B317ED-6A06-48CE-AB0B-2ED0C75742DB}"/>
              </a:ext>
            </a:extLst>
          </p:cNvPr>
          <p:cNvGrpSpPr/>
          <p:nvPr/>
        </p:nvGrpSpPr>
        <p:grpSpPr>
          <a:xfrm>
            <a:off x="2352235" y="254274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3E5EE7-9C22-4399-8C97-E40A7295BFD8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D456F7E-C5D8-4694-ADF2-0D2BF4BA97F1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DB94F5B-34C7-482F-BDCC-CFA14F5A95A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717CF7-3479-45C5-B2B5-1E5899403890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B99D54E-4257-43EF-A4DA-9453DA4731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7D72523-B734-4986-89EB-47EE6AEF26E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349FFF-78D3-4140-83BF-1BE4D83AF5E7}"/>
              </a:ext>
            </a:extLst>
          </p:cNvPr>
          <p:cNvGrpSpPr/>
          <p:nvPr/>
        </p:nvGrpSpPr>
        <p:grpSpPr>
          <a:xfrm>
            <a:off x="2352235" y="361259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E9753CB-C0AB-47D1-BB21-BEF9E89CDDE5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4AC6AF3-4C9E-4C7D-A267-FA45ECFA8710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22C2ADF-B6C7-48D3-BBC9-9171CBE2CD6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160DDB4-F239-440F-964F-F68A17F36074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EA47F7A-4F14-4A3A-ABF5-45878D01464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6DF9300-3502-4BC1-92CC-A5BF88275601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53E1AF-E791-417E-858D-8B979556562A}"/>
              </a:ext>
            </a:extLst>
          </p:cNvPr>
          <p:cNvGrpSpPr/>
          <p:nvPr/>
        </p:nvGrpSpPr>
        <p:grpSpPr>
          <a:xfrm>
            <a:off x="2321168" y="467273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483CC42-DF8E-47D5-87CE-CB42E7F0F7F9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149A0D-5B96-464A-BE16-359DA633261F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492E3E1-60D6-4733-A45F-C9C5DFF782B7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FB0668B-02EC-40F1-BEA7-33FC96ADA3F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5BEED15-303C-4F2B-89F8-AF55CE418B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53512F3-64DA-4BF3-8830-1FD869318AD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9F2C094-28B0-44CD-97B9-AA69F236AD05}"/>
              </a:ext>
            </a:extLst>
          </p:cNvPr>
          <p:cNvGrpSpPr/>
          <p:nvPr/>
        </p:nvGrpSpPr>
        <p:grpSpPr>
          <a:xfrm>
            <a:off x="2321168" y="574258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3215318-3948-4545-8023-4241B6FEA887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85194BB-2D61-4649-89CC-2646404E5A94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F9FEECB-968F-4CD4-BB6C-15A85273A76D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C7196AE-FAA0-4AE6-87E8-1E741C203D0D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9CAA8C3-6B58-4454-A0E6-C8975133433E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E6F9D3A-6E54-41DB-92C4-B0314F170060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1016E2E-0800-4B1F-9E2A-9875575010B7}"/>
              </a:ext>
            </a:extLst>
          </p:cNvPr>
          <p:cNvGrpSpPr/>
          <p:nvPr/>
        </p:nvGrpSpPr>
        <p:grpSpPr>
          <a:xfrm>
            <a:off x="2321168" y="484995"/>
            <a:ext cx="2959073" cy="654241"/>
            <a:chOff x="2321168" y="484995"/>
            <a:chExt cx="2959073" cy="654241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22422096-FE9B-4F0D-A1A0-FD3579C2FE96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F95D707-1096-44A7-90C8-17D421AF1907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A887FFB1-BBBF-4EF1-8478-0698129AF8B8}"/>
                </a:ext>
              </a:extLst>
            </p:cNvPr>
            <p:cNvSpPr/>
            <p:nvPr/>
          </p:nvSpPr>
          <p:spPr>
            <a:xfrm>
              <a:off x="4592897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9141FB4-4D41-4B4C-8A49-584A3E390782}"/>
              </a:ext>
            </a:extLst>
          </p:cNvPr>
          <p:cNvGrpSpPr/>
          <p:nvPr/>
        </p:nvGrpSpPr>
        <p:grpSpPr>
          <a:xfrm>
            <a:off x="2334053" y="1508905"/>
            <a:ext cx="2959073" cy="654241"/>
            <a:chOff x="2321168" y="484995"/>
            <a:chExt cx="2959073" cy="654241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1B90B0DA-AB90-4894-8A11-890BFA69BD5C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599A4BC-7EF9-4772-B552-22EEAA629E11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556B79E-8891-495B-B35E-82B440565CA6}"/>
                </a:ext>
              </a:extLst>
            </p:cNvPr>
            <p:cNvSpPr/>
            <p:nvPr/>
          </p:nvSpPr>
          <p:spPr>
            <a:xfrm>
              <a:off x="4592897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E1A7B00-0673-44C7-B445-CDB55DD9E9F6}"/>
              </a:ext>
            </a:extLst>
          </p:cNvPr>
          <p:cNvGrpSpPr/>
          <p:nvPr/>
        </p:nvGrpSpPr>
        <p:grpSpPr>
          <a:xfrm>
            <a:off x="2352235" y="2561789"/>
            <a:ext cx="2959073" cy="654241"/>
            <a:chOff x="2321168" y="484995"/>
            <a:chExt cx="2959073" cy="654241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20F49F74-0FB3-46F4-9BF0-4B5555C0E65C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435CE86-636D-4AB0-8D0E-B43A711AC024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A29EFED-D536-40B5-B55F-B9DE7B38AAC6}"/>
                </a:ext>
              </a:extLst>
            </p:cNvPr>
            <p:cNvSpPr/>
            <p:nvPr/>
          </p:nvSpPr>
          <p:spPr>
            <a:xfrm>
              <a:off x="4592897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32691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7251C88-A957-4BD9-8B69-8203111566CD}"/>
              </a:ext>
            </a:extLst>
          </p:cNvPr>
          <p:cNvGrpSpPr/>
          <p:nvPr/>
        </p:nvGrpSpPr>
        <p:grpSpPr>
          <a:xfrm>
            <a:off x="2321168" y="461175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FD8C3F47-26FD-40F8-A782-E2C86CD45A1B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8594538-6389-4475-BCB8-961981F4DAA3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C7AB6E0-3F6A-4837-B7FE-75819A168E8C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B5D58BC-FEC8-4CE4-916E-DE4D5E3157C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5E102BF-0D14-49C5-B5D4-34BDE9DADD6B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A2A46EC-CF48-4629-93F9-A8C1BEB42C5B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E85A817-724D-417C-A65B-46E86B66FEA7}"/>
              </a:ext>
            </a:extLst>
          </p:cNvPr>
          <p:cNvGrpSpPr/>
          <p:nvPr/>
        </p:nvGrpSpPr>
        <p:grpSpPr>
          <a:xfrm>
            <a:off x="2321168" y="1513867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CB9AB87-7BEA-4B53-A782-F05FE40A6A3E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1335051-37BF-4664-862A-D3563FA789EC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DEBB593-0888-4F3E-BB18-D7A44F63EEDF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74CDACD-CC9E-4D5C-8B63-DF291CFD5EB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7F1642-5D89-4FA0-98F6-AAE9D26119F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85B358-ABC2-4481-9DD4-900986A835BC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B317ED-6A06-48CE-AB0B-2ED0C75742DB}"/>
              </a:ext>
            </a:extLst>
          </p:cNvPr>
          <p:cNvGrpSpPr/>
          <p:nvPr/>
        </p:nvGrpSpPr>
        <p:grpSpPr>
          <a:xfrm>
            <a:off x="2352235" y="254274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3E5EE7-9C22-4399-8C97-E40A7295BFD8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D456F7E-C5D8-4694-ADF2-0D2BF4BA97F1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DB94F5B-34C7-482F-BDCC-CFA14F5A95A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717CF7-3479-45C5-B2B5-1E5899403890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B99D54E-4257-43EF-A4DA-9453DA4731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7D72523-B734-4986-89EB-47EE6AEF26E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349FFF-78D3-4140-83BF-1BE4D83AF5E7}"/>
              </a:ext>
            </a:extLst>
          </p:cNvPr>
          <p:cNvGrpSpPr/>
          <p:nvPr/>
        </p:nvGrpSpPr>
        <p:grpSpPr>
          <a:xfrm>
            <a:off x="2352235" y="361259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E9753CB-C0AB-47D1-BB21-BEF9E89CDDE5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4AC6AF3-4C9E-4C7D-A267-FA45ECFA8710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22C2ADF-B6C7-48D3-BBC9-9171CBE2CD6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160DDB4-F239-440F-964F-F68A17F36074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EA47F7A-4F14-4A3A-ABF5-45878D01464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6DF9300-3502-4BC1-92CC-A5BF88275601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53E1AF-E791-417E-858D-8B979556562A}"/>
              </a:ext>
            </a:extLst>
          </p:cNvPr>
          <p:cNvGrpSpPr/>
          <p:nvPr/>
        </p:nvGrpSpPr>
        <p:grpSpPr>
          <a:xfrm>
            <a:off x="2321168" y="467273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483CC42-DF8E-47D5-87CE-CB42E7F0F7F9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149A0D-5B96-464A-BE16-359DA633261F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492E3E1-60D6-4733-A45F-C9C5DFF782B7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FB0668B-02EC-40F1-BEA7-33FC96ADA3F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5BEED15-303C-4F2B-89F8-AF55CE418B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53512F3-64DA-4BF3-8830-1FD869318AD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9F2C094-28B0-44CD-97B9-AA69F236AD05}"/>
              </a:ext>
            </a:extLst>
          </p:cNvPr>
          <p:cNvGrpSpPr/>
          <p:nvPr/>
        </p:nvGrpSpPr>
        <p:grpSpPr>
          <a:xfrm>
            <a:off x="2321168" y="574258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3215318-3948-4545-8023-4241B6FEA887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85194BB-2D61-4649-89CC-2646404E5A94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F9FEECB-968F-4CD4-BB6C-15A85273A76D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C7196AE-FAA0-4AE6-87E8-1E741C203D0D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9CAA8C3-6B58-4454-A0E6-C8975133433E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E6F9D3A-6E54-41DB-92C4-B0314F170060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1A4E28-EB1F-41D4-9D4E-6B9D0B4A0D66}"/>
              </a:ext>
            </a:extLst>
          </p:cNvPr>
          <p:cNvGrpSpPr/>
          <p:nvPr/>
        </p:nvGrpSpPr>
        <p:grpSpPr>
          <a:xfrm>
            <a:off x="2321168" y="484995"/>
            <a:ext cx="1877575" cy="654241"/>
            <a:chOff x="2321168" y="484995"/>
            <a:chExt cx="1877575" cy="654241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22422096-FE9B-4F0D-A1A0-FD3579C2FE96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F95D707-1096-44A7-90C8-17D421AF1907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E8C828D-B596-4573-ADEF-B48ABF4E46A3}"/>
              </a:ext>
            </a:extLst>
          </p:cNvPr>
          <p:cNvGrpSpPr/>
          <p:nvPr/>
        </p:nvGrpSpPr>
        <p:grpSpPr>
          <a:xfrm>
            <a:off x="2321168" y="1507117"/>
            <a:ext cx="1877575" cy="654241"/>
            <a:chOff x="2321168" y="484995"/>
            <a:chExt cx="1877575" cy="654241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35B084EC-F79A-4108-9472-E6D720636780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1CE5F9E6-5E69-419F-A8C9-428137213BFE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19A3D93-2D6F-4C08-AC25-9FBAAB37B849}"/>
              </a:ext>
            </a:extLst>
          </p:cNvPr>
          <p:cNvGrpSpPr/>
          <p:nvPr/>
        </p:nvGrpSpPr>
        <p:grpSpPr>
          <a:xfrm>
            <a:off x="2332100" y="2529396"/>
            <a:ext cx="1877575" cy="654241"/>
            <a:chOff x="2321168" y="484995"/>
            <a:chExt cx="1877575" cy="654241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FAD71F0C-335E-4A8A-B046-C3DBC2732CD9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B28C5624-F236-4FC0-98C7-1383739436C5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CDD18A0-CF94-407F-A5C5-7FFF5509BFC6}"/>
              </a:ext>
            </a:extLst>
          </p:cNvPr>
          <p:cNvGrpSpPr/>
          <p:nvPr/>
        </p:nvGrpSpPr>
        <p:grpSpPr>
          <a:xfrm>
            <a:off x="2352235" y="3619185"/>
            <a:ext cx="1877575" cy="654241"/>
            <a:chOff x="2321168" y="484995"/>
            <a:chExt cx="1877575" cy="654241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00A5C441-A75C-48D5-ADDA-CE08D9CAA440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EEDA410-74AE-4909-AE36-A70EECD00698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49BCCE1D-B62A-42F9-A13C-382C1B00D54A}"/>
              </a:ext>
            </a:extLst>
          </p:cNvPr>
          <p:cNvGrpSpPr/>
          <p:nvPr/>
        </p:nvGrpSpPr>
        <p:grpSpPr>
          <a:xfrm>
            <a:off x="2352235" y="4659386"/>
            <a:ext cx="1877575" cy="654241"/>
            <a:chOff x="2321168" y="484995"/>
            <a:chExt cx="1877575" cy="654241"/>
          </a:xfrm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04A1892-2FF3-4916-979E-D97E5F883ADE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5D29BCF-A93D-46A3-8583-E00189B82B8D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5507AA20-0FEF-437F-9D5D-34FAF65217FF}"/>
              </a:ext>
            </a:extLst>
          </p:cNvPr>
          <p:cNvGrpSpPr/>
          <p:nvPr/>
        </p:nvGrpSpPr>
        <p:grpSpPr>
          <a:xfrm>
            <a:off x="2321168" y="5729235"/>
            <a:ext cx="1877575" cy="654241"/>
            <a:chOff x="2321168" y="484995"/>
            <a:chExt cx="1877575" cy="654241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1F21AA1-9EE3-4C49-B6CD-59A00A6B219F}"/>
                </a:ext>
              </a:extLst>
            </p:cNvPr>
            <p:cNvSpPr/>
            <p:nvPr/>
          </p:nvSpPr>
          <p:spPr>
            <a:xfrm>
              <a:off x="2321168" y="498340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48E25E3-08C3-4CD9-A1F2-B115C8655211}"/>
                </a:ext>
              </a:extLst>
            </p:cNvPr>
            <p:cNvSpPr/>
            <p:nvPr/>
          </p:nvSpPr>
          <p:spPr>
            <a:xfrm>
              <a:off x="3511399" y="484995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69381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7251C88-A957-4BD9-8B69-8203111566CD}"/>
              </a:ext>
            </a:extLst>
          </p:cNvPr>
          <p:cNvGrpSpPr/>
          <p:nvPr/>
        </p:nvGrpSpPr>
        <p:grpSpPr>
          <a:xfrm>
            <a:off x="2321168" y="461175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FD8C3F47-26FD-40F8-A782-E2C86CD45A1B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8594538-6389-4475-BCB8-961981F4DAA3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C7AB6E0-3F6A-4837-B7FE-75819A168E8C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B5D58BC-FEC8-4CE4-916E-DE4D5E3157C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5E102BF-0D14-49C5-B5D4-34BDE9DADD6B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A2A46EC-CF48-4629-93F9-A8C1BEB42C5B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E85A817-724D-417C-A65B-46E86B66FEA7}"/>
              </a:ext>
            </a:extLst>
          </p:cNvPr>
          <p:cNvGrpSpPr/>
          <p:nvPr/>
        </p:nvGrpSpPr>
        <p:grpSpPr>
          <a:xfrm>
            <a:off x="2321168" y="1513867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CB9AB87-7BEA-4B53-A782-F05FE40A6A3E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1335051-37BF-4664-862A-D3563FA789EC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DEBB593-0888-4F3E-BB18-D7A44F63EEDF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74CDACD-CC9E-4D5C-8B63-DF291CFD5EB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7F1642-5D89-4FA0-98F6-AAE9D26119F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85B358-ABC2-4481-9DD4-900986A835BC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B317ED-6A06-48CE-AB0B-2ED0C75742DB}"/>
              </a:ext>
            </a:extLst>
          </p:cNvPr>
          <p:cNvGrpSpPr/>
          <p:nvPr/>
        </p:nvGrpSpPr>
        <p:grpSpPr>
          <a:xfrm>
            <a:off x="2352235" y="254274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3E5EE7-9C22-4399-8C97-E40A7295BFD8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D456F7E-C5D8-4694-ADF2-0D2BF4BA97F1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DB94F5B-34C7-482F-BDCC-CFA14F5A95A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717CF7-3479-45C5-B2B5-1E5899403890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B99D54E-4257-43EF-A4DA-9453DA4731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7D72523-B734-4986-89EB-47EE6AEF26E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349FFF-78D3-4140-83BF-1BE4D83AF5E7}"/>
              </a:ext>
            </a:extLst>
          </p:cNvPr>
          <p:cNvGrpSpPr/>
          <p:nvPr/>
        </p:nvGrpSpPr>
        <p:grpSpPr>
          <a:xfrm>
            <a:off x="2352235" y="361259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E9753CB-C0AB-47D1-BB21-BEF9E89CDDE5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4AC6AF3-4C9E-4C7D-A267-FA45ECFA8710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22C2ADF-B6C7-48D3-BBC9-9171CBE2CD6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160DDB4-F239-440F-964F-F68A17F36074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EA47F7A-4F14-4A3A-ABF5-45878D01464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6DF9300-3502-4BC1-92CC-A5BF88275601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53E1AF-E791-417E-858D-8B979556562A}"/>
              </a:ext>
            </a:extLst>
          </p:cNvPr>
          <p:cNvGrpSpPr/>
          <p:nvPr/>
        </p:nvGrpSpPr>
        <p:grpSpPr>
          <a:xfrm>
            <a:off x="2321168" y="467273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483CC42-DF8E-47D5-87CE-CB42E7F0F7F9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149A0D-5B96-464A-BE16-359DA633261F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492E3E1-60D6-4733-A45F-C9C5DFF782B7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FB0668B-02EC-40F1-BEA7-33FC96ADA3F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5BEED15-303C-4F2B-89F8-AF55CE418B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53512F3-64DA-4BF3-8830-1FD869318AD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9F2C094-28B0-44CD-97B9-AA69F236AD05}"/>
              </a:ext>
            </a:extLst>
          </p:cNvPr>
          <p:cNvGrpSpPr/>
          <p:nvPr/>
        </p:nvGrpSpPr>
        <p:grpSpPr>
          <a:xfrm>
            <a:off x="2321168" y="574258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3215318-3948-4545-8023-4241B6FEA887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85194BB-2D61-4649-89CC-2646404E5A94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F9FEECB-968F-4CD4-BB6C-15A85273A76D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C7196AE-FAA0-4AE6-87E8-1E741C203D0D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9CAA8C3-6B58-4454-A0E6-C8975133433E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E6F9D3A-6E54-41DB-92C4-B0314F170060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1A9A723-7F8A-4F97-91A8-0CBD1F23F2E4}"/>
              </a:ext>
            </a:extLst>
          </p:cNvPr>
          <p:cNvGrpSpPr/>
          <p:nvPr/>
        </p:nvGrpSpPr>
        <p:grpSpPr>
          <a:xfrm>
            <a:off x="2308815" y="436978"/>
            <a:ext cx="2959073" cy="654240"/>
            <a:chOff x="2286001" y="703552"/>
            <a:chExt cx="3573194" cy="790021"/>
          </a:xfrm>
          <a:solidFill>
            <a:srgbClr val="FFFF00"/>
          </a:solidFill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814005B-5AC4-4011-B2BF-B056A43D61BE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C399668B-8808-4425-9817-C903C27B7927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74BE8E5F-F74B-4A21-8176-EC63C42026DA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08C671C3-075E-4829-9F19-E8944AC4CA1A}"/>
              </a:ext>
            </a:extLst>
          </p:cNvPr>
          <p:cNvGrpSpPr/>
          <p:nvPr/>
        </p:nvGrpSpPr>
        <p:grpSpPr>
          <a:xfrm>
            <a:off x="2332615" y="1504432"/>
            <a:ext cx="2959073" cy="654240"/>
            <a:chOff x="2286001" y="703552"/>
            <a:chExt cx="3573194" cy="790021"/>
          </a:xfrm>
          <a:solidFill>
            <a:srgbClr val="FFFF00"/>
          </a:solidFill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08A9B7E9-A796-4EAB-8312-2940875519C8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3E32B8CD-EE8F-4B5A-935C-FCD86A2DA2D1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6F15F5F-61F5-463B-9C7F-A3502063E06A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7EE2FE5-52D8-4A12-A117-D315A9BB5689}"/>
              </a:ext>
            </a:extLst>
          </p:cNvPr>
          <p:cNvGrpSpPr/>
          <p:nvPr/>
        </p:nvGrpSpPr>
        <p:grpSpPr>
          <a:xfrm>
            <a:off x="2340841" y="2528634"/>
            <a:ext cx="2959073" cy="654240"/>
            <a:chOff x="2286001" y="703552"/>
            <a:chExt cx="3573194" cy="790021"/>
          </a:xfrm>
          <a:solidFill>
            <a:srgbClr val="FFFF00"/>
          </a:solidFill>
        </p:grpSpPr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21295C05-F60B-4971-9981-4C8BEB066AD7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9F79BAD-B9FE-4C52-B0B0-1A06FF42342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47B77AD-A860-4F1F-A194-0A6EF982FFD3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4B70BF0-164F-41E9-8A70-B64EE6106786}"/>
              </a:ext>
            </a:extLst>
          </p:cNvPr>
          <p:cNvGrpSpPr/>
          <p:nvPr/>
        </p:nvGrpSpPr>
        <p:grpSpPr>
          <a:xfrm>
            <a:off x="2369631" y="3604779"/>
            <a:ext cx="2959073" cy="654240"/>
            <a:chOff x="2286001" y="703552"/>
            <a:chExt cx="3573194" cy="790021"/>
          </a:xfrm>
          <a:solidFill>
            <a:srgbClr val="FFFF00"/>
          </a:solidFill>
        </p:grpSpPr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0B570320-0166-4558-A377-0D9BE7BDD908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A3DA2705-2A49-4045-8187-DC9E226043B6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5E2FC0F2-C4AE-4971-8C83-1DB6C230E308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47A069E-0E62-40BD-A974-9E7CA4C691F3}"/>
              </a:ext>
            </a:extLst>
          </p:cNvPr>
          <p:cNvGrpSpPr/>
          <p:nvPr/>
        </p:nvGrpSpPr>
        <p:grpSpPr>
          <a:xfrm>
            <a:off x="2312343" y="4659387"/>
            <a:ext cx="2959073" cy="654240"/>
            <a:chOff x="2286001" y="703552"/>
            <a:chExt cx="3573194" cy="790021"/>
          </a:xfrm>
          <a:solidFill>
            <a:srgbClr val="FFFF00"/>
          </a:solidFill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6E9DDF6-0DE2-4DFF-A9AC-2AAB588AF601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D6AE4050-B2E8-4438-B609-A67CE64BEAFA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74EACC5C-BE2D-4C98-8992-D11E762EB350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0D9F5DC6-0FCA-460B-8A6D-92ECFCC35FC9}"/>
              </a:ext>
            </a:extLst>
          </p:cNvPr>
          <p:cNvGrpSpPr/>
          <p:nvPr/>
        </p:nvGrpSpPr>
        <p:grpSpPr>
          <a:xfrm>
            <a:off x="2337567" y="5751538"/>
            <a:ext cx="2959073" cy="654240"/>
            <a:chOff x="2286001" y="703552"/>
            <a:chExt cx="3573194" cy="790021"/>
          </a:xfrm>
          <a:solidFill>
            <a:srgbClr val="FFFF00"/>
          </a:solidFill>
        </p:grpSpPr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A35F75D7-A403-4F3B-B2BD-88AEFF3F80AA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0AA2320E-1F05-4F1C-8638-37542D0E5B99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BAED9F2A-E5D7-4DB9-A339-3485186834BB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117602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7251C88-A957-4BD9-8B69-8203111566CD}"/>
              </a:ext>
            </a:extLst>
          </p:cNvPr>
          <p:cNvGrpSpPr/>
          <p:nvPr/>
        </p:nvGrpSpPr>
        <p:grpSpPr>
          <a:xfrm>
            <a:off x="2321168" y="461175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FD8C3F47-26FD-40F8-A782-E2C86CD45A1B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8594538-6389-4475-BCB8-961981F4DAA3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C7AB6E0-3F6A-4837-B7FE-75819A168E8C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B5D58BC-FEC8-4CE4-916E-DE4D5E3157C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5E102BF-0D14-49C5-B5D4-34BDE9DADD6B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A2A46EC-CF48-4629-93F9-A8C1BEB42C5B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E85A817-724D-417C-A65B-46E86B66FEA7}"/>
              </a:ext>
            </a:extLst>
          </p:cNvPr>
          <p:cNvGrpSpPr/>
          <p:nvPr/>
        </p:nvGrpSpPr>
        <p:grpSpPr>
          <a:xfrm>
            <a:off x="2321168" y="1513867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CB9AB87-7BEA-4B53-A782-F05FE40A6A3E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1335051-37BF-4664-862A-D3563FA789EC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DEBB593-0888-4F3E-BB18-D7A44F63EEDF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74CDACD-CC9E-4D5C-8B63-DF291CFD5EB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17F1642-5D89-4FA0-98F6-AAE9D26119F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85B358-ABC2-4481-9DD4-900986A835BC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B317ED-6A06-48CE-AB0B-2ED0C75742DB}"/>
              </a:ext>
            </a:extLst>
          </p:cNvPr>
          <p:cNvGrpSpPr/>
          <p:nvPr/>
        </p:nvGrpSpPr>
        <p:grpSpPr>
          <a:xfrm>
            <a:off x="2352235" y="254274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3E5EE7-9C22-4399-8C97-E40A7295BFD8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D456F7E-C5D8-4694-ADF2-0D2BF4BA97F1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DB94F5B-34C7-482F-BDCC-CFA14F5A95A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717CF7-3479-45C5-B2B5-1E5899403890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B99D54E-4257-43EF-A4DA-9453DA4731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7D72523-B734-4986-89EB-47EE6AEF26E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349FFF-78D3-4140-83BF-1BE4D83AF5E7}"/>
              </a:ext>
            </a:extLst>
          </p:cNvPr>
          <p:cNvGrpSpPr/>
          <p:nvPr/>
        </p:nvGrpSpPr>
        <p:grpSpPr>
          <a:xfrm>
            <a:off x="2352235" y="361259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E9753CB-C0AB-47D1-BB21-BEF9E89CDDE5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4AC6AF3-4C9E-4C7D-A267-FA45ECFA8710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22C2ADF-B6C7-48D3-BBC9-9171CBE2CD63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160DDB4-F239-440F-964F-F68A17F36074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EA47F7A-4F14-4A3A-ABF5-45878D014646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6DF9300-3502-4BC1-92CC-A5BF88275601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053E1AF-E791-417E-858D-8B979556562A}"/>
              </a:ext>
            </a:extLst>
          </p:cNvPr>
          <p:cNvGrpSpPr/>
          <p:nvPr/>
        </p:nvGrpSpPr>
        <p:grpSpPr>
          <a:xfrm>
            <a:off x="2321168" y="4672731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483CC42-DF8E-47D5-87CE-CB42E7F0F7F9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149A0D-5B96-464A-BE16-359DA633261F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492E3E1-60D6-4733-A45F-C9C5DFF782B7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FB0668B-02EC-40F1-BEA7-33FC96ADA3F6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5BEED15-303C-4F2B-89F8-AF55CE418BA2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53512F3-64DA-4BF3-8830-1FD869318ADD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9F2C094-28B0-44CD-97B9-AA69F236AD05}"/>
              </a:ext>
            </a:extLst>
          </p:cNvPr>
          <p:cNvGrpSpPr/>
          <p:nvPr/>
        </p:nvGrpSpPr>
        <p:grpSpPr>
          <a:xfrm>
            <a:off x="2321168" y="5742580"/>
            <a:ext cx="6355666" cy="654243"/>
            <a:chOff x="2286001" y="703549"/>
            <a:chExt cx="7674710" cy="790024"/>
          </a:xfrm>
          <a:solidFill>
            <a:srgbClr val="33CC33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3215318-3948-4545-8023-4241B6FEA887}"/>
                </a:ext>
              </a:extLst>
            </p:cNvPr>
            <p:cNvSpPr/>
            <p:nvPr/>
          </p:nvSpPr>
          <p:spPr>
            <a:xfrm>
              <a:off x="22860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85194BB-2D61-4649-89CC-2646404E5A94}"/>
                </a:ext>
              </a:extLst>
            </p:cNvPr>
            <p:cNvSpPr/>
            <p:nvPr/>
          </p:nvSpPr>
          <p:spPr>
            <a:xfrm>
              <a:off x="6332807" y="703551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F9FEECB-968F-4CD4-BB6C-15A85273A76D}"/>
                </a:ext>
              </a:extLst>
            </p:cNvPr>
            <p:cNvSpPr/>
            <p:nvPr/>
          </p:nvSpPr>
          <p:spPr>
            <a:xfrm>
              <a:off x="3723251" y="703552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C7196AE-FAA0-4AE6-87E8-1E741C203D0D}"/>
                </a:ext>
              </a:extLst>
            </p:cNvPr>
            <p:cNvSpPr/>
            <p:nvPr/>
          </p:nvSpPr>
          <p:spPr>
            <a:xfrm>
              <a:off x="5029201" y="719666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9CAA8C3-6B58-4454-A0E6-C8975133433E}"/>
                </a:ext>
              </a:extLst>
            </p:cNvPr>
            <p:cNvSpPr/>
            <p:nvPr/>
          </p:nvSpPr>
          <p:spPr>
            <a:xfrm>
              <a:off x="7770057" y="703550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E6F9D3A-6E54-41DB-92C4-B0314F170060}"/>
                </a:ext>
              </a:extLst>
            </p:cNvPr>
            <p:cNvSpPr/>
            <p:nvPr/>
          </p:nvSpPr>
          <p:spPr>
            <a:xfrm>
              <a:off x="9130717" y="703549"/>
              <a:ext cx="829994" cy="773907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C20A3CE-9F04-4D2E-BDFF-0111D0AF587C}"/>
              </a:ext>
            </a:extLst>
          </p:cNvPr>
          <p:cNvGrpSpPr/>
          <p:nvPr/>
        </p:nvGrpSpPr>
        <p:grpSpPr>
          <a:xfrm>
            <a:off x="2321168" y="5714952"/>
            <a:ext cx="2959073" cy="654241"/>
            <a:chOff x="2473568" y="613577"/>
            <a:chExt cx="2959073" cy="654241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B7F8CEA-AFC1-44BC-AD3D-DEAD2E70E1B7}"/>
                </a:ext>
              </a:extLst>
            </p:cNvPr>
            <p:cNvSpPr/>
            <p:nvPr/>
          </p:nvSpPr>
          <p:spPr>
            <a:xfrm>
              <a:off x="2473568" y="62692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4139FBBD-D7F1-492B-B48C-2523B4348F2E}"/>
                </a:ext>
              </a:extLst>
            </p:cNvPr>
            <p:cNvSpPr/>
            <p:nvPr/>
          </p:nvSpPr>
          <p:spPr>
            <a:xfrm>
              <a:off x="3663799" y="613577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3A1444F-3809-4997-9B87-F6A193ACB894}"/>
                </a:ext>
              </a:extLst>
            </p:cNvPr>
            <p:cNvSpPr/>
            <p:nvPr/>
          </p:nvSpPr>
          <p:spPr>
            <a:xfrm>
              <a:off x="4745297" y="62692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C51CD18-7293-4B97-B165-AE7E63F6AA5E}"/>
              </a:ext>
            </a:extLst>
          </p:cNvPr>
          <p:cNvGrpSpPr/>
          <p:nvPr/>
        </p:nvGrpSpPr>
        <p:grpSpPr>
          <a:xfrm>
            <a:off x="2319846" y="4686548"/>
            <a:ext cx="2959073" cy="654241"/>
            <a:chOff x="2473568" y="613577"/>
            <a:chExt cx="2959073" cy="654241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CB6486D-AEC8-460D-9323-B22C744F4554}"/>
                </a:ext>
              </a:extLst>
            </p:cNvPr>
            <p:cNvSpPr/>
            <p:nvPr/>
          </p:nvSpPr>
          <p:spPr>
            <a:xfrm>
              <a:off x="2473568" y="62692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EADDB33D-FF23-41F6-B9C5-D75820C6D62A}"/>
                </a:ext>
              </a:extLst>
            </p:cNvPr>
            <p:cNvSpPr/>
            <p:nvPr/>
          </p:nvSpPr>
          <p:spPr>
            <a:xfrm>
              <a:off x="3663799" y="613577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4C46BA6F-915E-47FD-B68D-6001983BF627}"/>
                </a:ext>
              </a:extLst>
            </p:cNvPr>
            <p:cNvSpPr/>
            <p:nvPr/>
          </p:nvSpPr>
          <p:spPr>
            <a:xfrm>
              <a:off x="4745297" y="62692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D710F3E-7CAA-4E83-A969-9ECC9CB20BEF}"/>
              </a:ext>
            </a:extLst>
          </p:cNvPr>
          <p:cNvGrpSpPr/>
          <p:nvPr/>
        </p:nvGrpSpPr>
        <p:grpSpPr>
          <a:xfrm>
            <a:off x="2349591" y="3611084"/>
            <a:ext cx="2959073" cy="654241"/>
            <a:chOff x="2473568" y="613577"/>
            <a:chExt cx="2959073" cy="654241"/>
          </a:xfrm>
        </p:grpSpPr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FB6F5E6-AB04-440B-A34D-D534E534629B}"/>
                </a:ext>
              </a:extLst>
            </p:cNvPr>
            <p:cNvSpPr/>
            <p:nvPr/>
          </p:nvSpPr>
          <p:spPr>
            <a:xfrm>
              <a:off x="2473568" y="62692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4413F2F3-BAF2-4B75-BEDB-5FB9F3539B85}"/>
                </a:ext>
              </a:extLst>
            </p:cNvPr>
            <p:cNvSpPr/>
            <p:nvPr/>
          </p:nvSpPr>
          <p:spPr>
            <a:xfrm>
              <a:off x="3663799" y="613577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799F8924-2CDC-4D05-87CA-AE149E489AB3}"/>
                </a:ext>
              </a:extLst>
            </p:cNvPr>
            <p:cNvSpPr/>
            <p:nvPr/>
          </p:nvSpPr>
          <p:spPr>
            <a:xfrm>
              <a:off x="4745297" y="62692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0808816-06F5-47AD-BF9B-A3F1067CBA5B}"/>
              </a:ext>
            </a:extLst>
          </p:cNvPr>
          <p:cNvGrpSpPr/>
          <p:nvPr/>
        </p:nvGrpSpPr>
        <p:grpSpPr>
          <a:xfrm>
            <a:off x="2353232" y="2536068"/>
            <a:ext cx="2959073" cy="654241"/>
            <a:chOff x="2473568" y="613577"/>
            <a:chExt cx="2959073" cy="654241"/>
          </a:xfrm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DC49C22-1D6A-4645-B74A-E6896144D4E7}"/>
                </a:ext>
              </a:extLst>
            </p:cNvPr>
            <p:cNvSpPr/>
            <p:nvPr/>
          </p:nvSpPr>
          <p:spPr>
            <a:xfrm>
              <a:off x="2473568" y="62692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80ED7201-4BCD-4CDA-A4BE-CBFB20602390}"/>
                </a:ext>
              </a:extLst>
            </p:cNvPr>
            <p:cNvSpPr/>
            <p:nvPr/>
          </p:nvSpPr>
          <p:spPr>
            <a:xfrm>
              <a:off x="3663799" y="613577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19AB66D6-D505-450F-9D83-BC94189D65F9}"/>
                </a:ext>
              </a:extLst>
            </p:cNvPr>
            <p:cNvSpPr/>
            <p:nvPr/>
          </p:nvSpPr>
          <p:spPr>
            <a:xfrm>
              <a:off x="4745297" y="626922"/>
              <a:ext cx="687344" cy="640896"/>
            </a:xfrm>
            <a:custGeom>
              <a:avLst/>
              <a:gdLst>
                <a:gd name="connsiteX0" fmla="*/ 309489 w 1111347"/>
                <a:gd name="connsiteY0" fmla="*/ 154928 h 1041193"/>
                <a:gd name="connsiteX1" fmla="*/ 168812 w 1111347"/>
                <a:gd name="connsiteY1" fmla="*/ 183064 h 1041193"/>
                <a:gd name="connsiteX2" fmla="*/ 126609 w 1111347"/>
                <a:gd name="connsiteY2" fmla="*/ 211199 h 1041193"/>
                <a:gd name="connsiteX3" fmla="*/ 70338 w 1111347"/>
                <a:gd name="connsiteY3" fmla="*/ 281538 h 1041193"/>
                <a:gd name="connsiteX4" fmla="*/ 28135 w 1111347"/>
                <a:gd name="connsiteY4" fmla="*/ 380011 h 1041193"/>
                <a:gd name="connsiteX5" fmla="*/ 0 w 1111347"/>
                <a:gd name="connsiteY5" fmla="*/ 408147 h 1041193"/>
                <a:gd name="connsiteX6" fmla="*/ 14067 w 1111347"/>
                <a:gd name="connsiteY6" fmla="*/ 520688 h 1041193"/>
                <a:gd name="connsiteX7" fmla="*/ 84406 w 1111347"/>
                <a:gd name="connsiteY7" fmla="*/ 576959 h 1041193"/>
                <a:gd name="connsiteX8" fmla="*/ 28135 w 1111347"/>
                <a:gd name="connsiteY8" fmla="*/ 703568 h 1041193"/>
                <a:gd name="connsiteX9" fmla="*/ 70338 w 1111347"/>
                <a:gd name="connsiteY9" fmla="*/ 914584 h 1041193"/>
                <a:gd name="connsiteX10" fmla="*/ 98474 w 1111347"/>
                <a:gd name="connsiteY10" fmla="*/ 942719 h 1041193"/>
                <a:gd name="connsiteX11" fmla="*/ 140677 w 1111347"/>
                <a:gd name="connsiteY11" fmla="*/ 956787 h 1041193"/>
                <a:gd name="connsiteX12" fmla="*/ 295421 w 1111347"/>
                <a:gd name="connsiteY12" fmla="*/ 914584 h 1041193"/>
                <a:gd name="connsiteX13" fmla="*/ 309489 w 1111347"/>
                <a:gd name="connsiteY13" fmla="*/ 872381 h 1041193"/>
                <a:gd name="connsiteX14" fmla="*/ 393895 w 1111347"/>
                <a:gd name="connsiteY14" fmla="*/ 942719 h 1041193"/>
                <a:gd name="connsiteX15" fmla="*/ 436098 w 1111347"/>
                <a:gd name="connsiteY15" fmla="*/ 956787 h 1041193"/>
                <a:gd name="connsiteX16" fmla="*/ 478301 w 1111347"/>
                <a:gd name="connsiteY16" fmla="*/ 984922 h 1041193"/>
                <a:gd name="connsiteX17" fmla="*/ 604910 w 1111347"/>
                <a:gd name="connsiteY17" fmla="*/ 1027125 h 1041193"/>
                <a:gd name="connsiteX18" fmla="*/ 647114 w 1111347"/>
                <a:gd name="connsiteY18" fmla="*/ 1041193 h 1041193"/>
                <a:gd name="connsiteX19" fmla="*/ 815926 w 1111347"/>
                <a:gd name="connsiteY19" fmla="*/ 1013058 h 1041193"/>
                <a:gd name="connsiteX20" fmla="*/ 844061 w 1111347"/>
                <a:gd name="connsiteY20" fmla="*/ 984922 h 1041193"/>
                <a:gd name="connsiteX21" fmla="*/ 858129 w 1111347"/>
                <a:gd name="connsiteY21" fmla="*/ 942719 h 1041193"/>
                <a:gd name="connsiteX22" fmla="*/ 886264 w 1111347"/>
                <a:gd name="connsiteY22" fmla="*/ 900516 h 1041193"/>
                <a:gd name="connsiteX23" fmla="*/ 872197 w 1111347"/>
                <a:gd name="connsiteY23" fmla="*/ 717636 h 1041193"/>
                <a:gd name="connsiteX24" fmla="*/ 886264 w 1111347"/>
                <a:gd name="connsiteY24" fmla="*/ 675433 h 1041193"/>
                <a:gd name="connsiteX25" fmla="*/ 956603 w 1111347"/>
                <a:gd name="connsiteY25" fmla="*/ 633230 h 1041193"/>
                <a:gd name="connsiteX26" fmla="*/ 1055077 w 1111347"/>
                <a:gd name="connsiteY26" fmla="*/ 548824 h 1041193"/>
                <a:gd name="connsiteX27" fmla="*/ 1083212 w 1111347"/>
                <a:gd name="connsiteY27" fmla="*/ 506621 h 1041193"/>
                <a:gd name="connsiteX28" fmla="*/ 1111347 w 1111347"/>
                <a:gd name="connsiteY28" fmla="*/ 365944 h 1041193"/>
                <a:gd name="connsiteX29" fmla="*/ 1097280 w 1111347"/>
                <a:gd name="connsiteY29" fmla="*/ 239334 h 1041193"/>
                <a:gd name="connsiteX30" fmla="*/ 1055077 w 1111347"/>
                <a:gd name="connsiteY30" fmla="*/ 225267 h 1041193"/>
                <a:gd name="connsiteX31" fmla="*/ 970670 w 1111347"/>
                <a:gd name="connsiteY31" fmla="*/ 239334 h 1041193"/>
                <a:gd name="connsiteX32" fmla="*/ 872197 w 1111347"/>
                <a:gd name="connsiteY32" fmla="*/ 295605 h 1041193"/>
                <a:gd name="connsiteX33" fmla="*/ 773723 w 1111347"/>
                <a:gd name="connsiteY33" fmla="*/ 323741 h 1041193"/>
                <a:gd name="connsiteX34" fmla="*/ 759655 w 1111347"/>
                <a:gd name="connsiteY34" fmla="*/ 281538 h 1041193"/>
                <a:gd name="connsiteX35" fmla="*/ 745587 w 1111347"/>
                <a:gd name="connsiteY35" fmla="*/ 98658 h 1041193"/>
                <a:gd name="connsiteX36" fmla="*/ 717452 w 1111347"/>
                <a:gd name="connsiteY36" fmla="*/ 70522 h 1041193"/>
                <a:gd name="connsiteX37" fmla="*/ 703384 w 1111347"/>
                <a:gd name="connsiteY37" fmla="*/ 28319 h 1041193"/>
                <a:gd name="connsiteX38" fmla="*/ 618978 w 1111347"/>
                <a:gd name="connsiteY38" fmla="*/ 28319 h 1041193"/>
                <a:gd name="connsiteX39" fmla="*/ 478301 w 1111347"/>
                <a:gd name="connsiteY39" fmla="*/ 154928 h 1041193"/>
                <a:gd name="connsiteX40" fmla="*/ 337624 w 1111347"/>
                <a:gd name="connsiteY40" fmla="*/ 140861 h 1041193"/>
                <a:gd name="connsiteX41" fmla="*/ 295421 w 1111347"/>
                <a:gd name="connsiteY41" fmla="*/ 126793 h 1041193"/>
                <a:gd name="connsiteX42" fmla="*/ 309489 w 1111347"/>
                <a:gd name="connsiteY42" fmla="*/ 154928 h 1041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111347" h="1041193">
                  <a:moveTo>
                    <a:pt x="309489" y="154928"/>
                  </a:moveTo>
                  <a:cubicBezTo>
                    <a:pt x="288387" y="164307"/>
                    <a:pt x="195522" y="171617"/>
                    <a:pt x="168812" y="183064"/>
                  </a:cubicBezTo>
                  <a:cubicBezTo>
                    <a:pt x="153272" y="189724"/>
                    <a:pt x="140677" y="201821"/>
                    <a:pt x="126609" y="211199"/>
                  </a:cubicBezTo>
                  <a:cubicBezTo>
                    <a:pt x="93021" y="311962"/>
                    <a:pt x="141040" y="196695"/>
                    <a:pt x="70338" y="281538"/>
                  </a:cubicBezTo>
                  <a:cubicBezTo>
                    <a:pt x="11539" y="352097"/>
                    <a:pt x="65828" y="317188"/>
                    <a:pt x="28135" y="380011"/>
                  </a:cubicBezTo>
                  <a:cubicBezTo>
                    <a:pt x="21311" y="391384"/>
                    <a:pt x="9378" y="398768"/>
                    <a:pt x="0" y="408147"/>
                  </a:cubicBezTo>
                  <a:cubicBezTo>
                    <a:pt x="4689" y="445661"/>
                    <a:pt x="3204" y="484477"/>
                    <a:pt x="14067" y="520688"/>
                  </a:cubicBezTo>
                  <a:cubicBezTo>
                    <a:pt x="19078" y="537393"/>
                    <a:pt x="75884" y="571278"/>
                    <a:pt x="84406" y="576959"/>
                  </a:cubicBezTo>
                  <a:cubicBezTo>
                    <a:pt x="50923" y="677405"/>
                    <a:pt x="72721" y="636689"/>
                    <a:pt x="28135" y="703568"/>
                  </a:cubicBezTo>
                  <a:cubicBezTo>
                    <a:pt x="38988" y="833808"/>
                    <a:pt x="12264" y="841993"/>
                    <a:pt x="70338" y="914584"/>
                  </a:cubicBezTo>
                  <a:cubicBezTo>
                    <a:pt x="78624" y="924941"/>
                    <a:pt x="87101" y="935895"/>
                    <a:pt x="98474" y="942719"/>
                  </a:cubicBezTo>
                  <a:cubicBezTo>
                    <a:pt x="111190" y="950348"/>
                    <a:pt x="126609" y="952098"/>
                    <a:pt x="140677" y="956787"/>
                  </a:cubicBezTo>
                  <a:cubicBezTo>
                    <a:pt x="267604" y="925054"/>
                    <a:pt x="216534" y="940878"/>
                    <a:pt x="295421" y="914584"/>
                  </a:cubicBezTo>
                  <a:cubicBezTo>
                    <a:pt x="300110" y="900516"/>
                    <a:pt x="294948" y="875289"/>
                    <a:pt x="309489" y="872381"/>
                  </a:cubicBezTo>
                  <a:cubicBezTo>
                    <a:pt x="365436" y="861191"/>
                    <a:pt x="366581" y="920867"/>
                    <a:pt x="393895" y="942719"/>
                  </a:cubicBezTo>
                  <a:cubicBezTo>
                    <a:pt x="405474" y="951982"/>
                    <a:pt x="422835" y="950155"/>
                    <a:pt x="436098" y="956787"/>
                  </a:cubicBezTo>
                  <a:cubicBezTo>
                    <a:pt x="451220" y="964348"/>
                    <a:pt x="462851" y="978055"/>
                    <a:pt x="478301" y="984922"/>
                  </a:cubicBezTo>
                  <a:cubicBezTo>
                    <a:pt x="478325" y="984933"/>
                    <a:pt x="583796" y="1020087"/>
                    <a:pt x="604910" y="1027125"/>
                  </a:cubicBezTo>
                  <a:lnTo>
                    <a:pt x="647114" y="1041193"/>
                  </a:lnTo>
                  <a:cubicBezTo>
                    <a:pt x="659611" y="1039804"/>
                    <a:pt x="778435" y="1035553"/>
                    <a:pt x="815926" y="1013058"/>
                  </a:cubicBezTo>
                  <a:cubicBezTo>
                    <a:pt x="827299" y="1006234"/>
                    <a:pt x="834683" y="994301"/>
                    <a:pt x="844061" y="984922"/>
                  </a:cubicBezTo>
                  <a:cubicBezTo>
                    <a:pt x="848750" y="970854"/>
                    <a:pt x="851497" y="955982"/>
                    <a:pt x="858129" y="942719"/>
                  </a:cubicBezTo>
                  <a:cubicBezTo>
                    <a:pt x="865690" y="927597"/>
                    <a:pt x="885209" y="917390"/>
                    <a:pt x="886264" y="900516"/>
                  </a:cubicBezTo>
                  <a:cubicBezTo>
                    <a:pt x="890078" y="839495"/>
                    <a:pt x="876886" y="778596"/>
                    <a:pt x="872197" y="717636"/>
                  </a:cubicBezTo>
                  <a:cubicBezTo>
                    <a:pt x="876886" y="703568"/>
                    <a:pt x="878635" y="688148"/>
                    <a:pt x="886264" y="675433"/>
                  </a:cubicBezTo>
                  <a:cubicBezTo>
                    <a:pt x="905574" y="643250"/>
                    <a:pt x="923409" y="644295"/>
                    <a:pt x="956603" y="633230"/>
                  </a:cubicBezTo>
                  <a:cubicBezTo>
                    <a:pt x="1024829" y="565004"/>
                    <a:pt x="990803" y="591673"/>
                    <a:pt x="1055077" y="548824"/>
                  </a:cubicBezTo>
                  <a:cubicBezTo>
                    <a:pt x="1064455" y="534756"/>
                    <a:pt x="1075651" y="521743"/>
                    <a:pt x="1083212" y="506621"/>
                  </a:cubicBezTo>
                  <a:cubicBezTo>
                    <a:pt x="1102856" y="467334"/>
                    <a:pt x="1106162" y="402240"/>
                    <a:pt x="1111347" y="365944"/>
                  </a:cubicBezTo>
                  <a:cubicBezTo>
                    <a:pt x="1106658" y="323741"/>
                    <a:pt x="1113050" y="278760"/>
                    <a:pt x="1097280" y="239334"/>
                  </a:cubicBezTo>
                  <a:cubicBezTo>
                    <a:pt x="1091773" y="225566"/>
                    <a:pt x="1069906" y="225267"/>
                    <a:pt x="1055077" y="225267"/>
                  </a:cubicBezTo>
                  <a:cubicBezTo>
                    <a:pt x="1026553" y="225267"/>
                    <a:pt x="998806" y="234645"/>
                    <a:pt x="970670" y="239334"/>
                  </a:cubicBezTo>
                  <a:cubicBezTo>
                    <a:pt x="928285" y="267592"/>
                    <a:pt x="922174" y="274186"/>
                    <a:pt x="872197" y="295605"/>
                  </a:cubicBezTo>
                  <a:cubicBezTo>
                    <a:pt x="843941" y="307715"/>
                    <a:pt x="802280" y="316602"/>
                    <a:pt x="773723" y="323741"/>
                  </a:cubicBezTo>
                  <a:cubicBezTo>
                    <a:pt x="769034" y="309673"/>
                    <a:pt x="761494" y="296252"/>
                    <a:pt x="759655" y="281538"/>
                  </a:cubicBezTo>
                  <a:cubicBezTo>
                    <a:pt x="752071" y="220870"/>
                    <a:pt x="757578" y="158611"/>
                    <a:pt x="745587" y="98658"/>
                  </a:cubicBezTo>
                  <a:cubicBezTo>
                    <a:pt x="742986" y="85652"/>
                    <a:pt x="726830" y="79901"/>
                    <a:pt x="717452" y="70522"/>
                  </a:cubicBezTo>
                  <a:cubicBezTo>
                    <a:pt x="712763" y="56454"/>
                    <a:pt x="712647" y="39898"/>
                    <a:pt x="703384" y="28319"/>
                  </a:cubicBezTo>
                  <a:cubicBezTo>
                    <a:pt x="668488" y="-15301"/>
                    <a:pt x="653874" y="-3088"/>
                    <a:pt x="618978" y="28319"/>
                  </a:cubicBezTo>
                  <a:cubicBezTo>
                    <a:pt x="461222" y="170299"/>
                    <a:pt x="576366" y="89552"/>
                    <a:pt x="478301" y="154928"/>
                  </a:cubicBezTo>
                  <a:cubicBezTo>
                    <a:pt x="431409" y="150239"/>
                    <a:pt x="384202" y="148027"/>
                    <a:pt x="337624" y="140861"/>
                  </a:cubicBezTo>
                  <a:cubicBezTo>
                    <a:pt x="322968" y="138606"/>
                    <a:pt x="307759" y="118568"/>
                    <a:pt x="295421" y="126793"/>
                  </a:cubicBezTo>
                  <a:cubicBezTo>
                    <a:pt x="283716" y="134596"/>
                    <a:pt x="330591" y="145549"/>
                    <a:pt x="309489" y="15492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6264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8</cp:revision>
  <dcterms:created xsi:type="dcterms:W3CDTF">2019-02-12T01:01:50Z</dcterms:created>
  <dcterms:modified xsi:type="dcterms:W3CDTF">2019-02-18T02:49:09Z</dcterms:modified>
</cp:coreProperties>
</file>