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995E4-434E-1158-D6C0-912EB6168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43066-0F9B-A9A0-CB22-1DCA6949CF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8379A-D129-CDD4-1C6E-837D1C2B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B7EFF-B7C6-545D-6B55-2CE3D77FD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18146-B08F-5ABD-2BFA-D9888804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172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B4FE-CE89-436A-7080-A7ABB511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C0501-456B-4DD7-B0A8-E667C37B3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0BDD-1969-085C-323C-323FD7830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25C5A-225F-A34D-6706-FD7393AA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E35A6-F66A-9BB5-AA7A-7E3F5414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757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41521F-8567-008F-D671-494030131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801E7-E753-61EB-B813-8A69AAF69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3619E-A1E0-4E2E-FDEA-B725BE38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A774A-4BF6-4B7A-0816-C76250C2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3DF6E-FBC9-0B42-D1E9-A3278EE7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329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E294-2E40-DA2A-C540-A28AD740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AEC50-D791-9DB8-7B76-5E35E736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E97AA-0F24-AE9A-4310-DBDBECF0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EE02A-1223-66C6-A78B-8C4F63D9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AFB9D-8A6D-CF63-393A-DF2869F1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578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61F4-85BD-4222-DB76-EB9C3129A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F1924-572A-BC7E-701F-146F35C00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07BA0-0BD1-DBBD-B6D6-71301D4BE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F4B5B-82F0-A835-9890-38EFA59D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0A4DB-CDEB-BEFD-EB69-3154D902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451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F975A-0C6F-EBDA-6286-630EB4DA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84B1-8A08-0FF8-AE20-DB349046B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84DE0-1CE9-ED6C-7828-D92448D59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FCC45-4E3B-A5A7-A7CC-B20D83706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98DE2-5351-469F-F4E2-F7AA24A0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4A27B-90DB-3CF1-81D3-95E0CAB3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55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9FC5C-7D78-06EC-AE94-01176E5FB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932A9-D3A3-0D8E-A48B-8246AFA99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5D61D-F1A1-C6DD-6102-243261F10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841C3-FEBE-D6F7-099E-B413124C27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9F07B-55EE-81CD-EC39-C28F64815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65B0AB-0FAE-21FA-DCF4-1143A252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EDB57-CD80-EB6E-4FB3-9A8B1F36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7AB802-E082-7B69-3A03-A38D077F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484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F7536-F17A-445C-5B5D-A042B5352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E89D9-1FFC-1DB4-BC2E-9090A230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D16CA-344F-7DCB-1758-EC0D6F37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5FD56-DC6B-7EC7-12F2-AF4FF749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32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CF274-6249-86C5-A13E-BA9613308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7F008-F655-2CC0-50F0-9B73E876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F65D1-A2C4-C821-4252-89035094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390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716D-75E5-7A8A-72B1-075191945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55B9-A860-CCCC-752F-3E2289804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CDDBB-C8EE-B519-495B-87EE030D0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9184C-0716-2B45-F0B4-7088CA39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CA572-1653-B46E-AC05-A8DBE55D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7933A-A421-F638-7B31-7397E632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16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3D2F-6640-F43D-92DA-4B5079174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1BFB2-E02B-7D66-985C-B5FD5BF6C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7E6E2-04B2-870F-7D68-67ED01368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A2851-3251-D2AD-75EE-B65B4EAC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1F9C6-8DD1-FEA0-6AC4-F764967D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48321-D52F-BA9A-BD58-DAED3B3E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838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D46607-2F81-ABD6-FC49-D878023A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952C6-5249-6917-2F4C-0C88AF3DF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0ACF4-98BF-4457-325E-6040353C4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A8C9-EEB1-4442-9063-25864288BF1A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9BC55-F76F-AC21-F772-015B272F9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F1884-9D47-856C-6088-2600879D5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DFEB-BED4-4876-8C20-C576170FB29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289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228B83-74C8-ADC4-A4C9-3F583B72D69A}"/>
              </a:ext>
            </a:extLst>
          </p:cNvPr>
          <p:cNvSpPr txBox="1"/>
          <p:nvPr/>
        </p:nvSpPr>
        <p:spPr>
          <a:xfrm>
            <a:off x="226167" y="647293"/>
            <a:ext cx="11398385" cy="1860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are 30 students in Room 1.  Each student votes for their favourite drink for morning break.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 students vote for fruit juice and 20 students vote for flavoured milk.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ow can this result be expressed as a ratio?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5D0B-98D9-E613-A1D8-A6BCB021D2BF}"/>
              </a:ext>
            </a:extLst>
          </p:cNvPr>
          <p:cNvSpPr/>
          <p:nvPr/>
        </p:nvSpPr>
        <p:spPr>
          <a:xfrm>
            <a:off x="1128409" y="2976664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3DE7C3-2CEC-BBAF-32D2-EEB17F4B918A}"/>
              </a:ext>
            </a:extLst>
          </p:cNvPr>
          <p:cNvSpPr/>
          <p:nvPr/>
        </p:nvSpPr>
        <p:spPr>
          <a:xfrm>
            <a:off x="2033081" y="2946924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C245987-D502-6F0B-9576-3DF13D0D73A6}"/>
              </a:ext>
            </a:extLst>
          </p:cNvPr>
          <p:cNvSpPr/>
          <p:nvPr/>
        </p:nvSpPr>
        <p:spPr>
          <a:xfrm>
            <a:off x="1086256" y="3916133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37D6501-1DB3-E351-B7D6-5159D432E9B0}"/>
              </a:ext>
            </a:extLst>
          </p:cNvPr>
          <p:cNvSpPr/>
          <p:nvPr/>
        </p:nvSpPr>
        <p:spPr>
          <a:xfrm>
            <a:off x="1071662" y="5634925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9A84250-E818-0AB5-C882-D76AC1059228}"/>
              </a:ext>
            </a:extLst>
          </p:cNvPr>
          <p:cNvSpPr/>
          <p:nvPr/>
        </p:nvSpPr>
        <p:spPr>
          <a:xfrm>
            <a:off x="2024974" y="3837560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F7A66C3-3E18-4FCE-C013-15053CFB04EF}"/>
              </a:ext>
            </a:extLst>
          </p:cNvPr>
          <p:cNvSpPr/>
          <p:nvPr/>
        </p:nvSpPr>
        <p:spPr>
          <a:xfrm>
            <a:off x="1071663" y="477552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02C641-7195-CE45-C88E-178D990F436C}"/>
              </a:ext>
            </a:extLst>
          </p:cNvPr>
          <p:cNvSpPr/>
          <p:nvPr/>
        </p:nvSpPr>
        <p:spPr>
          <a:xfrm>
            <a:off x="2005519" y="478849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E79AD8-7B71-CC25-D12A-E4CAB18D0B16}"/>
              </a:ext>
            </a:extLst>
          </p:cNvPr>
          <p:cNvSpPr/>
          <p:nvPr/>
        </p:nvSpPr>
        <p:spPr>
          <a:xfrm>
            <a:off x="3028545" y="477552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D51D71-660D-6C10-FC51-DBD9F2CCC056}"/>
              </a:ext>
            </a:extLst>
          </p:cNvPr>
          <p:cNvSpPr/>
          <p:nvPr/>
        </p:nvSpPr>
        <p:spPr>
          <a:xfrm>
            <a:off x="2999362" y="3855395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71B565-3D46-4BE1-BA41-6E02036E348A}"/>
              </a:ext>
            </a:extLst>
          </p:cNvPr>
          <p:cNvSpPr/>
          <p:nvPr/>
        </p:nvSpPr>
        <p:spPr>
          <a:xfrm>
            <a:off x="2937754" y="2935261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D360680-D805-B4EC-95D1-FE0E38C73CDA}"/>
              </a:ext>
            </a:extLst>
          </p:cNvPr>
          <p:cNvSpPr/>
          <p:nvPr/>
        </p:nvSpPr>
        <p:spPr>
          <a:xfrm>
            <a:off x="5843081" y="2935382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9B18AFD-166A-BA8C-F9AD-88D6F2282034}"/>
              </a:ext>
            </a:extLst>
          </p:cNvPr>
          <p:cNvSpPr/>
          <p:nvPr/>
        </p:nvSpPr>
        <p:spPr>
          <a:xfrm>
            <a:off x="6747753" y="2905642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B9CAA5E-F632-2CF9-452B-9D28804D718E}"/>
              </a:ext>
            </a:extLst>
          </p:cNvPr>
          <p:cNvSpPr/>
          <p:nvPr/>
        </p:nvSpPr>
        <p:spPr>
          <a:xfrm>
            <a:off x="5800928" y="387485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A142A50-241C-F0A9-AC42-0304AF6FEB2B}"/>
              </a:ext>
            </a:extLst>
          </p:cNvPr>
          <p:cNvSpPr/>
          <p:nvPr/>
        </p:nvSpPr>
        <p:spPr>
          <a:xfrm>
            <a:off x="5843081" y="573793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DB9AF7E-0535-6ED0-08B1-A06B72103DE1}"/>
              </a:ext>
            </a:extLst>
          </p:cNvPr>
          <p:cNvSpPr/>
          <p:nvPr/>
        </p:nvSpPr>
        <p:spPr>
          <a:xfrm>
            <a:off x="6739646" y="3796278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EB291E-47B4-8750-F667-6380E86314C9}"/>
              </a:ext>
            </a:extLst>
          </p:cNvPr>
          <p:cNvSpPr/>
          <p:nvPr/>
        </p:nvSpPr>
        <p:spPr>
          <a:xfrm>
            <a:off x="5786335" y="473424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2F0296-7465-4A57-06C5-1475BA82F89F}"/>
              </a:ext>
            </a:extLst>
          </p:cNvPr>
          <p:cNvSpPr/>
          <p:nvPr/>
        </p:nvSpPr>
        <p:spPr>
          <a:xfrm>
            <a:off x="6720191" y="474721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396B10F-3BF3-23AC-D620-3F17FF7652B1}"/>
              </a:ext>
            </a:extLst>
          </p:cNvPr>
          <p:cNvSpPr/>
          <p:nvPr/>
        </p:nvSpPr>
        <p:spPr>
          <a:xfrm>
            <a:off x="7743217" y="473424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B669800-E7CA-FF96-352D-6320DEF03071}"/>
              </a:ext>
            </a:extLst>
          </p:cNvPr>
          <p:cNvSpPr/>
          <p:nvPr/>
        </p:nvSpPr>
        <p:spPr>
          <a:xfrm>
            <a:off x="7714034" y="3814113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C7CADB5-4262-5B81-52FE-6570ABBE5356}"/>
              </a:ext>
            </a:extLst>
          </p:cNvPr>
          <p:cNvSpPr/>
          <p:nvPr/>
        </p:nvSpPr>
        <p:spPr>
          <a:xfrm>
            <a:off x="7652426" y="2893979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4928DBF-25D0-6A7B-DAE5-C6B8BF8A544A}"/>
              </a:ext>
            </a:extLst>
          </p:cNvPr>
          <p:cNvSpPr/>
          <p:nvPr/>
        </p:nvSpPr>
        <p:spPr>
          <a:xfrm>
            <a:off x="8706255" y="287313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7A8F83-7F5B-EE2D-C2BC-1AECA846A313}"/>
              </a:ext>
            </a:extLst>
          </p:cNvPr>
          <p:cNvSpPr/>
          <p:nvPr/>
        </p:nvSpPr>
        <p:spPr>
          <a:xfrm>
            <a:off x="9610927" y="284339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4164809-0D15-32EF-C03F-B703B7BF40D9}"/>
              </a:ext>
            </a:extLst>
          </p:cNvPr>
          <p:cNvSpPr/>
          <p:nvPr/>
        </p:nvSpPr>
        <p:spPr>
          <a:xfrm>
            <a:off x="8664102" y="3812600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993DC34-F27D-4901-A42C-94EB30405D9E}"/>
              </a:ext>
            </a:extLst>
          </p:cNvPr>
          <p:cNvSpPr/>
          <p:nvPr/>
        </p:nvSpPr>
        <p:spPr>
          <a:xfrm>
            <a:off x="6720190" y="573793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1EEA290-9594-DA1F-1E10-B187B129426E}"/>
              </a:ext>
            </a:extLst>
          </p:cNvPr>
          <p:cNvSpPr/>
          <p:nvPr/>
        </p:nvSpPr>
        <p:spPr>
          <a:xfrm>
            <a:off x="9602820" y="373402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FD1524-BC4F-16CD-BCFF-716555C852A4}"/>
              </a:ext>
            </a:extLst>
          </p:cNvPr>
          <p:cNvSpPr/>
          <p:nvPr/>
        </p:nvSpPr>
        <p:spPr>
          <a:xfrm>
            <a:off x="8649509" y="4671996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8C9D59B-D1F6-9E33-24E2-932D3CD4B208}"/>
              </a:ext>
            </a:extLst>
          </p:cNvPr>
          <p:cNvSpPr/>
          <p:nvPr/>
        </p:nvSpPr>
        <p:spPr>
          <a:xfrm>
            <a:off x="9583365" y="4684966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497B312-5603-EB30-8332-D59424A9B6E3}"/>
              </a:ext>
            </a:extLst>
          </p:cNvPr>
          <p:cNvSpPr/>
          <p:nvPr/>
        </p:nvSpPr>
        <p:spPr>
          <a:xfrm>
            <a:off x="10606391" y="4671996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9350F23-AA95-0180-61C8-E68A3484D2D9}"/>
              </a:ext>
            </a:extLst>
          </p:cNvPr>
          <p:cNvSpPr/>
          <p:nvPr/>
        </p:nvSpPr>
        <p:spPr>
          <a:xfrm>
            <a:off x="10577208" y="3751862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CEBF286-F7CC-CC76-EDFC-C0D8CA2BE2F1}"/>
              </a:ext>
            </a:extLst>
          </p:cNvPr>
          <p:cNvSpPr/>
          <p:nvPr/>
        </p:nvSpPr>
        <p:spPr>
          <a:xfrm>
            <a:off x="10515600" y="2831728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C6862C-868B-6A5F-FA6E-09D849C3F0C9}"/>
              </a:ext>
            </a:extLst>
          </p:cNvPr>
          <p:cNvSpPr txBox="1"/>
          <p:nvPr/>
        </p:nvSpPr>
        <p:spPr>
          <a:xfrm>
            <a:off x="1274323" y="6042125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Juice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64EFFF-A799-8478-F208-90726FF0DDF5}"/>
              </a:ext>
            </a:extLst>
          </p:cNvPr>
          <p:cNvSpPr txBox="1"/>
          <p:nvPr/>
        </p:nvSpPr>
        <p:spPr>
          <a:xfrm>
            <a:off x="7623241" y="5939113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Favoured Milk</a:t>
            </a:r>
          </a:p>
        </p:txBody>
      </p:sp>
    </p:spTree>
    <p:extLst>
      <p:ext uri="{BB962C8B-B14F-4D97-AF65-F5344CB8AC3E}">
        <p14:creationId xmlns:p14="http://schemas.microsoft.com/office/powerpoint/2010/main" val="388914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228B83-74C8-ADC4-A4C9-3F583B72D69A}"/>
              </a:ext>
            </a:extLst>
          </p:cNvPr>
          <p:cNvSpPr txBox="1"/>
          <p:nvPr/>
        </p:nvSpPr>
        <p:spPr>
          <a:xfrm>
            <a:off x="226167" y="647293"/>
            <a:ext cx="11398385" cy="1465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There are only 25 students in Room 2. 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 students vote for fruit juice and 15 students vote for flavoured milk.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ow can this result be expressed as a ratio?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5D0B-98D9-E613-A1D8-A6BCB021D2BF}"/>
              </a:ext>
            </a:extLst>
          </p:cNvPr>
          <p:cNvSpPr/>
          <p:nvPr/>
        </p:nvSpPr>
        <p:spPr>
          <a:xfrm>
            <a:off x="1128409" y="2976664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3DE7C3-2CEC-BBAF-32D2-EEB17F4B918A}"/>
              </a:ext>
            </a:extLst>
          </p:cNvPr>
          <p:cNvSpPr/>
          <p:nvPr/>
        </p:nvSpPr>
        <p:spPr>
          <a:xfrm>
            <a:off x="2033081" y="2946924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C245987-D502-6F0B-9576-3DF13D0D73A6}"/>
              </a:ext>
            </a:extLst>
          </p:cNvPr>
          <p:cNvSpPr/>
          <p:nvPr/>
        </p:nvSpPr>
        <p:spPr>
          <a:xfrm>
            <a:off x="1086256" y="3916133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37D6501-1DB3-E351-B7D6-5159D432E9B0}"/>
              </a:ext>
            </a:extLst>
          </p:cNvPr>
          <p:cNvSpPr/>
          <p:nvPr/>
        </p:nvSpPr>
        <p:spPr>
          <a:xfrm>
            <a:off x="1071662" y="5634925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9A84250-E818-0AB5-C882-D76AC1059228}"/>
              </a:ext>
            </a:extLst>
          </p:cNvPr>
          <p:cNvSpPr/>
          <p:nvPr/>
        </p:nvSpPr>
        <p:spPr>
          <a:xfrm>
            <a:off x="2024974" y="3837560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F7A66C3-3E18-4FCE-C013-15053CFB04EF}"/>
              </a:ext>
            </a:extLst>
          </p:cNvPr>
          <p:cNvSpPr/>
          <p:nvPr/>
        </p:nvSpPr>
        <p:spPr>
          <a:xfrm>
            <a:off x="1071663" y="477552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02C641-7195-CE45-C88E-178D990F436C}"/>
              </a:ext>
            </a:extLst>
          </p:cNvPr>
          <p:cNvSpPr/>
          <p:nvPr/>
        </p:nvSpPr>
        <p:spPr>
          <a:xfrm>
            <a:off x="2005519" y="478849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E79AD8-7B71-CC25-D12A-E4CAB18D0B16}"/>
              </a:ext>
            </a:extLst>
          </p:cNvPr>
          <p:cNvSpPr/>
          <p:nvPr/>
        </p:nvSpPr>
        <p:spPr>
          <a:xfrm>
            <a:off x="3028545" y="4775529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D51D71-660D-6C10-FC51-DBD9F2CCC056}"/>
              </a:ext>
            </a:extLst>
          </p:cNvPr>
          <p:cNvSpPr/>
          <p:nvPr/>
        </p:nvSpPr>
        <p:spPr>
          <a:xfrm>
            <a:off x="2999362" y="3855395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71B565-3D46-4BE1-BA41-6E02036E348A}"/>
              </a:ext>
            </a:extLst>
          </p:cNvPr>
          <p:cNvSpPr/>
          <p:nvPr/>
        </p:nvSpPr>
        <p:spPr>
          <a:xfrm>
            <a:off x="2937754" y="2935261"/>
            <a:ext cx="535021" cy="535021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D360680-D805-B4EC-95D1-FE0E38C73CDA}"/>
              </a:ext>
            </a:extLst>
          </p:cNvPr>
          <p:cNvSpPr/>
          <p:nvPr/>
        </p:nvSpPr>
        <p:spPr>
          <a:xfrm>
            <a:off x="5843081" y="2935382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9B18AFD-166A-BA8C-F9AD-88D6F2282034}"/>
              </a:ext>
            </a:extLst>
          </p:cNvPr>
          <p:cNvSpPr/>
          <p:nvPr/>
        </p:nvSpPr>
        <p:spPr>
          <a:xfrm>
            <a:off x="6747753" y="2905642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B9CAA5E-F632-2CF9-452B-9D28804D718E}"/>
              </a:ext>
            </a:extLst>
          </p:cNvPr>
          <p:cNvSpPr/>
          <p:nvPr/>
        </p:nvSpPr>
        <p:spPr>
          <a:xfrm>
            <a:off x="5800928" y="387485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DB9AF7E-0535-6ED0-08B1-A06B72103DE1}"/>
              </a:ext>
            </a:extLst>
          </p:cNvPr>
          <p:cNvSpPr/>
          <p:nvPr/>
        </p:nvSpPr>
        <p:spPr>
          <a:xfrm>
            <a:off x="6739646" y="3796278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EB291E-47B4-8750-F667-6380E86314C9}"/>
              </a:ext>
            </a:extLst>
          </p:cNvPr>
          <p:cNvSpPr/>
          <p:nvPr/>
        </p:nvSpPr>
        <p:spPr>
          <a:xfrm>
            <a:off x="5786335" y="473424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2F0296-7465-4A57-06C5-1475BA82F89F}"/>
              </a:ext>
            </a:extLst>
          </p:cNvPr>
          <p:cNvSpPr/>
          <p:nvPr/>
        </p:nvSpPr>
        <p:spPr>
          <a:xfrm>
            <a:off x="6720191" y="474721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396B10F-3BF3-23AC-D620-3F17FF7652B1}"/>
              </a:ext>
            </a:extLst>
          </p:cNvPr>
          <p:cNvSpPr/>
          <p:nvPr/>
        </p:nvSpPr>
        <p:spPr>
          <a:xfrm>
            <a:off x="7743217" y="473424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B669800-E7CA-FF96-352D-6320DEF03071}"/>
              </a:ext>
            </a:extLst>
          </p:cNvPr>
          <p:cNvSpPr/>
          <p:nvPr/>
        </p:nvSpPr>
        <p:spPr>
          <a:xfrm>
            <a:off x="7714034" y="3814113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C7CADB5-4262-5B81-52FE-6570ABBE5356}"/>
              </a:ext>
            </a:extLst>
          </p:cNvPr>
          <p:cNvSpPr/>
          <p:nvPr/>
        </p:nvSpPr>
        <p:spPr>
          <a:xfrm>
            <a:off x="7652426" y="2893979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4928DBF-25D0-6A7B-DAE5-C6B8BF8A544A}"/>
              </a:ext>
            </a:extLst>
          </p:cNvPr>
          <p:cNvSpPr/>
          <p:nvPr/>
        </p:nvSpPr>
        <p:spPr>
          <a:xfrm>
            <a:off x="8706255" y="287313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A7A8F83-7F5B-EE2D-C2BC-1AECA846A313}"/>
              </a:ext>
            </a:extLst>
          </p:cNvPr>
          <p:cNvSpPr/>
          <p:nvPr/>
        </p:nvSpPr>
        <p:spPr>
          <a:xfrm>
            <a:off x="9610927" y="2843391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4164809-0D15-32EF-C03F-B703B7BF40D9}"/>
              </a:ext>
            </a:extLst>
          </p:cNvPr>
          <p:cNvSpPr/>
          <p:nvPr/>
        </p:nvSpPr>
        <p:spPr>
          <a:xfrm>
            <a:off x="8664102" y="3812600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1EEA290-9594-DA1F-1E10-B187B129426E}"/>
              </a:ext>
            </a:extLst>
          </p:cNvPr>
          <p:cNvSpPr/>
          <p:nvPr/>
        </p:nvSpPr>
        <p:spPr>
          <a:xfrm>
            <a:off x="9602820" y="3734027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FD1524-BC4F-16CD-BCFF-716555C852A4}"/>
              </a:ext>
            </a:extLst>
          </p:cNvPr>
          <p:cNvSpPr/>
          <p:nvPr/>
        </p:nvSpPr>
        <p:spPr>
          <a:xfrm>
            <a:off x="8649509" y="4671996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8C9D59B-D1F6-9E33-24E2-932D3CD4B208}"/>
              </a:ext>
            </a:extLst>
          </p:cNvPr>
          <p:cNvSpPr/>
          <p:nvPr/>
        </p:nvSpPr>
        <p:spPr>
          <a:xfrm>
            <a:off x="9583365" y="4684966"/>
            <a:ext cx="535021" cy="53502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C6862C-868B-6A5F-FA6E-09D849C3F0C9}"/>
              </a:ext>
            </a:extLst>
          </p:cNvPr>
          <p:cNvSpPr txBox="1"/>
          <p:nvPr/>
        </p:nvSpPr>
        <p:spPr>
          <a:xfrm>
            <a:off x="1274323" y="6042125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Juice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64EFFF-A799-8478-F208-90726FF0DDF5}"/>
              </a:ext>
            </a:extLst>
          </p:cNvPr>
          <p:cNvSpPr txBox="1"/>
          <p:nvPr/>
        </p:nvSpPr>
        <p:spPr>
          <a:xfrm>
            <a:off x="7623241" y="5939113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Favoured Milk</a:t>
            </a:r>
          </a:p>
        </p:txBody>
      </p:sp>
    </p:spTree>
    <p:extLst>
      <p:ext uri="{BB962C8B-B14F-4D97-AF65-F5344CB8AC3E}">
        <p14:creationId xmlns:p14="http://schemas.microsoft.com/office/powerpoint/2010/main" val="25272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hild with headphones around his neck&#10;&#10;Description automatically generated">
            <a:extLst>
              <a:ext uri="{FF2B5EF4-FFF2-40B4-BE49-F238E27FC236}">
                <a16:creationId xmlns:a16="http://schemas.microsoft.com/office/drawing/2014/main" id="{ACEE9973-0477-A283-38A4-074EB666F0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7675" y="1880331"/>
            <a:ext cx="3437815" cy="3884732"/>
          </a:xfrm>
          <a:prstGeom prst="rect">
            <a:avLst/>
          </a:prstGeom>
        </p:spPr>
      </p:pic>
      <p:pic>
        <p:nvPicPr>
          <p:cNvPr id="12" name="Picture 11" descr="A person with her arms crossed&#10;&#10;Description automatically generated">
            <a:extLst>
              <a:ext uri="{FF2B5EF4-FFF2-40B4-BE49-F238E27FC236}">
                <a16:creationId xmlns:a16="http://schemas.microsoft.com/office/drawing/2014/main" id="{C75A1067-D1D9-F827-B3D5-3B837367B0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9509" y="1880331"/>
            <a:ext cx="3055734" cy="40587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B80F23-44D5-FB59-9B47-647AA2D1264A}"/>
              </a:ext>
            </a:extLst>
          </p:cNvPr>
          <p:cNvSpPr txBox="1"/>
          <p:nvPr/>
        </p:nvSpPr>
        <p:spPr>
          <a:xfrm>
            <a:off x="127675" y="131727"/>
            <a:ext cx="11398385" cy="1362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Leila and Harry have different ideas about what happens when the two ratios are combined.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a typeface="Calibri" panose="020F0502020204030204" pitchFamily="34" charset="0"/>
                <a:cs typeface="Times New Roman" panose="02020603050405020304" pitchFamily="18" charset="0"/>
              </a:rPr>
              <a:t>Discuss who is right and why they are right?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127C8B57-9830-0D0A-176A-199A10BDC5C5}"/>
              </a:ext>
            </a:extLst>
          </p:cNvPr>
          <p:cNvSpPr/>
          <p:nvPr/>
        </p:nvSpPr>
        <p:spPr>
          <a:xfrm>
            <a:off x="2811293" y="2136842"/>
            <a:ext cx="3015575" cy="2013626"/>
          </a:xfrm>
          <a:prstGeom prst="wedgeRoundRectCallout">
            <a:avLst>
              <a:gd name="adj1" fmla="val -64535"/>
              <a:gd name="adj2" fmla="val 3448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tx1"/>
                </a:solidFill>
              </a:rPr>
              <a:t>If you add 1:2 to 2:3 you get 3:5.</a:t>
            </a:r>
          </a:p>
          <a:p>
            <a:pPr algn="ctr"/>
            <a:r>
              <a:rPr lang="en-NZ" sz="2400" dirty="0">
                <a:solidFill>
                  <a:schemeClr val="tx1"/>
                </a:solidFill>
              </a:rPr>
              <a:t>Just add the two measures.</a:t>
            </a:r>
          </a:p>
          <a:p>
            <a:pPr algn="ctr"/>
            <a:r>
              <a:rPr lang="en-NZ" sz="2400" dirty="0">
                <a:solidFill>
                  <a:schemeClr val="tx1"/>
                </a:solidFill>
              </a:rPr>
              <a:t>Easy.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2EF95E07-2504-AFCA-6C62-53CE739FD7C8}"/>
              </a:ext>
            </a:extLst>
          </p:cNvPr>
          <p:cNvSpPr/>
          <p:nvPr/>
        </p:nvSpPr>
        <p:spPr>
          <a:xfrm>
            <a:off x="6096000" y="2175753"/>
            <a:ext cx="3015575" cy="2013626"/>
          </a:xfrm>
          <a:prstGeom prst="wedgeRoundRectCallout">
            <a:avLst>
              <a:gd name="adj1" fmla="val 67400"/>
              <a:gd name="adj2" fmla="val 501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tx1"/>
                </a:solidFill>
              </a:rPr>
              <a:t>If you add 10:20 to 10:15 you get 20:35.</a:t>
            </a:r>
          </a:p>
          <a:p>
            <a:pPr algn="ctr"/>
            <a:r>
              <a:rPr lang="en-NZ" sz="2400" dirty="0">
                <a:solidFill>
                  <a:schemeClr val="tx1"/>
                </a:solidFill>
              </a:rPr>
              <a:t>I don’t think that is 3:5.</a:t>
            </a:r>
          </a:p>
          <a:p>
            <a:pPr algn="ctr"/>
            <a:r>
              <a:rPr lang="en-NZ" sz="2400" dirty="0">
                <a:solidFill>
                  <a:schemeClr val="tx1"/>
                </a:solidFill>
              </a:rPr>
              <a:t>Not so easy.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6F55ED-1E41-DB30-C9D4-1FECB5F8308A}"/>
              </a:ext>
            </a:extLst>
          </p:cNvPr>
          <p:cNvSpPr txBox="1"/>
          <p:nvPr/>
        </p:nvSpPr>
        <p:spPr>
          <a:xfrm>
            <a:off x="1103994" y="5879863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Harry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987A09-4B61-DAE7-CB88-723B6CA08C16}"/>
              </a:ext>
            </a:extLst>
          </p:cNvPr>
          <p:cNvSpPr txBox="1"/>
          <p:nvPr/>
        </p:nvSpPr>
        <p:spPr>
          <a:xfrm>
            <a:off x="9151108" y="5939113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Leila</a:t>
            </a:r>
          </a:p>
        </p:txBody>
      </p:sp>
    </p:spTree>
    <p:extLst>
      <p:ext uri="{BB962C8B-B14F-4D97-AF65-F5344CB8AC3E}">
        <p14:creationId xmlns:p14="http://schemas.microsoft.com/office/powerpoint/2010/main" val="146877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4BC99D9-7AA2-1641-3823-9F5CBDA6E435}"/>
              </a:ext>
            </a:extLst>
          </p:cNvPr>
          <p:cNvSpPr/>
          <p:nvPr/>
        </p:nvSpPr>
        <p:spPr>
          <a:xfrm>
            <a:off x="2271447" y="710979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2BECAE0-82EB-4586-1348-133747F440EC}"/>
              </a:ext>
            </a:extLst>
          </p:cNvPr>
          <p:cNvSpPr/>
          <p:nvPr/>
        </p:nvSpPr>
        <p:spPr>
          <a:xfrm>
            <a:off x="3070955" y="684696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2761653-59FC-F0FA-6F84-1DB8292B676B}"/>
              </a:ext>
            </a:extLst>
          </p:cNvPr>
          <p:cNvSpPr/>
          <p:nvPr/>
        </p:nvSpPr>
        <p:spPr>
          <a:xfrm>
            <a:off x="2234195" y="1541239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33F04DA-5A4A-25C0-357C-58B9BC428655}"/>
              </a:ext>
            </a:extLst>
          </p:cNvPr>
          <p:cNvSpPr/>
          <p:nvPr/>
        </p:nvSpPr>
        <p:spPr>
          <a:xfrm>
            <a:off x="3080609" y="3002069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851530-DCBC-9F77-A0EC-10214A84B01A}"/>
              </a:ext>
            </a:extLst>
          </p:cNvPr>
          <p:cNvSpPr/>
          <p:nvPr/>
        </p:nvSpPr>
        <p:spPr>
          <a:xfrm>
            <a:off x="3063791" y="1471800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A44581-5A94-0514-C710-29AF8078141F}"/>
              </a:ext>
            </a:extLst>
          </p:cNvPr>
          <p:cNvSpPr/>
          <p:nvPr/>
        </p:nvSpPr>
        <p:spPr>
          <a:xfrm>
            <a:off x="2221298" y="2300734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3751F-F38F-00C5-666D-42115A960A83}"/>
              </a:ext>
            </a:extLst>
          </p:cNvPr>
          <p:cNvSpPr/>
          <p:nvPr/>
        </p:nvSpPr>
        <p:spPr>
          <a:xfrm>
            <a:off x="3046597" y="2312196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893AA85-0E81-92EA-95CE-2E002ECF313D}"/>
              </a:ext>
            </a:extLst>
          </p:cNvPr>
          <p:cNvSpPr/>
          <p:nvPr/>
        </p:nvSpPr>
        <p:spPr>
          <a:xfrm>
            <a:off x="3950701" y="2300734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F866F5-0D87-4833-5A63-5404505EEDF7}"/>
              </a:ext>
            </a:extLst>
          </p:cNvPr>
          <p:cNvSpPr/>
          <p:nvPr/>
        </p:nvSpPr>
        <p:spPr>
          <a:xfrm>
            <a:off x="3924911" y="1487561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1A0D7A4-7194-7D67-C4AD-61898EA2025B}"/>
              </a:ext>
            </a:extLst>
          </p:cNvPr>
          <p:cNvSpPr/>
          <p:nvPr/>
        </p:nvSpPr>
        <p:spPr>
          <a:xfrm>
            <a:off x="3870464" y="674389"/>
            <a:ext cx="472827" cy="472827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0B39BD2-F32C-4EF1-BE71-05B117C70CC7}"/>
              </a:ext>
            </a:extLst>
          </p:cNvPr>
          <p:cNvSpPr/>
          <p:nvPr/>
        </p:nvSpPr>
        <p:spPr>
          <a:xfrm>
            <a:off x="6555049" y="1108932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C697EF-CBF4-BC13-AC6A-F9FC2EBDC447}"/>
              </a:ext>
            </a:extLst>
          </p:cNvPr>
          <p:cNvSpPr/>
          <p:nvPr/>
        </p:nvSpPr>
        <p:spPr>
          <a:xfrm>
            <a:off x="7354557" y="1082649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B0F76F4-85CB-6E1E-C8A9-F5441D779C8B}"/>
              </a:ext>
            </a:extLst>
          </p:cNvPr>
          <p:cNvSpPr/>
          <p:nvPr/>
        </p:nvSpPr>
        <p:spPr>
          <a:xfrm>
            <a:off x="6517796" y="1939192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4B726C1-86F7-ACAA-D894-5D3EB0D95411}"/>
              </a:ext>
            </a:extLst>
          </p:cNvPr>
          <p:cNvSpPr/>
          <p:nvPr/>
        </p:nvSpPr>
        <p:spPr>
          <a:xfrm>
            <a:off x="6551574" y="3445600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C70868-D413-6BE6-04D9-C34C5BB43EA5}"/>
              </a:ext>
            </a:extLst>
          </p:cNvPr>
          <p:cNvSpPr/>
          <p:nvPr/>
        </p:nvSpPr>
        <p:spPr>
          <a:xfrm>
            <a:off x="7347392" y="1869753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304F1F3-8EB3-8272-1E35-38F2E537C90E}"/>
              </a:ext>
            </a:extLst>
          </p:cNvPr>
          <p:cNvSpPr/>
          <p:nvPr/>
        </p:nvSpPr>
        <p:spPr>
          <a:xfrm>
            <a:off x="6504899" y="2698687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9CAAE33-98AF-7DB3-80E5-89E5AAA1CF84}"/>
              </a:ext>
            </a:extLst>
          </p:cNvPr>
          <p:cNvSpPr/>
          <p:nvPr/>
        </p:nvSpPr>
        <p:spPr>
          <a:xfrm>
            <a:off x="7330199" y="2710149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3B52678-B8CF-5947-D057-EE93F96B448E}"/>
              </a:ext>
            </a:extLst>
          </p:cNvPr>
          <p:cNvSpPr/>
          <p:nvPr/>
        </p:nvSpPr>
        <p:spPr>
          <a:xfrm>
            <a:off x="8234302" y="2698687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46DA6E2-7F4F-AC4D-FA56-BA8D95B933C5}"/>
              </a:ext>
            </a:extLst>
          </p:cNvPr>
          <p:cNvSpPr/>
          <p:nvPr/>
        </p:nvSpPr>
        <p:spPr>
          <a:xfrm>
            <a:off x="8208512" y="1885514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F404563-76FE-F5A1-B1E2-F54E0FDB20CE}"/>
              </a:ext>
            </a:extLst>
          </p:cNvPr>
          <p:cNvSpPr/>
          <p:nvPr/>
        </p:nvSpPr>
        <p:spPr>
          <a:xfrm>
            <a:off x="8154066" y="1072342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8DF74B7-37B1-E3FA-4179-0CC85915010D}"/>
              </a:ext>
            </a:extLst>
          </p:cNvPr>
          <p:cNvSpPr/>
          <p:nvPr/>
        </p:nvSpPr>
        <p:spPr>
          <a:xfrm>
            <a:off x="9085392" y="1053917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947B95C-1378-6EEA-43F3-EFBF0EC96601}"/>
              </a:ext>
            </a:extLst>
          </p:cNvPr>
          <p:cNvSpPr/>
          <p:nvPr/>
        </p:nvSpPr>
        <p:spPr>
          <a:xfrm>
            <a:off x="9884900" y="1027634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25AE5BE-032A-6F66-C462-82E4A24FF577}"/>
              </a:ext>
            </a:extLst>
          </p:cNvPr>
          <p:cNvSpPr/>
          <p:nvPr/>
        </p:nvSpPr>
        <p:spPr>
          <a:xfrm>
            <a:off x="9048139" y="1884177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EB06FFF-A46D-312B-7551-C0215D253116}"/>
              </a:ext>
            </a:extLst>
          </p:cNvPr>
          <p:cNvSpPr/>
          <p:nvPr/>
        </p:nvSpPr>
        <p:spPr>
          <a:xfrm>
            <a:off x="7326723" y="3445600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26B41BD-70CD-AA5E-2CCC-8559AC44F6AB}"/>
              </a:ext>
            </a:extLst>
          </p:cNvPr>
          <p:cNvSpPr/>
          <p:nvPr/>
        </p:nvSpPr>
        <p:spPr>
          <a:xfrm>
            <a:off x="9877735" y="1814738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2E1286-EAB9-12C1-90D3-8FA918125C38}"/>
              </a:ext>
            </a:extLst>
          </p:cNvPr>
          <p:cNvSpPr/>
          <p:nvPr/>
        </p:nvSpPr>
        <p:spPr>
          <a:xfrm>
            <a:off x="9035242" y="2643672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4C15679-57A5-7613-8F87-D221DB71D9B8}"/>
              </a:ext>
            </a:extLst>
          </p:cNvPr>
          <p:cNvSpPr/>
          <p:nvPr/>
        </p:nvSpPr>
        <p:spPr>
          <a:xfrm>
            <a:off x="9860542" y="2655135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98F8FBD-B7AE-1D14-E0A7-D840F3FFF31A}"/>
              </a:ext>
            </a:extLst>
          </p:cNvPr>
          <p:cNvSpPr/>
          <p:nvPr/>
        </p:nvSpPr>
        <p:spPr>
          <a:xfrm>
            <a:off x="10764646" y="2643672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2196B25-84CB-3B99-8E5D-DB462A3E5178}"/>
              </a:ext>
            </a:extLst>
          </p:cNvPr>
          <p:cNvSpPr/>
          <p:nvPr/>
        </p:nvSpPr>
        <p:spPr>
          <a:xfrm>
            <a:off x="10738855" y="1830500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81F934F-D481-D88E-B9A3-93993FD65CC6}"/>
              </a:ext>
            </a:extLst>
          </p:cNvPr>
          <p:cNvSpPr/>
          <p:nvPr/>
        </p:nvSpPr>
        <p:spPr>
          <a:xfrm>
            <a:off x="10684409" y="1017327"/>
            <a:ext cx="472827" cy="47282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C60459-981A-59D7-0365-DEFBF09A953B}"/>
              </a:ext>
            </a:extLst>
          </p:cNvPr>
          <p:cNvSpPr txBox="1"/>
          <p:nvPr/>
        </p:nvSpPr>
        <p:spPr>
          <a:xfrm>
            <a:off x="2290755" y="-20475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Juice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3191276-E2C3-FDF7-09DA-478701E73D34}"/>
              </a:ext>
            </a:extLst>
          </p:cNvPr>
          <p:cNvSpPr txBox="1"/>
          <p:nvPr/>
        </p:nvSpPr>
        <p:spPr>
          <a:xfrm>
            <a:off x="-364510" y="4758974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Room 2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880DF94-0E6E-FDE4-FF54-C7DC69B8E38D}"/>
              </a:ext>
            </a:extLst>
          </p:cNvPr>
          <p:cNvSpPr/>
          <p:nvPr/>
        </p:nvSpPr>
        <p:spPr>
          <a:xfrm>
            <a:off x="2221297" y="3927956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162DBB2-18DA-7CA2-68A9-FDE0D4BA453A}"/>
              </a:ext>
            </a:extLst>
          </p:cNvPr>
          <p:cNvSpPr/>
          <p:nvPr/>
        </p:nvSpPr>
        <p:spPr>
          <a:xfrm>
            <a:off x="3014764" y="3901871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1ECD745-3160-2C67-88C6-96A07EE7540F}"/>
              </a:ext>
            </a:extLst>
          </p:cNvPr>
          <p:cNvSpPr/>
          <p:nvPr/>
        </p:nvSpPr>
        <p:spPr>
          <a:xfrm>
            <a:off x="2184326" y="4751942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5E954D3-3D49-D490-A1B5-68257031CF90}"/>
              </a:ext>
            </a:extLst>
          </p:cNvPr>
          <p:cNvSpPr/>
          <p:nvPr/>
        </p:nvSpPr>
        <p:spPr>
          <a:xfrm>
            <a:off x="3019318" y="6160375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4FB8A68-F154-5EFB-E024-F6C17D6E9EF7}"/>
              </a:ext>
            </a:extLst>
          </p:cNvPr>
          <p:cNvSpPr/>
          <p:nvPr/>
        </p:nvSpPr>
        <p:spPr>
          <a:xfrm>
            <a:off x="3007654" y="4683028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1FB1D80-B497-4849-31A0-BD76EDC77FF0}"/>
              </a:ext>
            </a:extLst>
          </p:cNvPr>
          <p:cNvSpPr/>
          <p:nvPr/>
        </p:nvSpPr>
        <p:spPr>
          <a:xfrm>
            <a:off x="2171527" y="5505698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AA4E67-8570-0524-6E71-8DEA19D1C227}"/>
              </a:ext>
            </a:extLst>
          </p:cNvPr>
          <p:cNvSpPr/>
          <p:nvPr/>
        </p:nvSpPr>
        <p:spPr>
          <a:xfrm>
            <a:off x="2990590" y="5517074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5B67C5B-AD9C-FD31-01A0-00F2376AFAA5}"/>
              </a:ext>
            </a:extLst>
          </p:cNvPr>
          <p:cNvSpPr/>
          <p:nvPr/>
        </p:nvSpPr>
        <p:spPr>
          <a:xfrm>
            <a:off x="3887863" y="5505698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F374E79-636F-100F-142E-3EF846CBEB43}"/>
              </a:ext>
            </a:extLst>
          </p:cNvPr>
          <p:cNvSpPr/>
          <p:nvPr/>
        </p:nvSpPr>
        <p:spPr>
          <a:xfrm>
            <a:off x="3862267" y="4698670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35D9993-B9CA-0B63-E22E-14007AC793B7}"/>
              </a:ext>
            </a:extLst>
          </p:cNvPr>
          <p:cNvSpPr/>
          <p:nvPr/>
        </p:nvSpPr>
        <p:spPr>
          <a:xfrm>
            <a:off x="3808232" y="3891642"/>
            <a:ext cx="469254" cy="469255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E707407-7D91-55E6-3106-FBA28E87D3F7}"/>
              </a:ext>
            </a:extLst>
          </p:cNvPr>
          <p:cNvSpPr/>
          <p:nvPr/>
        </p:nvSpPr>
        <p:spPr>
          <a:xfrm>
            <a:off x="7120281" y="4050911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4A7B60B-9D64-CFCD-6557-4C9F91CFD1D1}"/>
              </a:ext>
            </a:extLst>
          </p:cNvPr>
          <p:cNvSpPr/>
          <p:nvPr/>
        </p:nvSpPr>
        <p:spPr>
          <a:xfrm>
            <a:off x="7913747" y="4024827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3B70075-BDFF-67CE-49A5-C868BEBA2E59}"/>
              </a:ext>
            </a:extLst>
          </p:cNvPr>
          <p:cNvSpPr/>
          <p:nvPr/>
        </p:nvSpPr>
        <p:spPr>
          <a:xfrm>
            <a:off x="7083309" y="4874898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E76CEED-6AC3-DC2D-4766-7B2FF02F1DAE}"/>
              </a:ext>
            </a:extLst>
          </p:cNvPr>
          <p:cNvSpPr/>
          <p:nvPr/>
        </p:nvSpPr>
        <p:spPr>
          <a:xfrm>
            <a:off x="7906637" y="4805983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B6C59FD-7D0D-6346-282D-DD52C8541F33}"/>
              </a:ext>
            </a:extLst>
          </p:cNvPr>
          <p:cNvSpPr/>
          <p:nvPr/>
        </p:nvSpPr>
        <p:spPr>
          <a:xfrm>
            <a:off x="7070510" y="5628654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F88CDDE-7338-C61F-97B0-EC7D6917C4B5}"/>
              </a:ext>
            </a:extLst>
          </p:cNvPr>
          <p:cNvSpPr/>
          <p:nvPr/>
        </p:nvSpPr>
        <p:spPr>
          <a:xfrm>
            <a:off x="7889573" y="5640030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42E849E-ECEC-C31B-8E8D-35F8157DD2B4}"/>
              </a:ext>
            </a:extLst>
          </p:cNvPr>
          <p:cNvSpPr/>
          <p:nvPr/>
        </p:nvSpPr>
        <p:spPr>
          <a:xfrm>
            <a:off x="8786846" y="5628654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A84AAC1-4372-37CB-9BD7-7C103B1A42FA}"/>
              </a:ext>
            </a:extLst>
          </p:cNvPr>
          <p:cNvSpPr/>
          <p:nvPr/>
        </p:nvSpPr>
        <p:spPr>
          <a:xfrm>
            <a:off x="8761250" y="4821626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9B9EDB3-0E26-6D05-7C89-619E4CECC34D}"/>
              </a:ext>
            </a:extLst>
          </p:cNvPr>
          <p:cNvSpPr/>
          <p:nvPr/>
        </p:nvSpPr>
        <p:spPr>
          <a:xfrm>
            <a:off x="8707215" y="4014598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6437CF7-9D7B-1937-9E39-3D0F00F4CB65}"/>
              </a:ext>
            </a:extLst>
          </p:cNvPr>
          <p:cNvSpPr/>
          <p:nvPr/>
        </p:nvSpPr>
        <p:spPr>
          <a:xfrm>
            <a:off x="9631504" y="3996312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24DB420-F7D9-203A-5F8A-1BBD95B2A4B6}"/>
              </a:ext>
            </a:extLst>
          </p:cNvPr>
          <p:cNvSpPr/>
          <p:nvPr/>
        </p:nvSpPr>
        <p:spPr>
          <a:xfrm>
            <a:off x="10424971" y="3970228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CC927BF-CFB3-30F6-FA6E-DDC5651BE9F7}"/>
              </a:ext>
            </a:extLst>
          </p:cNvPr>
          <p:cNvSpPr/>
          <p:nvPr/>
        </p:nvSpPr>
        <p:spPr>
          <a:xfrm>
            <a:off x="9594532" y="4820299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76D0141-DEEB-9FF4-6869-99AEEEBC4150}"/>
              </a:ext>
            </a:extLst>
          </p:cNvPr>
          <p:cNvSpPr/>
          <p:nvPr/>
        </p:nvSpPr>
        <p:spPr>
          <a:xfrm>
            <a:off x="10417860" y="4751384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4F7BE6F-45FC-E930-2A41-3D08E14C9D30}"/>
              </a:ext>
            </a:extLst>
          </p:cNvPr>
          <p:cNvSpPr/>
          <p:nvPr/>
        </p:nvSpPr>
        <p:spPr>
          <a:xfrm>
            <a:off x="9581733" y="5574055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BDABE8A-2CC0-3D1B-CA52-1C818652346E}"/>
              </a:ext>
            </a:extLst>
          </p:cNvPr>
          <p:cNvSpPr/>
          <p:nvPr/>
        </p:nvSpPr>
        <p:spPr>
          <a:xfrm>
            <a:off x="10400797" y="5585431"/>
            <a:ext cx="469254" cy="46925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2D386E1-7144-41DD-1B68-AC82D176DFF1}"/>
              </a:ext>
            </a:extLst>
          </p:cNvPr>
          <p:cNvSpPr txBox="1"/>
          <p:nvPr/>
        </p:nvSpPr>
        <p:spPr>
          <a:xfrm>
            <a:off x="-300257" y="1783233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Room 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D0F442C-0A8F-9725-958A-83FA563CBD2F}"/>
              </a:ext>
            </a:extLst>
          </p:cNvPr>
          <p:cNvSpPr txBox="1"/>
          <p:nvPr/>
        </p:nvSpPr>
        <p:spPr>
          <a:xfrm>
            <a:off x="7360346" y="16115"/>
            <a:ext cx="2052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Flavoured Milk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15EB43D-2FF6-280B-0E5C-F1EF9832901B}"/>
              </a:ext>
            </a:extLst>
          </p:cNvPr>
          <p:cNvSpPr/>
          <p:nvPr/>
        </p:nvSpPr>
        <p:spPr>
          <a:xfrm>
            <a:off x="1119666" y="328405"/>
            <a:ext cx="4304519" cy="653354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DC49463-87A9-8A34-973D-5D0454AFE6C1}"/>
              </a:ext>
            </a:extLst>
          </p:cNvPr>
          <p:cNvSpPr/>
          <p:nvPr/>
        </p:nvSpPr>
        <p:spPr>
          <a:xfrm>
            <a:off x="5419431" y="328405"/>
            <a:ext cx="6954152" cy="645208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FDCC733-66C7-29E6-E310-25061E6831F8}"/>
              </a:ext>
            </a:extLst>
          </p:cNvPr>
          <p:cNvSpPr txBox="1"/>
          <p:nvPr/>
        </p:nvSpPr>
        <p:spPr>
          <a:xfrm>
            <a:off x="3906022" y="5864406"/>
            <a:ext cx="1601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dirty="0"/>
              <a:t>20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D69E2E2-8890-DD21-E923-ABF5D9206A54}"/>
              </a:ext>
            </a:extLst>
          </p:cNvPr>
          <p:cNvSpPr txBox="1"/>
          <p:nvPr/>
        </p:nvSpPr>
        <p:spPr>
          <a:xfrm>
            <a:off x="6217945" y="5820058"/>
            <a:ext cx="1601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15215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7E1FE5-EDB3-6B3D-1CEA-63319F2CF22B}"/>
              </a:ext>
            </a:extLst>
          </p:cNvPr>
          <p:cNvSpPr txBox="1"/>
          <p:nvPr/>
        </p:nvSpPr>
        <p:spPr>
          <a:xfrm>
            <a:off x="1621" y="423557"/>
            <a:ext cx="11564565" cy="2358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and Rangi bought bottles of soda water and juice for the class party.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John bought 5 bottles, 2 bottles of soda water and 3 bottles of juice.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Rangi bought 10 bottles of soda water and juice in the ratio of 3:2.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John and Rangi combined their bottles together to make </a:t>
            </a:r>
            <a:r>
              <a:rPr lang="en-NZ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punch, </a:t>
            </a: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is the new ratio of soda water to juice? 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bowl of fruit in a bowl&#10;&#10;Description automatically generated">
            <a:extLst>
              <a:ext uri="{FF2B5EF4-FFF2-40B4-BE49-F238E27FC236}">
                <a16:creationId xmlns:a16="http://schemas.microsoft.com/office/drawing/2014/main" id="{121AE1C2-F9F2-3B7D-4840-F95E4079B64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325" y="2208091"/>
            <a:ext cx="8449290" cy="479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2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0BB191-F312-836B-DCEF-5D29A64265B8}"/>
              </a:ext>
            </a:extLst>
          </p:cNvPr>
          <p:cNvSpPr txBox="1"/>
          <p:nvPr/>
        </p:nvSpPr>
        <p:spPr>
          <a:xfrm>
            <a:off x="410994" y="394685"/>
            <a:ext cx="11349746" cy="1463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Hine made fruit punch using ginger ale and juice in the ratio of 3:2.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Amy made her fruit punch in the ratio of 2:5 but she made twice as much.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 the girls combined their punch in a bowl what is the ratio of ginger ale to juice? 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owl of fruit in a bowl&#10;&#10;Description automatically generated">
            <a:extLst>
              <a:ext uri="{FF2B5EF4-FFF2-40B4-BE49-F238E27FC236}">
                <a16:creationId xmlns:a16="http://schemas.microsoft.com/office/drawing/2014/main" id="{9E6F3716-A9BD-1782-EBC3-FC7023C1E2E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325" y="2208091"/>
            <a:ext cx="8449290" cy="479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1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F6ABEF-2245-61CD-CF05-781267F27A4C}"/>
              </a:ext>
            </a:extLst>
          </p:cNvPr>
          <p:cNvSpPr txBox="1"/>
          <p:nvPr/>
        </p:nvSpPr>
        <p:spPr>
          <a:xfrm>
            <a:off x="284533" y="372964"/>
            <a:ext cx="4015093" cy="4626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a camping trip one family brought 8 bottles of drink, 1/4 of the bottles were apple juice and the rest were water.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second family brought 7 bottles, 3 of them were apple juice and 4 were water.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When the two families combined all the bottle what </a:t>
            </a:r>
            <a:r>
              <a:rPr lang="en-NZ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NZ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the ratio of apple juice to water? (Answer = 1:2)</a:t>
            </a:r>
            <a:endParaRPr lang="en-N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29DCEF35-581F-BCCD-26E2-8FDD8377AA1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3009" y="372964"/>
            <a:ext cx="7208004" cy="480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2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344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5</cp:revision>
  <dcterms:created xsi:type="dcterms:W3CDTF">2023-08-13T20:34:22Z</dcterms:created>
  <dcterms:modified xsi:type="dcterms:W3CDTF">2023-09-04T04:07:44Z</dcterms:modified>
</cp:coreProperties>
</file>