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AEB8-C136-D661-6BB9-C71DB17E2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2AAEB-5FCC-80B4-B420-831A2B8B7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2C962-E1F6-F16F-7E09-2BEAE3B8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93F1-DB00-8399-6A1D-590AD86B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06318-E85F-CFD2-5971-DA74F139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287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5339-127E-0C22-99A9-26403C87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F271-76B0-D135-703F-1DBE5EBE4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FB22-8F1A-2AEB-1602-41BA5D7A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90695-E616-5A89-9BB8-11FBA737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2018-6E31-7D63-56FD-BA4D023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71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43F88-AE2D-5EDE-C4C5-1B5786D2A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CFB37-AE4D-1AE5-FD9D-6D0116808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D0F2-1647-B0FE-4788-68E2989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0E22-7C4E-9819-C7E6-0DEFD7EF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0AB6-55DD-65E4-5164-27CE9526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36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EF5F-0E1F-37EF-5E74-24205B72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55AEA-FBCD-49C5-9216-043F80D2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670F-2611-6D20-6972-01344116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D195-8716-ACCC-06AA-C4E2F1DD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624F7-18B1-3010-07EE-76CB5EC1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569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3957-ECCB-1E75-8149-442FA68B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7DB9F-BC95-94C4-91CF-678DEC835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93AF-EC03-DF44-49A1-10C0875C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A0DA8-A9C0-2B05-033E-8E03068D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61190-69FE-8A15-400E-2289B97D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252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0116-3461-6447-0766-36597368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5227-C85E-C849-5E49-24012869B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4A1C2-6ABA-34FB-05EE-1FAB99F75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416EB-263B-3D86-1F9E-767639F33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B2C20-226B-BE20-7584-6D41B278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1AF42-0796-018C-4443-8C3DD961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23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7CB6-C34F-2091-186A-05A46740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FFC0-2B28-B955-7453-C378CBF46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6BF52-D750-D670-6D8B-F5B2E77B5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497C8-5DE0-A796-B7AF-7CCFB1B5A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5F3AF-40A1-B441-FE39-F9CDF7A4E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C55AA-9B04-008D-48B3-FABEE21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605E8-ADD8-DF82-2DA4-F575433A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50C38-BF54-04BF-C1FF-8F86AE1E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573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FF99-4642-1930-8D20-D813B8F0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FBE8F-10D9-176C-B78F-E70BA401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16477-4DDC-6ECF-7C60-3306868C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379C8-7DA0-4BB6-6623-43CD4285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7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3F30D-1359-BB83-E100-3E6400A7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BB4C5-149A-A03D-3D43-F09DF67F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FF6F7-35EF-F4C5-E5B7-5E39D93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7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3763-22CF-3537-BEDA-FA25E968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C662-7BCB-C50A-3546-5FF9E73E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94878-AD9E-7332-5882-D9B316409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39FD-3B33-A23F-CA17-5AFB5847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6BDF5-A693-ADEB-55BC-C0B7EDA7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113CE-B5F4-113C-B757-91349F7B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379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EF34-671A-1007-B31C-AEE92CC5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76AA1-0EAD-0591-3B73-0F6BED6E7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59F44-70EE-34E3-D013-8B3159082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23F71-2A6C-1302-C1A2-F4FB6DED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CA080-4FC2-BD2F-E9B9-1EE22B2A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1EA18-117B-BEE8-4C57-681CA0B7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13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52EA8-4A92-02FF-E6AF-58D321A0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8FF1-320C-4AFB-7A7E-4EE1FE83E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80C8E-19ED-4350-D38A-8B101768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A587-838A-43C0-BA3E-0D6BE4D5738F}" type="datetimeFigureOut">
              <a:rPr lang="en-NZ" smtClean="0"/>
              <a:t>4/09/2023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49803-5E05-8E57-52D4-24D4F0014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FEC16-F269-B31B-7D6E-F6A44E7D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F00D-4A3E-4877-B5E5-CC7FD18825E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86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E98DD1-EB2F-51ED-69F1-DCCDBEE6ED12}"/>
              </a:ext>
            </a:extLst>
          </p:cNvPr>
          <p:cNvSpPr/>
          <p:nvPr/>
        </p:nvSpPr>
        <p:spPr>
          <a:xfrm>
            <a:off x="7033098" y="2665378"/>
            <a:ext cx="3560323" cy="35002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50204-805B-416C-55CA-12894760FA1A}"/>
              </a:ext>
            </a:extLst>
          </p:cNvPr>
          <p:cNvSpPr/>
          <p:nvPr/>
        </p:nvSpPr>
        <p:spPr>
          <a:xfrm>
            <a:off x="7033098" y="5459780"/>
            <a:ext cx="3560323" cy="6994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B85B6-BF6B-C873-5A1E-CD7F9DE3F1A0}"/>
              </a:ext>
            </a:extLst>
          </p:cNvPr>
          <p:cNvSpPr/>
          <p:nvPr/>
        </p:nvSpPr>
        <p:spPr>
          <a:xfrm>
            <a:off x="7033098" y="4761953"/>
            <a:ext cx="3560323" cy="6994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D7619-C76F-67B3-D114-92411AA771D8}"/>
              </a:ext>
            </a:extLst>
          </p:cNvPr>
          <p:cNvSpPr/>
          <p:nvPr/>
        </p:nvSpPr>
        <p:spPr>
          <a:xfrm>
            <a:off x="7033098" y="4064125"/>
            <a:ext cx="3560323" cy="6994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EFE2C-6C99-235D-2FC5-7A34782DEC57}"/>
              </a:ext>
            </a:extLst>
          </p:cNvPr>
          <p:cNvSpPr/>
          <p:nvPr/>
        </p:nvSpPr>
        <p:spPr>
          <a:xfrm>
            <a:off x="7033098" y="3366298"/>
            <a:ext cx="3560323" cy="6994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28B16-5CE7-4E99-68FD-8281BBBC88F8}"/>
              </a:ext>
            </a:extLst>
          </p:cNvPr>
          <p:cNvSpPr/>
          <p:nvPr/>
        </p:nvSpPr>
        <p:spPr>
          <a:xfrm>
            <a:off x="7033098" y="2665377"/>
            <a:ext cx="3560323" cy="6994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 descr="A person and person holding bottles of soda&#10;&#10;Description automatically generated">
            <a:extLst>
              <a:ext uri="{FF2B5EF4-FFF2-40B4-BE49-F238E27FC236}">
                <a16:creationId xmlns:a16="http://schemas.microsoft.com/office/drawing/2014/main" id="{ACFFF2B5-CD91-0AC6-253D-EB8DC5773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92" y="1956863"/>
            <a:ext cx="6302928" cy="4202349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2993CE7E-ECA6-9B0A-957F-593B0E91E33B}"/>
              </a:ext>
            </a:extLst>
          </p:cNvPr>
          <p:cNvSpPr/>
          <p:nvPr/>
        </p:nvSpPr>
        <p:spPr>
          <a:xfrm>
            <a:off x="6799633" y="698788"/>
            <a:ext cx="4027251" cy="1760707"/>
          </a:xfrm>
          <a:prstGeom prst="borderCallout1">
            <a:avLst>
              <a:gd name="adj1" fmla="val 53557"/>
              <a:gd name="adj2" fmla="val -2777"/>
              <a:gd name="adj3" fmla="val 120235"/>
              <a:gd name="adj4" fmla="val -42439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Mix 1 part concentrate to 4 parts water</a:t>
            </a:r>
          </a:p>
        </p:txBody>
      </p:sp>
    </p:spTree>
    <p:extLst>
      <p:ext uri="{BB962C8B-B14F-4D97-AF65-F5344CB8AC3E}">
        <p14:creationId xmlns:p14="http://schemas.microsoft.com/office/powerpoint/2010/main" val="12338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4077__black_river_phonogram__water-to-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0CD322E-2D92-2F2F-1D1E-EC84FC2ABF23}"/>
              </a:ext>
            </a:extLst>
          </p:cNvPr>
          <p:cNvGrpSpPr/>
          <p:nvPr/>
        </p:nvGrpSpPr>
        <p:grpSpPr>
          <a:xfrm>
            <a:off x="10158709" y="403883"/>
            <a:ext cx="1669312" cy="2276687"/>
            <a:chOff x="532529" y="3895312"/>
            <a:chExt cx="1669312" cy="22766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FACE03-9A25-E807-FE66-D946ECF3E8E6}"/>
                </a:ext>
              </a:extLst>
            </p:cNvPr>
            <p:cNvSpPr txBox="1"/>
            <p:nvPr/>
          </p:nvSpPr>
          <p:spPr>
            <a:xfrm>
              <a:off x="704255" y="5464113"/>
              <a:ext cx="1189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2:3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C35FC75-F4FB-4E2C-D678-3B2E8C71CA2F}"/>
                </a:ext>
              </a:extLst>
            </p:cNvPr>
            <p:cNvGrpSpPr/>
            <p:nvPr/>
          </p:nvGrpSpPr>
          <p:grpSpPr>
            <a:xfrm>
              <a:off x="532529" y="3895312"/>
              <a:ext cx="1669312" cy="1641286"/>
              <a:chOff x="375890" y="2687072"/>
              <a:chExt cx="1669312" cy="21796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89ABE4-9D73-EF1F-04E4-792E11C173F9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2F0831-9F82-6509-3389-FFDEA44EE51C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981E1B-C55B-4BC6-3841-3DF6BD41DF8F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41AFF4-06A4-08E2-E39F-422681D34F82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A13C7E-CE79-97A6-AA97-FED25915ABAD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BE0BD59-B92C-C9A2-2342-73CF0DFE6156}"/>
                </a:ext>
              </a:extLst>
            </p:cNvPr>
            <p:cNvGrpSpPr/>
            <p:nvPr/>
          </p:nvGrpSpPr>
          <p:grpSpPr>
            <a:xfrm>
              <a:off x="532529" y="3895313"/>
              <a:ext cx="1669312" cy="1641285"/>
              <a:chOff x="446567" y="797440"/>
              <a:chExt cx="2163110" cy="2126792"/>
            </a:xfrm>
            <a:noFill/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98D7FA23-BF64-4B35-E494-A3811A61B93F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87F12EE3-89E3-4734-D05B-A03145A07F02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4B55F9C0-26E0-34D0-75DD-A75B16B6544D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7E2766DD-A49B-DF9F-AF3E-FD4EEC626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49E04353-18B8-8E93-7E4D-830B06780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2D1B1D1F-7014-4A8A-9186-F4AE649A4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B0E7C490-CECB-5991-ACA9-4A4A7C9A9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844C5713-62E4-3B76-5E4A-DF87F2D69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2854A33A-B5A0-7C12-18D4-370604836906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EB84606-9DBD-9C51-CD85-2E4F99BE4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BB126640-E8CE-815D-4719-5F72A454D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64174823-9D56-D8F4-EC75-E74830318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523B0ACC-75D8-4269-B8CB-A513C3013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1FE25462-CC27-8EA5-C180-9EB88D692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D8E23FDE-ED97-4A0E-820B-F3CA0A96D662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0B1ABC74-EA55-5801-3621-B70324CDF368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46BD9791-E48E-3F4C-4044-9E3A2D828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24EBBB24-9DBD-3789-56BB-E8AAA7AD20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6328EEB0-BD04-4934-3486-00A97B149C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EF33E5A0-1381-5636-07DC-DE3E12426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D8B14578-8F6D-5FC6-16ED-B83F183ADC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23DF8E46-66DE-DFD6-93CD-5E03164205DF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5A671F92-0D31-161A-D7C5-6C8917CDDE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BB81BD8D-FAA9-27DE-40CF-F115667868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BE5DB2AB-2576-03AC-ACC0-A164C69E7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23388CA4-717A-E5DA-F0A4-51C6F9A7E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CC2524EE-0930-B560-4B8C-81F7465323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28564202-CF1F-50ED-BFC2-703015BCC4D4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2D37A881-CE90-F54A-4B5C-FE4A9CB0923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41198F39-D0B8-89B1-E250-0F15AB3AD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A34BE576-B8B3-EC5A-9BF0-8C12A2644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22681836-27C0-4153-8278-671C83D685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D2E2D73F-6B1D-8C40-E193-BC8B5493C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849269CA-C453-35E0-6D75-5F1FAE0E1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181576D-0DE9-3BBD-A9BE-2F3FFF3922F7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BDDA3294-592A-99B3-5C04-D2FE6FFAC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DAB3DD25-75FC-1F64-5D0B-A9F625AAC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90C0F1A6-869B-6F64-345B-E64796572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9ECF11F5-00A8-B175-D9AF-5EAD791C44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829925FF-BE69-7405-7FD9-E5094D44E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0E8162F7-DCF8-680B-5135-7E6598F89B0D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C39D70E-DF12-9C00-7F81-846F12AF2C29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C866A613-8466-161F-F570-8B53240BF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DA400A40-2DB9-3A92-431A-36DC94519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3A3411E3-BED4-804E-D7A2-3D4462867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153BBE3-BACD-51F9-0378-7F7B4E8621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CD62B4C-BD6C-FF03-83CA-1E12E79F3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F2BC977A-8DD6-2386-2F94-58B0DFFAFF62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2AC68853-FF8D-9B65-E839-A10E5FF96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426D6206-24C6-286B-A2C7-BCCBE9E57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9AE07629-00F1-CCAD-7E67-35E594290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B58F797B-C8BA-7970-7467-1070AC81B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C69C0DE0-66E1-9BFC-7BE1-7DD9B7030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CC2EAC5A-80EE-9190-8522-E6B70F86A6EB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886118AE-82FD-728E-B32B-5EC504B6895C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DA2811D8-A401-A9B1-363B-D2F6CEC73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F12859BD-1245-FDAE-B6B4-A188C536A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3791E7D7-F30B-C57A-B542-15972CA9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EA4EAA5A-B020-B9B7-1C4C-C84885960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866427C2-6981-CAA7-FD0A-9752D2F006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A43C77D8-1073-5D57-EEB4-BE6E9BB1EE64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D03752C-A9DD-F4E9-996F-5BC6240D9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285563AB-DAA2-33CE-C7B6-DA2FEB41D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372FA089-E924-BC56-660D-4147B6285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FADF9F25-77D0-097F-536B-9FD29AF0E2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54C0CF1E-4E98-BAEB-6F61-E003955623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11FAFAE1-0088-5C2D-4654-D1FD7F93E382}"/>
                  </a:ext>
                </a:extLst>
              </p:cNvPr>
              <p:cNvGrpSpPr/>
              <p:nvPr/>
            </p:nvGrpSpPr>
            <p:grpSpPr>
              <a:xfrm>
                <a:off x="446567" y="1860835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FECCF85C-8634-A71D-99B2-F51C0EEDD1C3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D7F46F16-29A0-E41C-B56E-D8EA336F2D1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A00ECCB9-FF69-899B-457A-8776BA803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A3FD8608-C1B6-5D7C-AD69-E7EC8BDD4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6F8D215D-C0C3-21AB-B673-639117672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889CBAC7-A1C9-A152-ADAE-ED0B6C4672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4D33EC57-8C2B-07D6-AC39-9B920B293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69BBFD24-536B-E8FF-E240-855533551166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53187420-305F-2A26-00F9-AF5CA6DA0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F1BBECC7-772A-83DC-BEFE-C63F65C89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EFAA2F08-584C-7F39-0197-C484F2B75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3105583F-2720-7B6C-65E1-AAC094FB9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2A6697C1-B790-DA84-F51C-9C965CDFE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F661275A-FFF6-BBC5-338A-94EE584A8FDA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C96D8A4F-2CA0-9FC4-D1B4-5F083666FD89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F9D40F55-47CD-63F6-B39C-EFE870897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A3E20158-7097-2BF7-C08B-25AC3DB85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6F8801BB-D727-8688-5F38-F958AAFF08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E2EE5999-ABFF-895B-BE8A-AD5EADED2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C1906FB7-2E33-F4CF-1A12-A1505C436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486A695A-DC4C-9BA1-7293-A9A9BC7260EF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89AC0920-807A-432E-336C-B80C6453E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595A2D7F-5CD5-FC10-8B48-8908EE0A6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9488EE0F-4EA1-110D-3AEA-D921BA3DC1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CC32A392-7ECE-152C-3169-C5E42D909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ACBFC17A-40D9-E6A9-F128-EDD4B33C4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00C0808B-6AB2-8413-5F27-BBAAAD168DE6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CB995565-4B11-BFD4-4CF3-88E8B37011D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469747DC-636F-91A6-5725-A26D17B35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0C05D3D4-6A2E-318C-468E-1AD6DF348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7E5C5BA3-A33E-47D9-103D-A923F57D0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83A0C81A-6CE3-1248-50D2-23211127D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152603B-26D7-3F48-4E46-2C83FEC714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61410AF9-595E-5633-A1C9-7E1B94BD35EE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CF6697E8-5A8D-0502-632D-575D53581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FD0F000D-60AA-5D78-9B9C-61CCF6E2C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18B39E81-406D-815D-21BB-EB2FE523B5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5E48131C-1B64-0E87-1244-6DCAF5C39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B7FDD0C4-4F93-624E-E9DB-1759AB53A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E337A2A-A84F-209B-8A9A-14F2494E9B2B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CC5D48DE-FCEF-9AA9-197C-B5FF10340BD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F458ECAB-97E0-DBE8-515D-2E4AD0A1D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585CB1BC-C84A-03E5-B668-AD30E8794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EAC7584E-6398-B1D2-8863-9079843D7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B4294214-18C0-4362-27B3-B9650F623B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52F651A8-3711-D055-E1C2-237DDE4BE4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3D71AE01-81B0-95A4-0511-DF4C64FBDB5B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6A5B40C2-48FE-BD4C-64B7-5556140E6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3F3875A9-8E97-4452-5AD3-D73C828B6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86CE7EB9-0AD4-8614-2C42-D12322AF10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37CB01B5-9D91-606F-6CBE-7EAC46694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FCE84AB-6129-444D-6E25-B07914A8A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0998024A-D80A-3E3A-5ED7-2F5D12B51FB6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516B609D-5494-9574-CEFC-BC45755A5A4B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439B1D7A-6D73-0B03-FF19-BD89CD5B8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03D41BB-B1D5-5CCD-0275-1D41A99C7C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399D4AC6-F2A9-433D-FE87-793B9E6A7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AF8A8255-C886-61B4-3A21-4103C018C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F02BDBF4-9DF8-1C68-800A-C8F7FAED6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617B0207-CB4A-E891-8D35-4A03EE737CDD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53028882-17CB-3D32-2B32-27BE68EBB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CD888A18-54A6-8B5F-BC97-CD55D9584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1F2E2703-642F-1FC5-7E28-FB0D3F960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85409642-3DF2-1DF2-CF8F-5D1056B79A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884A17C4-FAF3-3A3F-ABCA-F018C29DA9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EC9AF4-05AA-530A-3D93-F851F32E889A}"/>
              </a:ext>
            </a:extLst>
          </p:cNvPr>
          <p:cNvGrpSpPr/>
          <p:nvPr/>
        </p:nvGrpSpPr>
        <p:grpSpPr>
          <a:xfrm>
            <a:off x="5488507" y="461356"/>
            <a:ext cx="1670910" cy="2301341"/>
            <a:chOff x="2850435" y="3945046"/>
            <a:chExt cx="1670910" cy="23013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30C26B-BFB8-F93B-2E0F-AD58A483E4FF}"/>
                </a:ext>
              </a:extLst>
            </p:cNvPr>
            <p:cNvSpPr txBox="1"/>
            <p:nvPr/>
          </p:nvSpPr>
          <p:spPr>
            <a:xfrm>
              <a:off x="3055202" y="5538501"/>
              <a:ext cx="1189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5:9</a:t>
              </a: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C50397D1-8A7E-88D5-0668-C61C9A848DAD}"/>
                </a:ext>
              </a:extLst>
            </p:cNvPr>
            <p:cNvGrpSpPr/>
            <p:nvPr/>
          </p:nvGrpSpPr>
          <p:grpSpPr>
            <a:xfrm>
              <a:off x="2850435" y="3955536"/>
              <a:ext cx="1670910" cy="1629698"/>
              <a:chOff x="2837916" y="3906898"/>
              <a:chExt cx="1670910" cy="1629698"/>
            </a:xfrm>
          </p:grpSpPr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4A532472-70AD-2979-E97C-62E7973D46C8}"/>
                  </a:ext>
                </a:extLst>
              </p:cNvPr>
              <p:cNvSpPr/>
              <p:nvPr/>
            </p:nvSpPr>
            <p:spPr>
              <a:xfrm>
                <a:off x="2839514" y="3906898"/>
                <a:ext cx="1669312" cy="105422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A63C42F4-7980-C7D6-2CC4-4A2CA1BF0D20}"/>
                  </a:ext>
                </a:extLst>
              </p:cNvPr>
              <p:cNvSpPr/>
              <p:nvPr/>
            </p:nvSpPr>
            <p:spPr>
              <a:xfrm>
                <a:off x="2837916" y="4961127"/>
                <a:ext cx="1669312" cy="57546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A32769A5-8372-BEC8-0820-89B3A12C551C}"/>
                </a:ext>
              </a:extLst>
            </p:cNvPr>
            <p:cNvGrpSpPr/>
            <p:nvPr/>
          </p:nvGrpSpPr>
          <p:grpSpPr>
            <a:xfrm>
              <a:off x="2850435" y="3945046"/>
              <a:ext cx="1669312" cy="1641285"/>
              <a:chOff x="446567" y="797440"/>
              <a:chExt cx="2163110" cy="2126792"/>
            </a:xfrm>
            <a:noFill/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FF75B026-F930-C850-6F2D-41EDC653154C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C803C23A-0863-586C-7BCC-E78CB4A67014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69EC394E-EE4D-724C-A61D-8EE63E9256FE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0E00D9F2-BB77-86E3-8795-400AA38D2D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089D4593-78FB-561D-3117-3A4B26EA7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6A854A0D-7AB7-1AC2-A1A8-0F3A84DE5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2FA22A35-DE28-5619-F962-D548489D4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119201BF-55EE-2984-7F4B-000D39C5D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B86A2A5-F888-41A2-B4DE-B063C4A06098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D7B0C3BA-3CD9-B4A0-EE2C-81CC75381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ABD8E690-02BE-5900-1C30-9CDE2C1ADC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50415C0A-810C-D8FC-8C55-F2FD86ABAF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AB5AA376-1FE9-1C62-23E4-B35FB0F090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76335C30-B42A-9800-F9DE-992116008C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2DF86486-7091-DA5B-C689-ADAA0D3286A7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13" name="Group 312">
                    <a:extLst>
                      <a:ext uri="{FF2B5EF4-FFF2-40B4-BE49-F238E27FC236}">
                        <a16:creationId xmlns:a16="http://schemas.microsoft.com/office/drawing/2014/main" id="{BFE95E65-9732-428C-AFB6-753DA1C544BD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06AF387B-7CA1-E6F4-EE42-7B1C8A67A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1830CC76-07FC-64B0-E2DB-F255B074D8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45CF4BB0-F148-5359-188B-8A0ADAA00A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EF7574D9-AE2F-6BCB-ED8E-EC89663FB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24" name="Rectangle 323">
                      <a:extLst>
                        <a:ext uri="{FF2B5EF4-FFF2-40B4-BE49-F238E27FC236}">
                          <a16:creationId xmlns:a16="http://schemas.microsoft.com/office/drawing/2014/main" id="{FF44F9A8-9E2B-82C8-68C1-E535D2DA73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E96504BD-1C0F-2714-39AD-3066F207C8FA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B24B388B-C1EF-DBB1-0F92-517C629F8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1B977A16-4C00-FADF-F13D-CC62C87958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B0F8D54F-940A-3545-ED48-FE06B6858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912C1CA0-D3B6-D155-4478-5CCD515755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B1291375-4120-F4FB-287C-F689046DCB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CCDED319-8E3E-6621-26C2-6D45D15D9FD8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4AE34E91-1AE0-CBB2-5725-EC2590609FC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08" name="Rectangle 307">
                      <a:extLst>
                        <a:ext uri="{FF2B5EF4-FFF2-40B4-BE49-F238E27FC236}">
                          <a16:creationId xmlns:a16="http://schemas.microsoft.com/office/drawing/2014/main" id="{9915D0D8-E905-D954-D243-1B1CFA7B6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A7FF19B6-7C38-41C1-5701-5F473DD2E3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92831D65-E21D-2D29-2B52-254C6049E9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E8D465B8-FD9D-1D72-1C55-2698F45383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A8D50115-4FAB-53C2-E54E-674A68F6D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649F9232-CF9B-5DC8-5085-D77C6CCBBB02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15BDE918-3132-BC81-EC53-93FBD6598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41E511BD-5E15-2FEC-9AF3-23F48EA25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A9468820-40DB-3C6B-B3D3-6BE03F742A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37CC6629-F41D-2F61-1726-09B07B691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6C6AC1A9-D985-849D-62B8-EB97C8CB4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846C8CC2-C8C8-24BF-2F6F-3D3093E7977B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ED92050D-5C58-8BD5-6996-3F4918092395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D343E968-D7CE-99B7-B43A-EAE15D632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9CFDF87C-E52F-43C8-EE21-0DC1C0383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8276982D-6195-12E6-5120-9D0D7598D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6F7D162A-E1D4-B2AF-D8FA-8997CD486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9D8CA0B7-24AB-28EA-3066-1C6DA215C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8E021C50-95BD-781C-6C6D-F75CA2150990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9D323A22-D371-93BC-2FCF-C8EA2AAAA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0998E2A5-09CD-5558-3049-6DC2B0AD5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CA550E62-A8EF-6789-27ED-277FC6694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969EEA8C-981C-96D5-91EF-8D50E4FC3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109AD769-685B-A0EA-F856-1C9655E956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AFD6455A-8BEA-3897-1BFF-C85A412FD5BE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149FDCA8-E28F-E78B-F346-1CB5ACD498A0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1837A8FE-4A31-0B3A-471E-FFA7C3BD3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B039090F-6054-9D8A-06E6-2C55E81B7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A12A7048-0332-08A4-3036-DB5E6885D7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7F69D802-6765-4B1A-EADB-9CF6474BB9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8" name="Rectangle 287">
                      <a:extLst>
                        <a:ext uri="{FF2B5EF4-FFF2-40B4-BE49-F238E27FC236}">
                          <a16:creationId xmlns:a16="http://schemas.microsoft.com/office/drawing/2014/main" id="{D44E3710-9533-4368-98F5-2505E5688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D0698A1B-6A1B-E822-F33F-E1385BD77FD9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6D2CAF3C-0B1F-04A1-388A-D2CF878A2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658737F3-1343-C4AF-0592-92BC9ECC7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272EFABF-B97A-23FF-8A6E-624EE2276B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6E2BD0CC-C5A1-D8CA-7A7E-FD88EAD16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8E0253EB-4975-D899-EF07-757F496F8A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05E6320-BC92-9049-0D70-E92191633CD5}"/>
                  </a:ext>
                </a:extLst>
              </p:cNvPr>
              <p:cNvGrpSpPr/>
              <p:nvPr/>
            </p:nvGrpSpPr>
            <p:grpSpPr>
              <a:xfrm>
                <a:off x="446567" y="1860835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A3E5BF4C-2B6F-1B24-E062-09E5A6BD30E1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E05EDAB0-ABBD-A3CB-8339-892046A946F6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02601D3B-1904-C047-D630-02925808B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C062DFB6-A8E9-D23E-C21D-F1FDDB9C4E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96B2061C-54D1-3162-4C11-D477D5B7BA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07F22B6C-BB1D-0675-D656-C9E9960E31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7A0A0AF3-CF5D-47B5-2014-836EEA1F20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35AEBB5C-07C4-C0A5-5711-AF5A2A41240E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993845E6-E68A-662C-F279-51EF5EA51A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DADADAFF-B1A9-4775-1665-DC0548B0D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828BAD17-2B78-DDB1-A83E-160404D7F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id="{8F221EC3-AFE5-70F4-43CB-AE46C8EA4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296B4311-ADF2-A19B-7723-45A0816D6B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4C14AC1C-87C7-AD8E-2454-855EBC51B769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0B8CF36E-D737-5A5A-61E5-27940A30044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82DE9491-0DBC-1B29-21C7-053A33F44B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3DD11CEA-3AD3-6771-3551-0BDF448CB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75FACE5F-3F11-90FC-D083-0C77261F9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AFE17D7F-7F20-C0A6-3DEC-9123159301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7B246315-4EE8-FBA3-F76F-078037E1B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EAA10C21-7F26-BE54-ADB8-B6E204237FEF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503D5119-9E29-950C-11DC-AC88682E4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DB74A461-D61A-2B70-644A-9C1DA5F1F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8BAFD2E2-8364-A179-3CA3-C2131F972C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9B259BDB-E112-536E-7DC5-848A7C385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89BD867-4F46-AD18-7FBE-57A60A0B0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4B64BEFE-2438-BE37-1B71-046127CE89AE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37EDC166-C0C4-221D-7046-456215B92EBF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7148F6CF-803A-5C73-2CEE-E9B3D13C9B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CC877EF0-586F-281C-8386-48FD79CE6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10C87E6C-49E5-3958-6FE5-DFA03FBEE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16987B5-3AC9-A2BF-C807-91284BC42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44A7832D-3719-1FCC-C0FF-019D62846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0281355A-2E30-55FE-5739-49F1F3EBAC98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D323CEA0-4327-82F9-56AF-77E16C6C2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C40C905B-7964-CD4A-D640-E1E56B583D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id="{D7580B81-5217-E4D3-0104-6F88299A4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1" name="Rectangle 240">
                      <a:extLst>
                        <a:ext uri="{FF2B5EF4-FFF2-40B4-BE49-F238E27FC236}">
                          <a16:creationId xmlns:a16="http://schemas.microsoft.com/office/drawing/2014/main" id="{9420F2C1-F3EC-5DA6-BDBE-0DD9804CD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id="{AB2AF07D-29B3-0442-CF80-91791FFE2A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96F091C-037E-5D6B-4353-831EAFD753FC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20B3A889-6793-712D-450A-472DEDEBEC1B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3D7ACA93-00B7-7EFA-B016-F657304EA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B2F50BC4-E284-C989-A309-13C6F8C07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362CB21C-72BB-FC8B-CE3E-E932CF5C7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98717525-9FBA-A901-EDB1-6B9DC25C6B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682ECA73-08AD-693B-9E0F-FC744D982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98E80D51-4BE9-FF73-1D50-17646080871E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9086C23-4C4A-48A5-EAE1-0B8D7E719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67ABA18C-9053-20E3-880F-E1ED8E168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926F182A-434C-C395-52E0-FB4DCF7E94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F0A3BD31-0AE1-B6F1-9437-B28CDD308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58DFC753-38AE-0737-5FE2-47734C106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97E9C250-29E6-8851-CE86-E0788D54194B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D9F997F1-06A2-C9D8-C337-452F76FF9E5C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083D5AAD-A6BB-ABCA-4D08-F7D99849A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8A1AD125-750A-985A-FD68-8F529055A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3761E02A-F65A-7AA0-BCCB-244A9F2EAA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E0083778-EBE7-EA6E-6CA7-11A882DAD8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97DE0D93-E02C-C6D8-A6D9-5D2DBEF06C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385DB489-4FC6-F69A-F6AD-0B4CFAA5695E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01D09DFC-3AEB-497E-3DC8-F14116299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B3D6A67A-75EA-3EFB-D0A8-5CFE915B04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65B29458-2F01-C144-0A50-95A0D7122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A705873A-88A3-8CD7-A242-3C6EAEFE9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8087B96D-2F8D-3929-648F-0EB7F77D7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6CFC11-F672-86BB-4D12-466CF662C091}"/>
              </a:ext>
            </a:extLst>
          </p:cNvPr>
          <p:cNvGrpSpPr/>
          <p:nvPr/>
        </p:nvGrpSpPr>
        <p:grpSpPr>
          <a:xfrm>
            <a:off x="734385" y="433669"/>
            <a:ext cx="1679289" cy="2265867"/>
            <a:chOff x="5177851" y="3906132"/>
            <a:chExt cx="1679289" cy="226586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22EBE7-61D9-56B5-FA5E-91FFEF72A6A1}"/>
                </a:ext>
              </a:extLst>
            </p:cNvPr>
            <p:cNvSpPr txBox="1"/>
            <p:nvPr/>
          </p:nvSpPr>
          <p:spPr>
            <a:xfrm>
              <a:off x="5408487" y="5464113"/>
              <a:ext cx="11896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1:2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1E9D2C10-3E88-1E7D-F5DF-5A05F60126AD}"/>
                </a:ext>
              </a:extLst>
            </p:cNvPr>
            <p:cNvGrpSpPr/>
            <p:nvPr/>
          </p:nvGrpSpPr>
          <p:grpSpPr>
            <a:xfrm>
              <a:off x="5177851" y="3906134"/>
              <a:ext cx="1669971" cy="1630467"/>
              <a:chOff x="5177851" y="4889417"/>
              <a:chExt cx="1669971" cy="64718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96E29C0-C1C8-DAEF-2A10-518E4AD56A9B}"/>
                  </a:ext>
                </a:extLst>
              </p:cNvPr>
              <p:cNvSpPr/>
              <p:nvPr/>
            </p:nvSpPr>
            <p:spPr>
              <a:xfrm>
                <a:off x="5178510" y="5320289"/>
                <a:ext cx="1669312" cy="21631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4ABC8AC2-E51A-667D-9894-F8690D074EE4}"/>
                  </a:ext>
                </a:extLst>
              </p:cNvPr>
              <p:cNvSpPr/>
              <p:nvPr/>
            </p:nvSpPr>
            <p:spPr>
              <a:xfrm>
                <a:off x="5177851" y="4889417"/>
                <a:ext cx="1669312" cy="43262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794D528-C048-6D03-C750-D6E0BCDDF22F}"/>
                </a:ext>
              </a:extLst>
            </p:cNvPr>
            <p:cNvGrpSpPr/>
            <p:nvPr/>
          </p:nvGrpSpPr>
          <p:grpSpPr>
            <a:xfrm>
              <a:off x="5187828" y="3906132"/>
              <a:ext cx="1669312" cy="1641285"/>
              <a:chOff x="446567" y="797440"/>
              <a:chExt cx="2163110" cy="2126792"/>
            </a:xfrm>
            <a:noFill/>
          </p:grpSpPr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B5898CC6-E2B7-D15B-CF91-D6AA7B3EC982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22D963C9-17C4-1205-6A38-6E4A66857BB0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69" name="Group 468">
                    <a:extLst>
                      <a:ext uri="{FF2B5EF4-FFF2-40B4-BE49-F238E27FC236}">
                        <a16:creationId xmlns:a16="http://schemas.microsoft.com/office/drawing/2014/main" id="{788BF616-2060-0E83-C541-21E3236BD26B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13A645D0-0A1F-BC0F-2C4B-78CF9DCBA6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ECB15085-D2F4-6E10-4CD2-473C5E74C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26E88DB9-E33A-F24E-D232-437A5DE58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C316FCCC-CFD4-7010-5F01-5EEECEA07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F5C6B115-965F-37A1-E3FB-114E9DB76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70" name="Group 469">
                    <a:extLst>
                      <a:ext uri="{FF2B5EF4-FFF2-40B4-BE49-F238E27FC236}">
                        <a16:creationId xmlns:a16="http://schemas.microsoft.com/office/drawing/2014/main" id="{A7C84270-C6C2-1404-AE92-BE0452E5CE3C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71" name="Rectangle 470">
                      <a:extLst>
                        <a:ext uri="{FF2B5EF4-FFF2-40B4-BE49-F238E27FC236}">
                          <a16:creationId xmlns:a16="http://schemas.microsoft.com/office/drawing/2014/main" id="{1D23280F-5FF8-1D14-F0D0-0252CCDFF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FCD7926-EB02-5194-7F01-CB1D5B330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3" name="Rectangle 472">
                      <a:extLst>
                        <a:ext uri="{FF2B5EF4-FFF2-40B4-BE49-F238E27FC236}">
                          <a16:creationId xmlns:a16="http://schemas.microsoft.com/office/drawing/2014/main" id="{4029CDFD-FE6C-FD3F-EEB4-D6FD76E85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E9D6BB7B-D1B1-3189-CB61-F34939C64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75" name="Rectangle 474">
                      <a:extLst>
                        <a:ext uri="{FF2B5EF4-FFF2-40B4-BE49-F238E27FC236}">
                          <a16:creationId xmlns:a16="http://schemas.microsoft.com/office/drawing/2014/main" id="{84FADFC5-E699-F4B3-447A-03990CB01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1F707D70-01B8-0551-DCDD-AE09565A245F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57" name="Group 456">
                    <a:extLst>
                      <a:ext uri="{FF2B5EF4-FFF2-40B4-BE49-F238E27FC236}">
                        <a16:creationId xmlns:a16="http://schemas.microsoft.com/office/drawing/2014/main" id="{C349F1BE-4745-A734-F16C-8431F2343865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64" name="Rectangle 463">
                      <a:extLst>
                        <a:ext uri="{FF2B5EF4-FFF2-40B4-BE49-F238E27FC236}">
                          <a16:creationId xmlns:a16="http://schemas.microsoft.com/office/drawing/2014/main" id="{37826BC6-7695-53D0-BDDD-879C5BC0E4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5" name="Rectangle 464">
                      <a:extLst>
                        <a:ext uri="{FF2B5EF4-FFF2-40B4-BE49-F238E27FC236}">
                          <a16:creationId xmlns:a16="http://schemas.microsoft.com/office/drawing/2014/main" id="{D40B26E0-2F1F-43BA-8C3D-573260805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CB6A2820-C1C5-9341-A747-0FF946557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99BC7042-66FF-7CA4-02B1-EFCD606BC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DC569A95-F4A7-7F34-E268-E5AFDEAA9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0CDB42C6-7B9A-813F-C04D-C51EE5C20C6D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59" name="Rectangle 458">
                      <a:extLst>
                        <a:ext uri="{FF2B5EF4-FFF2-40B4-BE49-F238E27FC236}">
                          <a16:creationId xmlns:a16="http://schemas.microsoft.com/office/drawing/2014/main" id="{15873D31-E9CF-1B15-A0C3-FF2BE6C73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3042187C-FEB0-F801-2A7A-741A42413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886F7230-DD4C-DD1B-C44B-FA043E4571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37758436-60FE-C62A-4BE8-885199918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A31A6876-F925-C8BB-8F87-785B7F88C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18" name="Group 417">
                  <a:extLst>
                    <a:ext uri="{FF2B5EF4-FFF2-40B4-BE49-F238E27FC236}">
                      <a16:creationId xmlns:a16="http://schemas.microsoft.com/office/drawing/2014/main" id="{42B9D4A2-A147-70D9-C5E4-31F506F35F37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A9C7B385-72A0-40DE-A551-7D4BFA256492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B2CFE56D-9CCC-E88E-F348-48A8B011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3" name="Rectangle 452">
                      <a:extLst>
                        <a:ext uri="{FF2B5EF4-FFF2-40B4-BE49-F238E27FC236}">
                          <a16:creationId xmlns:a16="http://schemas.microsoft.com/office/drawing/2014/main" id="{93AFE61A-10E4-916E-C327-0CDEB9B3F8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4" name="Rectangle 453">
                      <a:extLst>
                        <a:ext uri="{FF2B5EF4-FFF2-40B4-BE49-F238E27FC236}">
                          <a16:creationId xmlns:a16="http://schemas.microsoft.com/office/drawing/2014/main" id="{A296BFBF-1DC2-2BA9-1D4F-FA79830BB0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5" name="Rectangle 454">
                      <a:extLst>
                        <a:ext uri="{FF2B5EF4-FFF2-40B4-BE49-F238E27FC236}">
                          <a16:creationId xmlns:a16="http://schemas.microsoft.com/office/drawing/2014/main" id="{72089BE2-6A2B-5BF8-7683-8B162FC24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6" name="Rectangle 455">
                      <a:extLst>
                        <a:ext uri="{FF2B5EF4-FFF2-40B4-BE49-F238E27FC236}">
                          <a16:creationId xmlns:a16="http://schemas.microsoft.com/office/drawing/2014/main" id="{83105E6D-2AF4-0480-B446-452EB8582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58F61A4E-9C38-48DA-0092-951AA1275AB7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47" name="Rectangle 446">
                      <a:extLst>
                        <a:ext uri="{FF2B5EF4-FFF2-40B4-BE49-F238E27FC236}">
                          <a16:creationId xmlns:a16="http://schemas.microsoft.com/office/drawing/2014/main" id="{FC1FE32D-853F-D823-2101-8B127119D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892C2B4D-CCAF-2C0E-1A99-2337E06BC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78B14FA4-CA31-65D5-83CB-071BEBE308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643DFC77-AE37-68E7-8134-834B26A7E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79DC13EE-40B5-0ED2-8ADE-AB8B3614E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41766CD7-51C9-8BEF-1B92-1E6064F5FBA3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33" name="Group 432">
                    <a:extLst>
                      <a:ext uri="{FF2B5EF4-FFF2-40B4-BE49-F238E27FC236}">
                        <a16:creationId xmlns:a16="http://schemas.microsoft.com/office/drawing/2014/main" id="{07E3A588-EE44-E863-32B9-B821B0D8FCE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40" name="Rectangle 439">
                      <a:extLst>
                        <a:ext uri="{FF2B5EF4-FFF2-40B4-BE49-F238E27FC236}">
                          <a16:creationId xmlns:a16="http://schemas.microsoft.com/office/drawing/2014/main" id="{8C7F71FF-3B47-0B33-AFB6-EA5B86696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1" name="Rectangle 440">
                      <a:extLst>
                        <a:ext uri="{FF2B5EF4-FFF2-40B4-BE49-F238E27FC236}">
                          <a16:creationId xmlns:a16="http://schemas.microsoft.com/office/drawing/2014/main" id="{F93EAC6A-3758-5466-99C3-B21B6C8202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2" name="Rectangle 441">
                      <a:extLst>
                        <a:ext uri="{FF2B5EF4-FFF2-40B4-BE49-F238E27FC236}">
                          <a16:creationId xmlns:a16="http://schemas.microsoft.com/office/drawing/2014/main" id="{57051571-0D14-347E-7A2D-B49DCC757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EBB1B51D-F8A1-E1E4-E7D3-ED4C545A8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057A8BCD-252C-1133-78F7-6504E1ED2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34" name="Group 433">
                    <a:extLst>
                      <a:ext uri="{FF2B5EF4-FFF2-40B4-BE49-F238E27FC236}">
                        <a16:creationId xmlns:a16="http://schemas.microsoft.com/office/drawing/2014/main" id="{F541DA6D-D336-E920-448B-C2F76633E5D9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0890E0AE-A4E2-1BC2-0498-0C2605885D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6" name="Rectangle 435">
                      <a:extLst>
                        <a:ext uri="{FF2B5EF4-FFF2-40B4-BE49-F238E27FC236}">
                          <a16:creationId xmlns:a16="http://schemas.microsoft.com/office/drawing/2014/main" id="{58EE529A-6DD2-E92E-5B50-1535F8888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7" name="Rectangle 436">
                      <a:extLst>
                        <a:ext uri="{FF2B5EF4-FFF2-40B4-BE49-F238E27FC236}">
                          <a16:creationId xmlns:a16="http://schemas.microsoft.com/office/drawing/2014/main" id="{6F90E4FA-E916-5D65-2EE7-1FB64B8A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8" name="Rectangle 437">
                      <a:extLst>
                        <a:ext uri="{FF2B5EF4-FFF2-40B4-BE49-F238E27FC236}">
                          <a16:creationId xmlns:a16="http://schemas.microsoft.com/office/drawing/2014/main" id="{43188ABD-4732-AEF5-4B1C-7371001CA4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9" name="Rectangle 438">
                      <a:extLst>
                        <a:ext uri="{FF2B5EF4-FFF2-40B4-BE49-F238E27FC236}">
                          <a16:creationId xmlns:a16="http://schemas.microsoft.com/office/drawing/2014/main" id="{406B6D4F-61B4-FA30-EE9C-90FC1024F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6B5B7853-F301-9A13-4D9E-D16DD959602A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21" name="Group 420">
                    <a:extLst>
                      <a:ext uri="{FF2B5EF4-FFF2-40B4-BE49-F238E27FC236}">
                        <a16:creationId xmlns:a16="http://schemas.microsoft.com/office/drawing/2014/main" id="{1F12B579-8682-4209-EB77-EAE09C8CE513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4881A30B-8B72-1C4B-3854-BC5070F7C9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D0514086-E16D-DA61-F2AE-6FB78D484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5308E669-5711-E7C6-9AF2-9D5E026CE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1243FE15-839F-B311-D391-350B722182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BB9BFF8B-EDCF-6D5F-BE4E-A4030CDEF5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22" name="Group 421">
                    <a:extLst>
                      <a:ext uri="{FF2B5EF4-FFF2-40B4-BE49-F238E27FC236}">
                        <a16:creationId xmlns:a16="http://schemas.microsoft.com/office/drawing/2014/main" id="{C9B2C2EF-B4DB-2F05-2D31-1FA455953339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62E91955-E364-DF48-91EE-7B047890BF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24" name="Rectangle 423">
                      <a:extLst>
                        <a:ext uri="{FF2B5EF4-FFF2-40B4-BE49-F238E27FC236}">
                          <a16:creationId xmlns:a16="http://schemas.microsoft.com/office/drawing/2014/main" id="{DBB42522-7773-B4DD-DDDA-6681C7974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A864C37A-B61F-337A-D9DE-0298A4BB8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B99EA7CD-8FBB-F42B-7F4F-B28F495F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A7734A0B-889A-8C24-48C0-1D900CB6ED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7FA42F23-5504-A3E7-FF73-FA9073A5B6D9}"/>
                  </a:ext>
                </a:extLst>
              </p:cNvPr>
              <p:cNvGrpSpPr/>
              <p:nvPr/>
            </p:nvGrpSpPr>
            <p:grpSpPr>
              <a:xfrm>
                <a:off x="446567" y="1860835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F70CC4A4-3E7F-BD37-9997-069DE517F741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404" name="Group 403">
                    <a:extLst>
                      <a:ext uri="{FF2B5EF4-FFF2-40B4-BE49-F238E27FC236}">
                        <a16:creationId xmlns:a16="http://schemas.microsoft.com/office/drawing/2014/main" id="{EB08B285-3C3D-B573-06EF-139FC7F16A3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799C2AA6-52B0-D026-7C75-04B4880580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B60C059-A297-805E-53F0-A81B5025D0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13" name="Rectangle 412">
                      <a:extLst>
                        <a:ext uri="{FF2B5EF4-FFF2-40B4-BE49-F238E27FC236}">
                          <a16:creationId xmlns:a16="http://schemas.microsoft.com/office/drawing/2014/main" id="{6BBCDFD6-C7F7-CE45-753F-12CEA3D008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14" name="Rectangle 413">
                      <a:extLst>
                        <a:ext uri="{FF2B5EF4-FFF2-40B4-BE49-F238E27FC236}">
                          <a16:creationId xmlns:a16="http://schemas.microsoft.com/office/drawing/2014/main" id="{C6D84495-4E37-6AD1-8413-C645386C91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09C328E3-CB70-4160-03E1-45F3A0CB2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405" name="Group 404">
                    <a:extLst>
                      <a:ext uri="{FF2B5EF4-FFF2-40B4-BE49-F238E27FC236}">
                        <a16:creationId xmlns:a16="http://schemas.microsoft.com/office/drawing/2014/main" id="{6A312CFF-2A16-0872-E343-F2CFF2ECB01C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0A428F75-55F6-E5E5-2402-6098C5355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F13C35B6-2B46-2835-F196-2A9DD8FA9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8" name="Rectangle 407">
                      <a:extLst>
                        <a:ext uri="{FF2B5EF4-FFF2-40B4-BE49-F238E27FC236}">
                          <a16:creationId xmlns:a16="http://schemas.microsoft.com/office/drawing/2014/main" id="{98BBA04D-C184-9C6F-145B-2340D03AE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13A5DC66-CA1F-41BA-1788-F5DF61585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6FD49BB-B47D-78F7-F739-57B1435CE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2DC2B0D9-B413-A6D1-8011-8DCC9381140C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711896EE-A7C3-4E50-193C-D099911F5E46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4193ADF9-0072-C19F-1F53-27E86C0D5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C64AAF6B-0F4A-30AE-847A-448AF150F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7B6F1AC3-E781-F7B5-B9FB-66CB4DFD4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5556E12C-AF60-C139-D1BF-2811BA25A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8592B131-9377-744D-8A24-1032AE415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FCD822FA-89BF-AE32-A05D-55BFD7A04ADD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0759A15D-983A-E1F0-F188-FD400C532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3FBA4F1B-DE56-1D2E-FD87-26C2619F2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6" name="Rectangle 395">
                      <a:extLst>
                        <a:ext uri="{FF2B5EF4-FFF2-40B4-BE49-F238E27FC236}">
                          <a16:creationId xmlns:a16="http://schemas.microsoft.com/office/drawing/2014/main" id="{4128F9BD-541A-512D-481F-FE614E9A13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17C46F3E-B6EB-CD60-AD2E-AD733E6E6B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C9034F8E-9C4E-7E04-8A7B-53C4ACABA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1E7CBAF6-F250-A292-1F50-1D8AB73B507E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id="{D1C65325-29DB-89B8-9DD2-7E1A4BA26C4A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87" name="Rectangle 386">
                      <a:extLst>
                        <a:ext uri="{FF2B5EF4-FFF2-40B4-BE49-F238E27FC236}">
                          <a16:creationId xmlns:a16="http://schemas.microsoft.com/office/drawing/2014/main" id="{1DF6882F-D847-6F8E-105D-877CA8AB7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8" name="Rectangle 387">
                      <a:extLst>
                        <a:ext uri="{FF2B5EF4-FFF2-40B4-BE49-F238E27FC236}">
                          <a16:creationId xmlns:a16="http://schemas.microsoft.com/office/drawing/2014/main" id="{4B3F25CA-ADEA-F7F1-4587-079BE874E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9" name="Rectangle 388">
                      <a:extLst>
                        <a:ext uri="{FF2B5EF4-FFF2-40B4-BE49-F238E27FC236}">
                          <a16:creationId xmlns:a16="http://schemas.microsoft.com/office/drawing/2014/main" id="{6F60EFDC-A0C5-CFBD-7FBD-78918204C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0" name="Rectangle 389">
                      <a:extLst>
                        <a:ext uri="{FF2B5EF4-FFF2-40B4-BE49-F238E27FC236}">
                          <a16:creationId xmlns:a16="http://schemas.microsoft.com/office/drawing/2014/main" id="{936A9155-4591-83AF-A7F8-46914F9298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91" name="Rectangle 390">
                      <a:extLst>
                        <a:ext uri="{FF2B5EF4-FFF2-40B4-BE49-F238E27FC236}">
                          <a16:creationId xmlns:a16="http://schemas.microsoft.com/office/drawing/2014/main" id="{F6B58434-B346-F6EB-2E04-2147DCE3FA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81" name="Group 380">
                    <a:extLst>
                      <a:ext uri="{FF2B5EF4-FFF2-40B4-BE49-F238E27FC236}">
                        <a16:creationId xmlns:a16="http://schemas.microsoft.com/office/drawing/2014/main" id="{95C87ECD-0B8D-2A0E-1982-367D1701E7F3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1C740D00-B10B-86AB-9A2E-65BB99DA0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id="{B4BDD57D-A7D2-C8BA-141F-805C80681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4" name="Rectangle 383">
                      <a:extLst>
                        <a:ext uri="{FF2B5EF4-FFF2-40B4-BE49-F238E27FC236}">
                          <a16:creationId xmlns:a16="http://schemas.microsoft.com/office/drawing/2014/main" id="{6EB7B2EC-5E1F-E56B-64F2-8480DE89A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5" name="Rectangle 384">
                      <a:extLst>
                        <a:ext uri="{FF2B5EF4-FFF2-40B4-BE49-F238E27FC236}">
                          <a16:creationId xmlns:a16="http://schemas.microsoft.com/office/drawing/2014/main" id="{4D49357D-A66E-ECA9-67BB-B188067FAB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86" name="Rectangle 385">
                      <a:extLst>
                        <a:ext uri="{FF2B5EF4-FFF2-40B4-BE49-F238E27FC236}">
                          <a16:creationId xmlns:a16="http://schemas.microsoft.com/office/drawing/2014/main" id="{21CF6760-E613-0BBA-3D46-18FCFA5F65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74FBC85B-A933-9D8E-394E-69CC9A7622DC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35984822-C2E3-4C00-DB41-D9BBC5D131D2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75" name="Rectangle 374">
                      <a:extLst>
                        <a:ext uri="{FF2B5EF4-FFF2-40B4-BE49-F238E27FC236}">
                          <a16:creationId xmlns:a16="http://schemas.microsoft.com/office/drawing/2014/main" id="{C0B184BA-9FFC-7E72-BB87-C4CD76D65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6" name="Rectangle 375">
                      <a:extLst>
                        <a:ext uri="{FF2B5EF4-FFF2-40B4-BE49-F238E27FC236}">
                          <a16:creationId xmlns:a16="http://schemas.microsoft.com/office/drawing/2014/main" id="{8174F64C-4241-E5EE-A97E-E453F97143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7" name="Rectangle 376">
                      <a:extLst>
                        <a:ext uri="{FF2B5EF4-FFF2-40B4-BE49-F238E27FC236}">
                          <a16:creationId xmlns:a16="http://schemas.microsoft.com/office/drawing/2014/main" id="{6D55D5F4-941E-CC73-903C-8400582E6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8" name="Rectangle 377">
                      <a:extLst>
                        <a:ext uri="{FF2B5EF4-FFF2-40B4-BE49-F238E27FC236}">
                          <a16:creationId xmlns:a16="http://schemas.microsoft.com/office/drawing/2014/main" id="{CFB4BC24-CFE9-A529-E549-38EFEBF5DC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9" name="Rectangle 378">
                      <a:extLst>
                        <a:ext uri="{FF2B5EF4-FFF2-40B4-BE49-F238E27FC236}">
                          <a16:creationId xmlns:a16="http://schemas.microsoft.com/office/drawing/2014/main" id="{BA335B20-08E1-4A61-B0B1-D2B40BE97F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A3CDAB4F-7365-B1DB-730B-9B7D03B6A708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CC76B79C-9943-82F5-EA11-87756CA951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2D6F82BA-938E-9980-A52A-72860D3FC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DF1785F5-5C3E-1ACB-27E8-D5062FD2B2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8D4F3F24-205F-8760-919F-6C9C9EB892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74" name="Rectangle 373">
                      <a:extLst>
                        <a:ext uri="{FF2B5EF4-FFF2-40B4-BE49-F238E27FC236}">
                          <a16:creationId xmlns:a16="http://schemas.microsoft.com/office/drawing/2014/main" id="{CE0A5993-AD14-D425-8FEA-96A42B027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3C0D8798-81A2-D4C8-0356-A6702637F92D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A6B9AC3A-BF0E-A9CF-6AA3-A8760F6261B3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EB9A11D0-F965-9056-8B08-9630B5D16F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78DE66F5-4678-BF1B-380F-E69CB1E9A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5181D29B-BE32-3999-416D-8BA952DCA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6" name="Rectangle 365">
                      <a:extLst>
                        <a:ext uri="{FF2B5EF4-FFF2-40B4-BE49-F238E27FC236}">
                          <a16:creationId xmlns:a16="http://schemas.microsoft.com/office/drawing/2014/main" id="{12802866-F8C9-0605-C572-B80D0E0C1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4272C45A-EB28-DB81-7F0A-7B879530BE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357" name="Group 356">
                    <a:extLst>
                      <a:ext uri="{FF2B5EF4-FFF2-40B4-BE49-F238E27FC236}">
                        <a16:creationId xmlns:a16="http://schemas.microsoft.com/office/drawing/2014/main" id="{8BC1FC58-D62C-75B6-4847-81E058DEA7F8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358" name="Rectangle 357">
                      <a:extLst>
                        <a:ext uri="{FF2B5EF4-FFF2-40B4-BE49-F238E27FC236}">
                          <a16:creationId xmlns:a16="http://schemas.microsoft.com/office/drawing/2014/main" id="{90C0F692-E268-F937-7E85-3517FBC65C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59" name="Rectangle 358">
                      <a:extLst>
                        <a:ext uri="{FF2B5EF4-FFF2-40B4-BE49-F238E27FC236}">
                          <a16:creationId xmlns:a16="http://schemas.microsoft.com/office/drawing/2014/main" id="{CB3A66E1-46F8-5377-B21C-04763E5158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0" name="Rectangle 359">
                      <a:extLst>
                        <a:ext uri="{FF2B5EF4-FFF2-40B4-BE49-F238E27FC236}">
                          <a16:creationId xmlns:a16="http://schemas.microsoft.com/office/drawing/2014/main" id="{EC4B9814-0498-1C41-72D7-3CC819E64F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1" name="Rectangle 360">
                      <a:extLst>
                        <a:ext uri="{FF2B5EF4-FFF2-40B4-BE49-F238E27FC236}">
                          <a16:creationId xmlns:a16="http://schemas.microsoft.com/office/drawing/2014/main" id="{FA664109-AF98-BBCF-7761-C06736E360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3BA9F15C-5D35-F26C-72CD-A4BE842361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6D528E-46AC-92E3-1FB7-4F5E0EF822EF}"/>
              </a:ext>
            </a:extLst>
          </p:cNvPr>
          <p:cNvGrpSpPr/>
          <p:nvPr/>
        </p:nvGrpSpPr>
        <p:grpSpPr>
          <a:xfrm>
            <a:off x="7839087" y="433669"/>
            <a:ext cx="1670910" cy="2305839"/>
            <a:chOff x="7485634" y="3881908"/>
            <a:chExt cx="1670910" cy="2305839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07A320DD-8B15-25F8-782B-979C05DE333C}"/>
                </a:ext>
              </a:extLst>
            </p:cNvPr>
            <p:cNvGrpSpPr/>
            <p:nvPr/>
          </p:nvGrpSpPr>
          <p:grpSpPr>
            <a:xfrm>
              <a:off x="7485634" y="3881908"/>
              <a:ext cx="1670910" cy="1655006"/>
              <a:chOff x="2837916" y="3906898"/>
              <a:chExt cx="1670910" cy="1629698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D7B2F34C-7069-CE9A-B54D-F68F925673CC}"/>
                  </a:ext>
                </a:extLst>
              </p:cNvPr>
              <p:cNvSpPr/>
              <p:nvPr/>
            </p:nvSpPr>
            <p:spPr>
              <a:xfrm>
                <a:off x="2837916" y="3906898"/>
                <a:ext cx="1670910" cy="1015206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296CD9F2-9897-E2FB-9D64-77E6A9C68EE8}"/>
                  </a:ext>
                </a:extLst>
              </p:cNvPr>
              <p:cNvSpPr/>
              <p:nvPr/>
            </p:nvSpPr>
            <p:spPr>
              <a:xfrm>
                <a:off x="2837916" y="4922105"/>
                <a:ext cx="1669312" cy="61449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2E425D-405E-C549-B83E-195BD3FF9D30}"/>
                </a:ext>
              </a:extLst>
            </p:cNvPr>
            <p:cNvGrpSpPr/>
            <p:nvPr/>
          </p:nvGrpSpPr>
          <p:grpSpPr>
            <a:xfrm>
              <a:off x="7485990" y="3894308"/>
              <a:ext cx="1669312" cy="2293439"/>
              <a:chOff x="7485990" y="3894308"/>
              <a:chExt cx="1669312" cy="229343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E1DD75-0CA9-443D-C425-C4CF46D5B894}"/>
                  </a:ext>
                </a:extLst>
              </p:cNvPr>
              <p:cNvSpPr txBox="1"/>
              <p:nvPr/>
            </p:nvSpPr>
            <p:spPr>
              <a:xfrm>
                <a:off x="7819713" y="5479861"/>
                <a:ext cx="11896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4000" dirty="0"/>
                  <a:t>3:5</a:t>
                </a: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9BA451B5-831E-232B-307B-C9E553C52927}"/>
                  </a:ext>
                </a:extLst>
              </p:cNvPr>
              <p:cNvGrpSpPr/>
              <p:nvPr/>
            </p:nvGrpSpPr>
            <p:grpSpPr>
              <a:xfrm>
                <a:off x="7485990" y="3894308"/>
                <a:ext cx="1669312" cy="1641285"/>
                <a:chOff x="446567" y="797440"/>
                <a:chExt cx="2163110" cy="2126792"/>
              </a:xfrm>
              <a:noFill/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5B09A3C0-4EB1-3808-1109-32C6C105A7CB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1063397"/>
                  <a:chOff x="446567" y="797440"/>
                  <a:chExt cx="2163110" cy="1063397"/>
                </a:xfrm>
                <a:grpFill/>
              </p:grpSpPr>
              <p:grpSp>
                <p:nvGrpSpPr>
                  <p:cNvPr id="564" name="Group 563">
                    <a:extLst>
                      <a:ext uri="{FF2B5EF4-FFF2-40B4-BE49-F238E27FC236}">
                        <a16:creationId xmlns:a16="http://schemas.microsoft.com/office/drawing/2014/main" id="{C615D6B4-E915-289A-E682-D56FB41BFACD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0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617" name="Group 616">
                      <a:extLst>
                        <a:ext uri="{FF2B5EF4-FFF2-40B4-BE49-F238E27FC236}">
                          <a16:creationId xmlns:a16="http://schemas.microsoft.com/office/drawing/2014/main" id="{E86B6951-3E94-7945-EB67-A511804227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624" name="Rectangle 623">
                        <a:extLst>
                          <a:ext uri="{FF2B5EF4-FFF2-40B4-BE49-F238E27FC236}">
                            <a16:creationId xmlns:a16="http://schemas.microsoft.com/office/drawing/2014/main" id="{A7830839-2507-CD32-CC10-544C61C0BD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5" name="Rectangle 624">
                        <a:extLst>
                          <a:ext uri="{FF2B5EF4-FFF2-40B4-BE49-F238E27FC236}">
                            <a16:creationId xmlns:a16="http://schemas.microsoft.com/office/drawing/2014/main" id="{74A2168F-F03B-7482-0D3B-ECBF17BB4E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6" name="Rectangle 625">
                        <a:extLst>
                          <a:ext uri="{FF2B5EF4-FFF2-40B4-BE49-F238E27FC236}">
                            <a16:creationId xmlns:a16="http://schemas.microsoft.com/office/drawing/2014/main" id="{124D8474-B037-9D94-739A-3B5EE1FCD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7" name="Rectangle 626">
                        <a:extLst>
                          <a:ext uri="{FF2B5EF4-FFF2-40B4-BE49-F238E27FC236}">
                            <a16:creationId xmlns:a16="http://schemas.microsoft.com/office/drawing/2014/main" id="{FD96CA12-3831-401E-1F22-60D094B7B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8" name="Rectangle 627">
                        <a:extLst>
                          <a:ext uri="{FF2B5EF4-FFF2-40B4-BE49-F238E27FC236}">
                            <a16:creationId xmlns:a16="http://schemas.microsoft.com/office/drawing/2014/main" id="{02FC7995-48D2-36FA-F3E7-3094B7765C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618" name="Group 617">
                      <a:extLst>
                        <a:ext uri="{FF2B5EF4-FFF2-40B4-BE49-F238E27FC236}">
                          <a16:creationId xmlns:a16="http://schemas.microsoft.com/office/drawing/2014/main" id="{B181FD06-14F3-6C03-8D4D-935B80CDE8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619" name="Rectangle 618">
                        <a:extLst>
                          <a:ext uri="{FF2B5EF4-FFF2-40B4-BE49-F238E27FC236}">
                            <a16:creationId xmlns:a16="http://schemas.microsoft.com/office/drawing/2014/main" id="{A4770EF9-E323-7C0A-37CC-B3AF4BEBD7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0" name="Rectangle 619">
                        <a:extLst>
                          <a:ext uri="{FF2B5EF4-FFF2-40B4-BE49-F238E27FC236}">
                            <a16:creationId xmlns:a16="http://schemas.microsoft.com/office/drawing/2014/main" id="{BDDC75E2-ED45-05FD-0400-AA89B6D7EB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1" name="Rectangle 620">
                        <a:extLst>
                          <a:ext uri="{FF2B5EF4-FFF2-40B4-BE49-F238E27FC236}">
                            <a16:creationId xmlns:a16="http://schemas.microsoft.com/office/drawing/2014/main" id="{024B3F0D-2D33-09AB-9FE7-80F1BDDBC5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2" name="Rectangle 621">
                        <a:extLst>
                          <a:ext uri="{FF2B5EF4-FFF2-40B4-BE49-F238E27FC236}">
                            <a16:creationId xmlns:a16="http://schemas.microsoft.com/office/drawing/2014/main" id="{DBFF3B4E-F286-38F6-AEAB-17CB2A7A34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23" name="Rectangle 622">
                        <a:extLst>
                          <a:ext uri="{FF2B5EF4-FFF2-40B4-BE49-F238E27FC236}">
                            <a16:creationId xmlns:a16="http://schemas.microsoft.com/office/drawing/2014/main" id="{A4A9E683-8D1F-93CE-414B-253A4B04E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65" name="Group 564">
                    <a:extLst>
                      <a:ext uri="{FF2B5EF4-FFF2-40B4-BE49-F238E27FC236}">
                        <a16:creationId xmlns:a16="http://schemas.microsoft.com/office/drawing/2014/main" id="{5381CD32-8520-58BF-5AF6-47A7989DB319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006982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605" name="Group 604">
                      <a:extLst>
                        <a:ext uri="{FF2B5EF4-FFF2-40B4-BE49-F238E27FC236}">
                          <a16:creationId xmlns:a16="http://schemas.microsoft.com/office/drawing/2014/main" id="{D477488F-C251-BED0-FAD3-E063DF278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612" name="Rectangle 611">
                        <a:extLst>
                          <a:ext uri="{FF2B5EF4-FFF2-40B4-BE49-F238E27FC236}">
                            <a16:creationId xmlns:a16="http://schemas.microsoft.com/office/drawing/2014/main" id="{C35DA03E-CA94-A92C-1E84-25975E5A4E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3" name="Rectangle 612">
                        <a:extLst>
                          <a:ext uri="{FF2B5EF4-FFF2-40B4-BE49-F238E27FC236}">
                            <a16:creationId xmlns:a16="http://schemas.microsoft.com/office/drawing/2014/main" id="{0D04D2C5-E4AE-1809-D316-9A485460A4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4" name="Rectangle 613">
                        <a:extLst>
                          <a:ext uri="{FF2B5EF4-FFF2-40B4-BE49-F238E27FC236}">
                            <a16:creationId xmlns:a16="http://schemas.microsoft.com/office/drawing/2014/main" id="{5E613D64-7712-4010-09B6-82F8A1522F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5" name="Rectangle 614">
                        <a:extLst>
                          <a:ext uri="{FF2B5EF4-FFF2-40B4-BE49-F238E27FC236}">
                            <a16:creationId xmlns:a16="http://schemas.microsoft.com/office/drawing/2014/main" id="{83DCDF57-9641-ACD4-A3D9-8D0F59EEA4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6" name="Rectangle 615">
                        <a:extLst>
                          <a:ext uri="{FF2B5EF4-FFF2-40B4-BE49-F238E27FC236}">
                            <a16:creationId xmlns:a16="http://schemas.microsoft.com/office/drawing/2014/main" id="{8F32B0E8-CBB1-2195-5881-C93300AEA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606" name="Group 605">
                      <a:extLst>
                        <a:ext uri="{FF2B5EF4-FFF2-40B4-BE49-F238E27FC236}">
                          <a16:creationId xmlns:a16="http://schemas.microsoft.com/office/drawing/2014/main" id="{A453CE2A-47EA-964E-8773-1D626EEA81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607" name="Rectangle 606">
                        <a:extLst>
                          <a:ext uri="{FF2B5EF4-FFF2-40B4-BE49-F238E27FC236}">
                            <a16:creationId xmlns:a16="http://schemas.microsoft.com/office/drawing/2014/main" id="{3652F046-FC34-567C-1D2D-966DB53FCC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8" name="Rectangle 607">
                        <a:extLst>
                          <a:ext uri="{FF2B5EF4-FFF2-40B4-BE49-F238E27FC236}">
                            <a16:creationId xmlns:a16="http://schemas.microsoft.com/office/drawing/2014/main" id="{A242D725-6617-18AD-DA37-C212F358E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9" name="Rectangle 608">
                        <a:extLst>
                          <a:ext uri="{FF2B5EF4-FFF2-40B4-BE49-F238E27FC236}">
                            <a16:creationId xmlns:a16="http://schemas.microsoft.com/office/drawing/2014/main" id="{E1D532CD-3B70-DD21-C484-C1E8603BF0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0" name="Rectangle 609">
                        <a:extLst>
                          <a:ext uri="{FF2B5EF4-FFF2-40B4-BE49-F238E27FC236}">
                            <a16:creationId xmlns:a16="http://schemas.microsoft.com/office/drawing/2014/main" id="{EAC95ACC-A77A-4CAD-50B7-F0F87350F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11" name="Rectangle 610">
                        <a:extLst>
                          <a:ext uri="{FF2B5EF4-FFF2-40B4-BE49-F238E27FC236}">
                            <a16:creationId xmlns:a16="http://schemas.microsoft.com/office/drawing/2014/main" id="{DFADCC41-9091-F849-629A-3CE942AB16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66" name="Group 565">
                    <a:extLst>
                      <a:ext uri="{FF2B5EF4-FFF2-40B4-BE49-F238E27FC236}">
                        <a16:creationId xmlns:a16="http://schemas.microsoft.com/office/drawing/2014/main" id="{0906335F-3958-07F4-A974-619004EE934F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223292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93" name="Group 592">
                      <a:extLst>
                        <a:ext uri="{FF2B5EF4-FFF2-40B4-BE49-F238E27FC236}">
                          <a16:creationId xmlns:a16="http://schemas.microsoft.com/office/drawing/2014/main" id="{2EB387A4-C997-141C-E0E3-F679ED98DD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600" name="Rectangle 599">
                        <a:extLst>
                          <a:ext uri="{FF2B5EF4-FFF2-40B4-BE49-F238E27FC236}">
                            <a16:creationId xmlns:a16="http://schemas.microsoft.com/office/drawing/2014/main" id="{629DB56C-CDA8-B578-66C9-E6C26E7650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1" name="Rectangle 600">
                        <a:extLst>
                          <a:ext uri="{FF2B5EF4-FFF2-40B4-BE49-F238E27FC236}">
                            <a16:creationId xmlns:a16="http://schemas.microsoft.com/office/drawing/2014/main" id="{699532D5-D11A-83CF-A2C8-3D64B5F7B3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2" name="Rectangle 601">
                        <a:extLst>
                          <a:ext uri="{FF2B5EF4-FFF2-40B4-BE49-F238E27FC236}">
                            <a16:creationId xmlns:a16="http://schemas.microsoft.com/office/drawing/2014/main" id="{09D0F6F4-F49C-90A5-2F99-26CA96F7E3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3" name="Rectangle 602">
                        <a:extLst>
                          <a:ext uri="{FF2B5EF4-FFF2-40B4-BE49-F238E27FC236}">
                            <a16:creationId xmlns:a16="http://schemas.microsoft.com/office/drawing/2014/main" id="{8A9D4F6A-0A10-BEB7-59C9-943BA980FF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604" name="Rectangle 603">
                        <a:extLst>
                          <a:ext uri="{FF2B5EF4-FFF2-40B4-BE49-F238E27FC236}">
                            <a16:creationId xmlns:a16="http://schemas.microsoft.com/office/drawing/2014/main" id="{74FDCE3D-0D31-3A7F-51AD-A3D3DCE203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94" name="Group 593">
                      <a:extLst>
                        <a:ext uri="{FF2B5EF4-FFF2-40B4-BE49-F238E27FC236}">
                          <a16:creationId xmlns:a16="http://schemas.microsoft.com/office/drawing/2014/main" id="{49C29107-65A7-1A6C-AD5F-1F47763F78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95" name="Rectangle 594">
                        <a:extLst>
                          <a:ext uri="{FF2B5EF4-FFF2-40B4-BE49-F238E27FC236}">
                            <a16:creationId xmlns:a16="http://schemas.microsoft.com/office/drawing/2014/main" id="{9F07C2A6-D2CA-FED1-3AA7-E995FDA0B1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6" name="Rectangle 595">
                        <a:extLst>
                          <a:ext uri="{FF2B5EF4-FFF2-40B4-BE49-F238E27FC236}">
                            <a16:creationId xmlns:a16="http://schemas.microsoft.com/office/drawing/2014/main" id="{D6FC68CE-B6F1-A04C-93E2-C15BF71039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7" name="Rectangle 596">
                        <a:extLst>
                          <a:ext uri="{FF2B5EF4-FFF2-40B4-BE49-F238E27FC236}">
                            <a16:creationId xmlns:a16="http://schemas.microsoft.com/office/drawing/2014/main" id="{F0E24B1D-AD1F-3BD3-4AE7-3D787FEBCF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8" name="Rectangle 597">
                        <a:extLst>
                          <a:ext uri="{FF2B5EF4-FFF2-40B4-BE49-F238E27FC236}">
                            <a16:creationId xmlns:a16="http://schemas.microsoft.com/office/drawing/2014/main" id="{6BEFFAAB-6E63-B34C-C192-AEEFD0EA7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9" name="Rectangle 598">
                        <a:extLst>
                          <a:ext uri="{FF2B5EF4-FFF2-40B4-BE49-F238E27FC236}">
                            <a16:creationId xmlns:a16="http://schemas.microsoft.com/office/drawing/2014/main" id="{8AACC4C7-046E-AE91-63D0-4986B7AA1D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67" name="Group 566">
                    <a:extLst>
                      <a:ext uri="{FF2B5EF4-FFF2-40B4-BE49-F238E27FC236}">
                        <a16:creationId xmlns:a16="http://schemas.microsoft.com/office/drawing/2014/main" id="{D05AE744-F194-E400-A593-28D7787C39C0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432834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81" name="Group 580">
                      <a:extLst>
                        <a:ext uri="{FF2B5EF4-FFF2-40B4-BE49-F238E27FC236}">
                          <a16:creationId xmlns:a16="http://schemas.microsoft.com/office/drawing/2014/main" id="{A08403C4-A08A-6263-5060-E3092E5336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88" name="Rectangle 587">
                        <a:extLst>
                          <a:ext uri="{FF2B5EF4-FFF2-40B4-BE49-F238E27FC236}">
                            <a16:creationId xmlns:a16="http://schemas.microsoft.com/office/drawing/2014/main" id="{23C44479-D2CF-4724-AB75-B567476116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9" name="Rectangle 588">
                        <a:extLst>
                          <a:ext uri="{FF2B5EF4-FFF2-40B4-BE49-F238E27FC236}">
                            <a16:creationId xmlns:a16="http://schemas.microsoft.com/office/drawing/2014/main" id="{93AC112C-E2F4-BD7D-3D97-435EC70B9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0" name="Rectangle 589">
                        <a:extLst>
                          <a:ext uri="{FF2B5EF4-FFF2-40B4-BE49-F238E27FC236}">
                            <a16:creationId xmlns:a16="http://schemas.microsoft.com/office/drawing/2014/main" id="{8C10E668-9675-418C-8843-B7E7A9F30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1" name="Rectangle 590">
                        <a:extLst>
                          <a:ext uri="{FF2B5EF4-FFF2-40B4-BE49-F238E27FC236}">
                            <a16:creationId xmlns:a16="http://schemas.microsoft.com/office/drawing/2014/main" id="{4F521025-2BA8-A290-7424-1F3BD7764F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92" name="Rectangle 591">
                        <a:extLst>
                          <a:ext uri="{FF2B5EF4-FFF2-40B4-BE49-F238E27FC236}">
                            <a16:creationId xmlns:a16="http://schemas.microsoft.com/office/drawing/2014/main" id="{E425BE19-13EA-CA72-5855-0755ED3777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82" name="Group 581">
                      <a:extLst>
                        <a:ext uri="{FF2B5EF4-FFF2-40B4-BE49-F238E27FC236}">
                          <a16:creationId xmlns:a16="http://schemas.microsoft.com/office/drawing/2014/main" id="{0F3FEB22-4899-2616-24E3-C2267E279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83" name="Rectangle 582">
                        <a:extLst>
                          <a:ext uri="{FF2B5EF4-FFF2-40B4-BE49-F238E27FC236}">
                            <a16:creationId xmlns:a16="http://schemas.microsoft.com/office/drawing/2014/main" id="{F5A3FAB1-FED2-86B5-6EA5-1E37037AAE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4" name="Rectangle 583">
                        <a:extLst>
                          <a:ext uri="{FF2B5EF4-FFF2-40B4-BE49-F238E27FC236}">
                            <a16:creationId xmlns:a16="http://schemas.microsoft.com/office/drawing/2014/main" id="{EDA4C6CF-82D6-8EEF-AC05-2561C50C62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5" name="Rectangle 584">
                        <a:extLst>
                          <a:ext uri="{FF2B5EF4-FFF2-40B4-BE49-F238E27FC236}">
                            <a16:creationId xmlns:a16="http://schemas.microsoft.com/office/drawing/2014/main" id="{8594A798-AD31-9932-A884-9896F6C18C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6" name="Rectangle 585">
                        <a:extLst>
                          <a:ext uri="{FF2B5EF4-FFF2-40B4-BE49-F238E27FC236}">
                            <a16:creationId xmlns:a16="http://schemas.microsoft.com/office/drawing/2014/main" id="{638EE275-8696-D43E-FAA8-54C864943B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7" name="Rectangle 586">
                        <a:extLst>
                          <a:ext uri="{FF2B5EF4-FFF2-40B4-BE49-F238E27FC236}">
                            <a16:creationId xmlns:a16="http://schemas.microsoft.com/office/drawing/2014/main" id="{8EA81A0E-C4D9-5322-3ACC-0C6C021301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68" name="Group 567">
                    <a:extLst>
                      <a:ext uri="{FF2B5EF4-FFF2-40B4-BE49-F238E27FC236}">
                        <a16:creationId xmlns:a16="http://schemas.microsoft.com/office/drawing/2014/main" id="{6C55E03C-25BB-B82D-91F3-C9788063E30F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644524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69" name="Group 568">
                      <a:extLst>
                        <a:ext uri="{FF2B5EF4-FFF2-40B4-BE49-F238E27FC236}">
                          <a16:creationId xmlns:a16="http://schemas.microsoft.com/office/drawing/2014/main" id="{2AAACCF6-5B63-D2C2-D389-6E0CE17AB5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76" name="Rectangle 575">
                        <a:extLst>
                          <a:ext uri="{FF2B5EF4-FFF2-40B4-BE49-F238E27FC236}">
                            <a16:creationId xmlns:a16="http://schemas.microsoft.com/office/drawing/2014/main" id="{2DF5B5EF-F291-80F1-0D15-99CBEDFEDC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7" name="Rectangle 576">
                        <a:extLst>
                          <a:ext uri="{FF2B5EF4-FFF2-40B4-BE49-F238E27FC236}">
                            <a16:creationId xmlns:a16="http://schemas.microsoft.com/office/drawing/2014/main" id="{19DA8865-0758-1F19-411E-923596B4B6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8" name="Rectangle 577">
                        <a:extLst>
                          <a:ext uri="{FF2B5EF4-FFF2-40B4-BE49-F238E27FC236}">
                            <a16:creationId xmlns:a16="http://schemas.microsoft.com/office/drawing/2014/main" id="{2171C912-6AC7-C472-B593-908B518CC4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9" name="Rectangle 578">
                        <a:extLst>
                          <a:ext uri="{FF2B5EF4-FFF2-40B4-BE49-F238E27FC236}">
                            <a16:creationId xmlns:a16="http://schemas.microsoft.com/office/drawing/2014/main" id="{AC71630F-43FF-31E9-0DA6-A6E3336867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80" name="Rectangle 579">
                        <a:extLst>
                          <a:ext uri="{FF2B5EF4-FFF2-40B4-BE49-F238E27FC236}">
                            <a16:creationId xmlns:a16="http://schemas.microsoft.com/office/drawing/2014/main" id="{F2A3FB2D-8FAB-5FE9-0B2C-462081C2FA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70" name="Group 569">
                      <a:extLst>
                        <a:ext uri="{FF2B5EF4-FFF2-40B4-BE49-F238E27FC236}">
                          <a16:creationId xmlns:a16="http://schemas.microsoft.com/office/drawing/2014/main" id="{CCF15AC8-C799-687E-07FF-94CDF2D979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71" name="Rectangle 570">
                        <a:extLst>
                          <a:ext uri="{FF2B5EF4-FFF2-40B4-BE49-F238E27FC236}">
                            <a16:creationId xmlns:a16="http://schemas.microsoft.com/office/drawing/2014/main" id="{DE1BA632-1F04-8D7A-08FE-5ED2B7A1D2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2" name="Rectangle 571">
                        <a:extLst>
                          <a:ext uri="{FF2B5EF4-FFF2-40B4-BE49-F238E27FC236}">
                            <a16:creationId xmlns:a16="http://schemas.microsoft.com/office/drawing/2014/main" id="{CBDF4726-380D-B416-D68E-05E008CC8A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3" name="Rectangle 572">
                        <a:extLst>
                          <a:ext uri="{FF2B5EF4-FFF2-40B4-BE49-F238E27FC236}">
                            <a16:creationId xmlns:a16="http://schemas.microsoft.com/office/drawing/2014/main" id="{3C91356C-0C75-B747-A083-848DAF71D9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4" name="Rectangle 573">
                        <a:extLst>
                          <a:ext uri="{FF2B5EF4-FFF2-40B4-BE49-F238E27FC236}">
                            <a16:creationId xmlns:a16="http://schemas.microsoft.com/office/drawing/2014/main" id="{B734C5D8-F285-1C77-5B18-8FDBB09AA7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75" name="Rectangle 574">
                        <a:extLst>
                          <a:ext uri="{FF2B5EF4-FFF2-40B4-BE49-F238E27FC236}">
                            <a16:creationId xmlns:a16="http://schemas.microsoft.com/office/drawing/2014/main" id="{73C15E3C-E449-4014-F7CF-230FA203D9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6586410F-58D4-C2D5-9464-85A69F68B9BA}"/>
                    </a:ext>
                  </a:extLst>
                </p:cNvPr>
                <p:cNvGrpSpPr/>
                <p:nvPr/>
              </p:nvGrpSpPr>
              <p:grpSpPr>
                <a:xfrm>
                  <a:off x="446567" y="1860835"/>
                  <a:ext cx="2163110" cy="1063397"/>
                  <a:chOff x="446567" y="797440"/>
                  <a:chExt cx="2163110" cy="1063397"/>
                </a:xfrm>
                <a:grpFill/>
              </p:grpSpPr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F2822581-07CE-635E-F224-9DB77BBB81F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0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52" name="Group 551">
                      <a:extLst>
                        <a:ext uri="{FF2B5EF4-FFF2-40B4-BE49-F238E27FC236}">
                          <a16:creationId xmlns:a16="http://schemas.microsoft.com/office/drawing/2014/main" id="{68A9B279-E66A-D9F3-872D-0414AA3F5A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59" name="Rectangle 558">
                        <a:extLst>
                          <a:ext uri="{FF2B5EF4-FFF2-40B4-BE49-F238E27FC236}">
                            <a16:creationId xmlns:a16="http://schemas.microsoft.com/office/drawing/2014/main" id="{69882581-61DC-E818-0795-1DEFE184DD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60" name="Rectangle 559">
                        <a:extLst>
                          <a:ext uri="{FF2B5EF4-FFF2-40B4-BE49-F238E27FC236}">
                            <a16:creationId xmlns:a16="http://schemas.microsoft.com/office/drawing/2014/main" id="{7AE839A4-3307-FD5E-35DB-FC298C1F6C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61" name="Rectangle 560">
                        <a:extLst>
                          <a:ext uri="{FF2B5EF4-FFF2-40B4-BE49-F238E27FC236}">
                            <a16:creationId xmlns:a16="http://schemas.microsoft.com/office/drawing/2014/main" id="{6C5D7480-8D55-3548-6EB6-EA3EE5B24B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62" name="Rectangle 561">
                        <a:extLst>
                          <a:ext uri="{FF2B5EF4-FFF2-40B4-BE49-F238E27FC236}">
                            <a16:creationId xmlns:a16="http://schemas.microsoft.com/office/drawing/2014/main" id="{6101D989-6134-8565-AD95-B516B215C6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63" name="Rectangle 562">
                        <a:extLst>
                          <a:ext uri="{FF2B5EF4-FFF2-40B4-BE49-F238E27FC236}">
                            <a16:creationId xmlns:a16="http://schemas.microsoft.com/office/drawing/2014/main" id="{58ACAD95-5714-C492-5616-3F95021C01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53" name="Group 552">
                      <a:extLst>
                        <a:ext uri="{FF2B5EF4-FFF2-40B4-BE49-F238E27FC236}">
                          <a16:creationId xmlns:a16="http://schemas.microsoft.com/office/drawing/2014/main" id="{6223C2B4-C4C9-2365-56ED-8EB91C6E28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54" name="Rectangle 553">
                        <a:extLst>
                          <a:ext uri="{FF2B5EF4-FFF2-40B4-BE49-F238E27FC236}">
                            <a16:creationId xmlns:a16="http://schemas.microsoft.com/office/drawing/2014/main" id="{AA48BD4A-61DB-E97A-C620-BE901B3554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5" name="Rectangle 554">
                        <a:extLst>
                          <a:ext uri="{FF2B5EF4-FFF2-40B4-BE49-F238E27FC236}">
                            <a16:creationId xmlns:a16="http://schemas.microsoft.com/office/drawing/2014/main" id="{2CDFC0A2-D2CB-3E7F-723E-7B6B9433E5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6" name="Rectangle 555">
                        <a:extLst>
                          <a:ext uri="{FF2B5EF4-FFF2-40B4-BE49-F238E27FC236}">
                            <a16:creationId xmlns:a16="http://schemas.microsoft.com/office/drawing/2014/main" id="{0AF50877-255D-DEAA-46AA-766BBE2F9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7" name="Rectangle 556">
                        <a:extLst>
                          <a:ext uri="{FF2B5EF4-FFF2-40B4-BE49-F238E27FC236}">
                            <a16:creationId xmlns:a16="http://schemas.microsoft.com/office/drawing/2014/main" id="{B872976A-044E-62ED-C4D2-8059F94912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8" name="Rectangle 557">
                        <a:extLst>
                          <a:ext uri="{FF2B5EF4-FFF2-40B4-BE49-F238E27FC236}">
                            <a16:creationId xmlns:a16="http://schemas.microsoft.com/office/drawing/2014/main" id="{14BF710A-FCF9-E843-BBE7-326D1CE562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00" name="Group 499">
                    <a:extLst>
                      <a:ext uri="{FF2B5EF4-FFF2-40B4-BE49-F238E27FC236}">
                        <a16:creationId xmlns:a16="http://schemas.microsoft.com/office/drawing/2014/main" id="{1BA77F69-066D-38DD-5ED4-9AA9493E0D0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006982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40" name="Group 539">
                      <a:extLst>
                        <a:ext uri="{FF2B5EF4-FFF2-40B4-BE49-F238E27FC236}">
                          <a16:creationId xmlns:a16="http://schemas.microsoft.com/office/drawing/2014/main" id="{EAA3358A-4150-19B5-BB76-BE90827B87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47" name="Rectangle 546">
                        <a:extLst>
                          <a:ext uri="{FF2B5EF4-FFF2-40B4-BE49-F238E27FC236}">
                            <a16:creationId xmlns:a16="http://schemas.microsoft.com/office/drawing/2014/main" id="{BAE0FCA7-FECC-D03E-A8B0-83F14A2B64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8" name="Rectangle 547">
                        <a:extLst>
                          <a:ext uri="{FF2B5EF4-FFF2-40B4-BE49-F238E27FC236}">
                            <a16:creationId xmlns:a16="http://schemas.microsoft.com/office/drawing/2014/main" id="{636D0279-7AFE-4754-CAAA-4B25B1A56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9" name="Rectangle 548">
                        <a:extLst>
                          <a:ext uri="{FF2B5EF4-FFF2-40B4-BE49-F238E27FC236}">
                            <a16:creationId xmlns:a16="http://schemas.microsoft.com/office/drawing/2014/main" id="{9DB00971-9499-42CD-B0EF-6615049C08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0" name="Rectangle 549">
                        <a:extLst>
                          <a:ext uri="{FF2B5EF4-FFF2-40B4-BE49-F238E27FC236}">
                            <a16:creationId xmlns:a16="http://schemas.microsoft.com/office/drawing/2014/main" id="{EAE7625E-1DBA-F4C2-C048-14A211FF33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51" name="Rectangle 550">
                        <a:extLst>
                          <a:ext uri="{FF2B5EF4-FFF2-40B4-BE49-F238E27FC236}">
                            <a16:creationId xmlns:a16="http://schemas.microsoft.com/office/drawing/2014/main" id="{5E61AFB8-BB44-D1C4-778E-487CBD950C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41" name="Group 540">
                      <a:extLst>
                        <a:ext uri="{FF2B5EF4-FFF2-40B4-BE49-F238E27FC236}">
                          <a16:creationId xmlns:a16="http://schemas.microsoft.com/office/drawing/2014/main" id="{A285FF08-0F81-5AF2-8428-4CAF20E672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42" name="Rectangle 541">
                        <a:extLst>
                          <a:ext uri="{FF2B5EF4-FFF2-40B4-BE49-F238E27FC236}">
                            <a16:creationId xmlns:a16="http://schemas.microsoft.com/office/drawing/2014/main" id="{0FBD86ED-7D32-5A7E-273C-32DBB65F50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3" name="Rectangle 542">
                        <a:extLst>
                          <a:ext uri="{FF2B5EF4-FFF2-40B4-BE49-F238E27FC236}">
                            <a16:creationId xmlns:a16="http://schemas.microsoft.com/office/drawing/2014/main" id="{EAEAD50F-2675-FD1B-C953-BFC3DC6B62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4" name="Rectangle 543">
                        <a:extLst>
                          <a:ext uri="{FF2B5EF4-FFF2-40B4-BE49-F238E27FC236}">
                            <a16:creationId xmlns:a16="http://schemas.microsoft.com/office/drawing/2014/main" id="{E8FA3D58-BE8B-DCF4-ED63-FF6FF463D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5" name="Rectangle 544">
                        <a:extLst>
                          <a:ext uri="{FF2B5EF4-FFF2-40B4-BE49-F238E27FC236}">
                            <a16:creationId xmlns:a16="http://schemas.microsoft.com/office/drawing/2014/main" id="{B2B96A1B-7DA9-E071-A394-0264668C18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88FCBCA9-621F-0B84-007E-C00DB67FDE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01" name="Group 500">
                    <a:extLst>
                      <a:ext uri="{FF2B5EF4-FFF2-40B4-BE49-F238E27FC236}">
                        <a16:creationId xmlns:a16="http://schemas.microsoft.com/office/drawing/2014/main" id="{3C8E9A38-C4E9-B88E-607B-3D6F4117AA10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223292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28" name="Group 527">
                      <a:extLst>
                        <a:ext uri="{FF2B5EF4-FFF2-40B4-BE49-F238E27FC236}">
                          <a16:creationId xmlns:a16="http://schemas.microsoft.com/office/drawing/2014/main" id="{DCBA3A08-D9AE-3508-EEF0-320BA3733E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35" name="Rectangle 534">
                        <a:extLst>
                          <a:ext uri="{FF2B5EF4-FFF2-40B4-BE49-F238E27FC236}">
                            <a16:creationId xmlns:a16="http://schemas.microsoft.com/office/drawing/2014/main" id="{5268FD4F-396C-1B0B-F42E-C8A425FF5E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6" name="Rectangle 535">
                        <a:extLst>
                          <a:ext uri="{FF2B5EF4-FFF2-40B4-BE49-F238E27FC236}">
                            <a16:creationId xmlns:a16="http://schemas.microsoft.com/office/drawing/2014/main" id="{F2538F53-8A3B-B374-662B-E68A3B8876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7" name="Rectangle 536">
                        <a:extLst>
                          <a:ext uri="{FF2B5EF4-FFF2-40B4-BE49-F238E27FC236}">
                            <a16:creationId xmlns:a16="http://schemas.microsoft.com/office/drawing/2014/main" id="{4130736D-32AC-547F-2F2F-9C79D4ED26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8" name="Rectangle 537">
                        <a:extLst>
                          <a:ext uri="{FF2B5EF4-FFF2-40B4-BE49-F238E27FC236}">
                            <a16:creationId xmlns:a16="http://schemas.microsoft.com/office/drawing/2014/main" id="{C122EFA8-2914-33FD-0679-3A3AF3BB5D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9" name="Rectangle 538">
                        <a:extLst>
                          <a:ext uri="{FF2B5EF4-FFF2-40B4-BE49-F238E27FC236}">
                            <a16:creationId xmlns:a16="http://schemas.microsoft.com/office/drawing/2014/main" id="{197ED295-7727-64ED-1C75-DECA5E8179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29" name="Group 528">
                      <a:extLst>
                        <a:ext uri="{FF2B5EF4-FFF2-40B4-BE49-F238E27FC236}">
                          <a16:creationId xmlns:a16="http://schemas.microsoft.com/office/drawing/2014/main" id="{6CD58BC1-CE2F-2B05-65CE-9CBFBA9AE0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30" name="Rectangle 529">
                        <a:extLst>
                          <a:ext uri="{FF2B5EF4-FFF2-40B4-BE49-F238E27FC236}">
                            <a16:creationId xmlns:a16="http://schemas.microsoft.com/office/drawing/2014/main" id="{2AABFE4E-2E30-8808-AF14-B88C8C1BBB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1" name="Rectangle 530">
                        <a:extLst>
                          <a:ext uri="{FF2B5EF4-FFF2-40B4-BE49-F238E27FC236}">
                            <a16:creationId xmlns:a16="http://schemas.microsoft.com/office/drawing/2014/main" id="{C930B0D4-9D93-3663-1C28-A3FE87FEA9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2" name="Rectangle 531">
                        <a:extLst>
                          <a:ext uri="{FF2B5EF4-FFF2-40B4-BE49-F238E27FC236}">
                            <a16:creationId xmlns:a16="http://schemas.microsoft.com/office/drawing/2014/main" id="{C237CFD0-FE36-16AA-08EF-35640DB081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3" name="Rectangle 532">
                        <a:extLst>
                          <a:ext uri="{FF2B5EF4-FFF2-40B4-BE49-F238E27FC236}">
                            <a16:creationId xmlns:a16="http://schemas.microsoft.com/office/drawing/2014/main" id="{14EA315A-8F29-AA87-7727-E80EF2C57B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34" name="Rectangle 533">
                        <a:extLst>
                          <a:ext uri="{FF2B5EF4-FFF2-40B4-BE49-F238E27FC236}">
                            <a16:creationId xmlns:a16="http://schemas.microsoft.com/office/drawing/2014/main" id="{28E5FAB7-58D1-DC93-27A2-1BBBD1E88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02" name="Group 501">
                    <a:extLst>
                      <a:ext uri="{FF2B5EF4-FFF2-40B4-BE49-F238E27FC236}">
                        <a16:creationId xmlns:a16="http://schemas.microsoft.com/office/drawing/2014/main" id="{2B019EBD-F0BA-97BF-6CCB-4E87276A523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432834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16" name="Group 515">
                      <a:extLst>
                        <a:ext uri="{FF2B5EF4-FFF2-40B4-BE49-F238E27FC236}">
                          <a16:creationId xmlns:a16="http://schemas.microsoft.com/office/drawing/2014/main" id="{6799A6B6-C03F-9D43-E51F-F536020BF6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23" name="Rectangle 522">
                        <a:extLst>
                          <a:ext uri="{FF2B5EF4-FFF2-40B4-BE49-F238E27FC236}">
                            <a16:creationId xmlns:a16="http://schemas.microsoft.com/office/drawing/2014/main" id="{B7D22054-6BAA-ACC5-4FCC-3D44C410B0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4" name="Rectangle 523">
                        <a:extLst>
                          <a:ext uri="{FF2B5EF4-FFF2-40B4-BE49-F238E27FC236}">
                            <a16:creationId xmlns:a16="http://schemas.microsoft.com/office/drawing/2014/main" id="{A9C892CF-14A7-F5A3-AC41-50F64EA14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5" name="Rectangle 524">
                        <a:extLst>
                          <a:ext uri="{FF2B5EF4-FFF2-40B4-BE49-F238E27FC236}">
                            <a16:creationId xmlns:a16="http://schemas.microsoft.com/office/drawing/2014/main" id="{5E368D01-4DD2-3AEE-AF11-F94221E08C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6" name="Rectangle 525">
                        <a:extLst>
                          <a:ext uri="{FF2B5EF4-FFF2-40B4-BE49-F238E27FC236}">
                            <a16:creationId xmlns:a16="http://schemas.microsoft.com/office/drawing/2014/main" id="{F66A10A5-9273-A7DA-A124-B16E03C6B5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7" name="Rectangle 526">
                        <a:extLst>
                          <a:ext uri="{FF2B5EF4-FFF2-40B4-BE49-F238E27FC236}">
                            <a16:creationId xmlns:a16="http://schemas.microsoft.com/office/drawing/2014/main" id="{9FA08FE0-9740-C748-05AE-6DB8E8213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17" name="Group 516">
                      <a:extLst>
                        <a:ext uri="{FF2B5EF4-FFF2-40B4-BE49-F238E27FC236}">
                          <a16:creationId xmlns:a16="http://schemas.microsoft.com/office/drawing/2014/main" id="{27A545E0-6376-0D22-6D0A-3EFA60CEA9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18" name="Rectangle 517">
                        <a:extLst>
                          <a:ext uri="{FF2B5EF4-FFF2-40B4-BE49-F238E27FC236}">
                            <a16:creationId xmlns:a16="http://schemas.microsoft.com/office/drawing/2014/main" id="{D07DE8E6-1A99-20A3-883F-1EDB7ABC1F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9" name="Rectangle 518">
                        <a:extLst>
                          <a:ext uri="{FF2B5EF4-FFF2-40B4-BE49-F238E27FC236}">
                            <a16:creationId xmlns:a16="http://schemas.microsoft.com/office/drawing/2014/main" id="{FF77779E-718D-13A7-7359-FD856DD9E0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0" name="Rectangle 519">
                        <a:extLst>
                          <a:ext uri="{FF2B5EF4-FFF2-40B4-BE49-F238E27FC236}">
                            <a16:creationId xmlns:a16="http://schemas.microsoft.com/office/drawing/2014/main" id="{DAD25ECB-D771-9AA2-911D-53F79BEBF6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1" name="Rectangle 520">
                        <a:extLst>
                          <a:ext uri="{FF2B5EF4-FFF2-40B4-BE49-F238E27FC236}">
                            <a16:creationId xmlns:a16="http://schemas.microsoft.com/office/drawing/2014/main" id="{A08A2A81-0A94-87C9-0F22-ABB8E3334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22" name="Rectangle 521">
                        <a:extLst>
                          <a:ext uri="{FF2B5EF4-FFF2-40B4-BE49-F238E27FC236}">
                            <a16:creationId xmlns:a16="http://schemas.microsoft.com/office/drawing/2014/main" id="{4AA3D5BC-CF7B-9AF2-A48B-F1CA3F5A0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  <p:grpSp>
                <p:nvGrpSpPr>
                  <p:cNvPr id="503" name="Group 502">
                    <a:extLst>
                      <a:ext uri="{FF2B5EF4-FFF2-40B4-BE49-F238E27FC236}">
                        <a16:creationId xmlns:a16="http://schemas.microsoft.com/office/drawing/2014/main" id="{E0AA4BEB-0390-2025-9362-52DFE2137A1F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1644524"/>
                    <a:ext cx="2163110" cy="216313"/>
                    <a:chOff x="446567" y="797440"/>
                    <a:chExt cx="2163110" cy="216313"/>
                  </a:xfrm>
                  <a:grpFill/>
                </p:grpSpPr>
                <p:grpSp>
                  <p:nvGrpSpPr>
                    <p:cNvPr id="504" name="Group 503">
                      <a:extLst>
                        <a:ext uri="{FF2B5EF4-FFF2-40B4-BE49-F238E27FC236}">
                          <a16:creationId xmlns:a16="http://schemas.microsoft.com/office/drawing/2014/main" id="{F9A6585E-C0EE-830F-7C10-17BCDF9C0F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67" y="797441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11" name="Rectangle 510">
                        <a:extLst>
                          <a:ext uri="{FF2B5EF4-FFF2-40B4-BE49-F238E27FC236}">
                            <a16:creationId xmlns:a16="http://schemas.microsoft.com/office/drawing/2014/main" id="{13D3B963-8FCC-A182-99B0-2BCC249E88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2" name="Rectangle 511">
                        <a:extLst>
                          <a:ext uri="{FF2B5EF4-FFF2-40B4-BE49-F238E27FC236}">
                            <a16:creationId xmlns:a16="http://schemas.microsoft.com/office/drawing/2014/main" id="{10617514-0D1F-5EED-F660-F494511BF4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3" name="Rectangle 512">
                        <a:extLst>
                          <a:ext uri="{FF2B5EF4-FFF2-40B4-BE49-F238E27FC236}">
                            <a16:creationId xmlns:a16="http://schemas.microsoft.com/office/drawing/2014/main" id="{E5C954C4-9330-8C42-93F1-05171A9985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4" name="Rectangle 513">
                        <a:extLst>
                          <a:ext uri="{FF2B5EF4-FFF2-40B4-BE49-F238E27FC236}">
                            <a16:creationId xmlns:a16="http://schemas.microsoft.com/office/drawing/2014/main" id="{B9CED292-0CCC-8ACE-EC5D-344357C2B7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5" name="Rectangle 514">
                        <a:extLst>
                          <a:ext uri="{FF2B5EF4-FFF2-40B4-BE49-F238E27FC236}">
                            <a16:creationId xmlns:a16="http://schemas.microsoft.com/office/drawing/2014/main" id="{94C27143-D25B-88AC-0534-477D70E94A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  <p:grpSp>
                  <p:nvGrpSpPr>
                    <p:cNvPr id="505" name="Group 504">
                      <a:extLst>
                        <a:ext uri="{FF2B5EF4-FFF2-40B4-BE49-F238E27FC236}">
                          <a16:creationId xmlns:a16="http://schemas.microsoft.com/office/drawing/2014/main" id="{E834EB5B-0676-1C25-7BA1-FAC397B170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28122" y="797440"/>
                      <a:ext cx="1081555" cy="216312"/>
                      <a:chOff x="446567" y="797441"/>
                      <a:chExt cx="1081555" cy="216312"/>
                    </a:xfrm>
                    <a:grpFill/>
                  </p:grpSpPr>
                  <p:sp>
                    <p:nvSpPr>
                      <p:cNvPr id="506" name="Rectangle 505">
                        <a:extLst>
                          <a:ext uri="{FF2B5EF4-FFF2-40B4-BE49-F238E27FC236}">
                            <a16:creationId xmlns:a16="http://schemas.microsoft.com/office/drawing/2014/main" id="{DE86E06A-2DD3-A7DA-AF6E-FED06978D4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67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07" name="Rectangle 506">
                        <a:extLst>
                          <a:ext uri="{FF2B5EF4-FFF2-40B4-BE49-F238E27FC236}">
                            <a16:creationId xmlns:a16="http://schemas.microsoft.com/office/drawing/2014/main" id="{9B898D1C-0C20-79A8-D4F4-11D2ED300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878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08" name="Rectangle 507">
                        <a:extLst>
                          <a:ext uri="{FF2B5EF4-FFF2-40B4-BE49-F238E27FC236}">
                            <a16:creationId xmlns:a16="http://schemas.microsoft.com/office/drawing/2014/main" id="{BF7F45FB-8CA3-CD02-3B67-5C5308B1E5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9189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09" name="Rectangle 508">
                        <a:extLst>
                          <a:ext uri="{FF2B5EF4-FFF2-40B4-BE49-F238E27FC236}">
                            <a16:creationId xmlns:a16="http://schemas.microsoft.com/office/drawing/2014/main" id="{5363F11B-852F-A99A-C48F-F4AC9890EC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5500" y="797442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  <p:sp>
                    <p:nvSpPr>
                      <p:cNvPr id="510" name="Rectangle 509">
                        <a:extLst>
                          <a:ext uri="{FF2B5EF4-FFF2-40B4-BE49-F238E27FC236}">
                            <a16:creationId xmlns:a16="http://schemas.microsoft.com/office/drawing/2014/main" id="{20FC8554-74FE-9111-8C71-44A4D5BD42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1811" y="797441"/>
                        <a:ext cx="216311" cy="21631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NZ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DD7A27-3F2B-BFAE-EC40-53A823486966}"/>
              </a:ext>
            </a:extLst>
          </p:cNvPr>
          <p:cNvGrpSpPr/>
          <p:nvPr/>
        </p:nvGrpSpPr>
        <p:grpSpPr>
          <a:xfrm>
            <a:off x="3217571" y="433669"/>
            <a:ext cx="1674477" cy="2331740"/>
            <a:chOff x="3217571" y="453311"/>
            <a:chExt cx="1674477" cy="23120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A42D65-FC81-3215-54DF-93A2F60BAE9A}"/>
                </a:ext>
              </a:extLst>
            </p:cNvPr>
            <p:cNvSpPr txBox="1"/>
            <p:nvPr/>
          </p:nvSpPr>
          <p:spPr>
            <a:xfrm>
              <a:off x="3514022" y="2050720"/>
              <a:ext cx="1189608" cy="714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000" dirty="0"/>
                <a:t>6:11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FA5E4974-4BCD-76FA-A28D-6E5C50C2C4FF}"/>
                </a:ext>
              </a:extLst>
            </p:cNvPr>
            <p:cNvGrpSpPr/>
            <p:nvPr/>
          </p:nvGrpSpPr>
          <p:grpSpPr>
            <a:xfrm>
              <a:off x="3217571" y="453311"/>
              <a:ext cx="1669971" cy="1658050"/>
              <a:chOff x="5177851" y="4889417"/>
              <a:chExt cx="1669971" cy="647184"/>
            </a:xfrm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A107BBD2-8F1B-F7AD-B65F-2DF13C4DAAF5}"/>
                  </a:ext>
                </a:extLst>
              </p:cNvPr>
              <p:cNvSpPr/>
              <p:nvPr/>
            </p:nvSpPr>
            <p:spPr>
              <a:xfrm>
                <a:off x="5178510" y="5310262"/>
                <a:ext cx="1669312" cy="22633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86B96C77-5BC6-64D3-194C-BCD779722BAB}"/>
                  </a:ext>
                </a:extLst>
              </p:cNvPr>
              <p:cNvSpPr/>
              <p:nvPr/>
            </p:nvSpPr>
            <p:spPr>
              <a:xfrm>
                <a:off x="5177851" y="4889417"/>
                <a:ext cx="1669312" cy="4208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4AA42286-A9F8-1693-51B3-E763245FC63D}"/>
                </a:ext>
              </a:extLst>
            </p:cNvPr>
            <p:cNvGrpSpPr/>
            <p:nvPr/>
          </p:nvGrpSpPr>
          <p:grpSpPr>
            <a:xfrm>
              <a:off x="3222736" y="453311"/>
              <a:ext cx="1669312" cy="1657057"/>
              <a:chOff x="446567" y="797440"/>
              <a:chExt cx="2163110" cy="2126792"/>
            </a:xfrm>
            <a:noFill/>
          </p:grpSpPr>
          <p:grpSp>
            <p:nvGrpSpPr>
              <p:cNvPr id="630" name="Group 629">
                <a:extLst>
                  <a:ext uri="{FF2B5EF4-FFF2-40B4-BE49-F238E27FC236}">
                    <a16:creationId xmlns:a16="http://schemas.microsoft.com/office/drawing/2014/main" id="{44BFD69A-8CA4-826A-5196-30B455157617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B3F3CABC-0DFD-7C22-409D-754382349A32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50" name="Group 749">
                    <a:extLst>
                      <a:ext uri="{FF2B5EF4-FFF2-40B4-BE49-F238E27FC236}">
                        <a16:creationId xmlns:a16="http://schemas.microsoft.com/office/drawing/2014/main" id="{97652871-4524-C91E-207E-204FAD3E89D6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57" name="Rectangle 756">
                      <a:extLst>
                        <a:ext uri="{FF2B5EF4-FFF2-40B4-BE49-F238E27FC236}">
                          <a16:creationId xmlns:a16="http://schemas.microsoft.com/office/drawing/2014/main" id="{8276BC51-4257-894D-2EA2-118BFF998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8" name="Rectangle 757">
                      <a:extLst>
                        <a:ext uri="{FF2B5EF4-FFF2-40B4-BE49-F238E27FC236}">
                          <a16:creationId xmlns:a16="http://schemas.microsoft.com/office/drawing/2014/main" id="{F843F1B5-1711-C28E-28E5-1A2FD22EE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08E77ED9-F013-72F5-D5D1-DDF1B9502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9A43E5A2-E343-E7FE-D66F-A1298E95CD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61E242CA-EEF2-F248-2547-C45D3B6E8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51" name="Group 750">
                    <a:extLst>
                      <a:ext uri="{FF2B5EF4-FFF2-40B4-BE49-F238E27FC236}">
                        <a16:creationId xmlns:a16="http://schemas.microsoft.com/office/drawing/2014/main" id="{5A2F8642-41AD-0839-6FDE-CB4DD1FB89C8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52" name="Rectangle 751">
                      <a:extLst>
                        <a:ext uri="{FF2B5EF4-FFF2-40B4-BE49-F238E27FC236}">
                          <a16:creationId xmlns:a16="http://schemas.microsoft.com/office/drawing/2014/main" id="{C4632DEA-BC41-09CB-E3CB-3CAAF8BA2B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3" name="Rectangle 752">
                      <a:extLst>
                        <a:ext uri="{FF2B5EF4-FFF2-40B4-BE49-F238E27FC236}">
                          <a16:creationId xmlns:a16="http://schemas.microsoft.com/office/drawing/2014/main" id="{87212094-1C01-6DFD-BAC5-FBDC70545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4" name="Rectangle 753">
                      <a:extLst>
                        <a:ext uri="{FF2B5EF4-FFF2-40B4-BE49-F238E27FC236}">
                          <a16:creationId xmlns:a16="http://schemas.microsoft.com/office/drawing/2014/main" id="{C8ABC657-7114-2DEA-B2FC-4DFABD61A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5" name="Rectangle 754">
                      <a:extLst>
                        <a:ext uri="{FF2B5EF4-FFF2-40B4-BE49-F238E27FC236}">
                          <a16:creationId xmlns:a16="http://schemas.microsoft.com/office/drawing/2014/main" id="{3DF4B9BB-2E0F-C98A-3CFB-95D8F82BD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56" name="Rectangle 755">
                      <a:extLst>
                        <a:ext uri="{FF2B5EF4-FFF2-40B4-BE49-F238E27FC236}">
                          <a16:creationId xmlns:a16="http://schemas.microsoft.com/office/drawing/2014/main" id="{6680A533-5232-C839-7DB2-81FF98D5A3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D2C87779-9489-E14B-0F69-754ED27989F8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38" name="Group 737">
                    <a:extLst>
                      <a:ext uri="{FF2B5EF4-FFF2-40B4-BE49-F238E27FC236}">
                        <a16:creationId xmlns:a16="http://schemas.microsoft.com/office/drawing/2014/main" id="{F2F4E0ED-7B5E-28B7-2E8B-599371EA5049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45" name="Rectangle 744">
                      <a:extLst>
                        <a:ext uri="{FF2B5EF4-FFF2-40B4-BE49-F238E27FC236}">
                          <a16:creationId xmlns:a16="http://schemas.microsoft.com/office/drawing/2014/main" id="{7AD246EC-5E7F-6D14-2141-F747FA930D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6" name="Rectangle 745">
                      <a:extLst>
                        <a:ext uri="{FF2B5EF4-FFF2-40B4-BE49-F238E27FC236}">
                          <a16:creationId xmlns:a16="http://schemas.microsoft.com/office/drawing/2014/main" id="{29E8A98A-8A03-E9E8-5204-FF2FE585C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7" name="Rectangle 746">
                      <a:extLst>
                        <a:ext uri="{FF2B5EF4-FFF2-40B4-BE49-F238E27FC236}">
                          <a16:creationId xmlns:a16="http://schemas.microsoft.com/office/drawing/2014/main" id="{F365CAD0-7920-6C53-66D9-1F527FD74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8" name="Rectangle 747">
                      <a:extLst>
                        <a:ext uri="{FF2B5EF4-FFF2-40B4-BE49-F238E27FC236}">
                          <a16:creationId xmlns:a16="http://schemas.microsoft.com/office/drawing/2014/main" id="{C337C9BA-0124-479D-8AD8-BE61D1FFC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9" name="Rectangle 748">
                      <a:extLst>
                        <a:ext uri="{FF2B5EF4-FFF2-40B4-BE49-F238E27FC236}">
                          <a16:creationId xmlns:a16="http://schemas.microsoft.com/office/drawing/2014/main" id="{1E4841CB-76DA-63ED-438E-E43B9C8B6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39" name="Group 738">
                    <a:extLst>
                      <a:ext uri="{FF2B5EF4-FFF2-40B4-BE49-F238E27FC236}">
                        <a16:creationId xmlns:a16="http://schemas.microsoft.com/office/drawing/2014/main" id="{F2DD4B45-7AD9-EF10-7AE5-D89990D95AF2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40" name="Rectangle 739">
                      <a:extLst>
                        <a:ext uri="{FF2B5EF4-FFF2-40B4-BE49-F238E27FC236}">
                          <a16:creationId xmlns:a16="http://schemas.microsoft.com/office/drawing/2014/main" id="{FB45C472-B4D2-F730-8574-779419EFE0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1" name="Rectangle 740">
                      <a:extLst>
                        <a:ext uri="{FF2B5EF4-FFF2-40B4-BE49-F238E27FC236}">
                          <a16:creationId xmlns:a16="http://schemas.microsoft.com/office/drawing/2014/main" id="{47ADCD4B-5614-04CF-B08C-39B470911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2" name="Rectangle 741">
                      <a:extLst>
                        <a:ext uri="{FF2B5EF4-FFF2-40B4-BE49-F238E27FC236}">
                          <a16:creationId xmlns:a16="http://schemas.microsoft.com/office/drawing/2014/main" id="{C9EA59E7-24D8-1D46-6CCD-BEC2EB03A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3" name="Rectangle 742">
                      <a:extLst>
                        <a:ext uri="{FF2B5EF4-FFF2-40B4-BE49-F238E27FC236}">
                          <a16:creationId xmlns:a16="http://schemas.microsoft.com/office/drawing/2014/main" id="{CB8117DD-45E4-D462-8CDE-DD0C7B789E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44" name="Rectangle 743">
                      <a:extLst>
                        <a:ext uri="{FF2B5EF4-FFF2-40B4-BE49-F238E27FC236}">
                          <a16:creationId xmlns:a16="http://schemas.microsoft.com/office/drawing/2014/main" id="{33FA8770-4A1A-FE3E-5723-5A5E0B296A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7DDEBD9B-7C71-5ECD-0F29-0EFFF096BB84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26" name="Group 725">
                    <a:extLst>
                      <a:ext uri="{FF2B5EF4-FFF2-40B4-BE49-F238E27FC236}">
                        <a16:creationId xmlns:a16="http://schemas.microsoft.com/office/drawing/2014/main" id="{4F3EF0FD-CD8E-6CF3-FB9E-F64F0E72B66B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33" name="Rectangle 732">
                      <a:extLst>
                        <a:ext uri="{FF2B5EF4-FFF2-40B4-BE49-F238E27FC236}">
                          <a16:creationId xmlns:a16="http://schemas.microsoft.com/office/drawing/2014/main" id="{E5A5AEC7-FE71-784D-2A73-23E621C1D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4" name="Rectangle 733">
                      <a:extLst>
                        <a:ext uri="{FF2B5EF4-FFF2-40B4-BE49-F238E27FC236}">
                          <a16:creationId xmlns:a16="http://schemas.microsoft.com/office/drawing/2014/main" id="{E3EB7F1D-51B8-EB15-AEB0-BF622B661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4B94A319-96B3-3FE2-0D6A-580BA3B58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6F792D10-DA65-E6E9-7FF1-0B077968D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42517D10-E6DC-5480-9711-8AF8E978A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93E27FD0-1647-94EF-7800-7E15B11CF8FA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28" name="Rectangle 727">
                      <a:extLst>
                        <a:ext uri="{FF2B5EF4-FFF2-40B4-BE49-F238E27FC236}">
                          <a16:creationId xmlns:a16="http://schemas.microsoft.com/office/drawing/2014/main" id="{579F1C2D-34F8-9869-7EE4-C4377C7A9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ABE9023B-B756-C70A-FEA1-8AD8606A2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A0961375-BB2E-13D4-51C6-71F592255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F99A5F83-34E7-9A3B-0F8E-F9C536248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5BDCDD0-0FAA-DCED-C26B-AC68B0FD5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55BC6F70-6BAD-AD97-A4DC-6E3084D4F7C0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14" name="Group 713">
                    <a:extLst>
                      <a:ext uri="{FF2B5EF4-FFF2-40B4-BE49-F238E27FC236}">
                        <a16:creationId xmlns:a16="http://schemas.microsoft.com/office/drawing/2014/main" id="{CF99454C-BF04-0E05-A4E2-81F59A787AD4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DA573B70-44EC-F76B-97D6-A97C0D37A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83EC5D89-2425-E005-5621-1F7D112DB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3" name="Rectangle 722">
                      <a:extLst>
                        <a:ext uri="{FF2B5EF4-FFF2-40B4-BE49-F238E27FC236}">
                          <a16:creationId xmlns:a16="http://schemas.microsoft.com/office/drawing/2014/main" id="{9E05EBDD-3643-5CBD-5C57-17C80F18A3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4" name="Rectangle 723">
                      <a:extLst>
                        <a:ext uri="{FF2B5EF4-FFF2-40B4-BE49-F238E27FC236}">
                          <a16:creationId xmlns:a16="http://schemas.microsoft.com/office/drawing/2014/main" id="{36A6ADC5-1099-67D9-EACA-CA175A27E9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5" name="Rectangle 724">
                      <a:extLst>
                        <a:ext uri="{FF2B5EF4-FFF2-40B4-BE49-F238E27FC236}">
                          <a16:creationId xmlns:a16="http://schemas.microsoft.com/office/drawing/2014/main" id="{582AB4A7-B7E0-D2F1-FC6D-93B4E50AD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15" name="Group 714">
                    <a:extLst>
                      <a:ext uri="{FF2B5EF4-FFF2-40B4-BE49-F238E27FC236}">
                        <a16:creationId xmlns:a16="http://schemas.microsoft.com/office/drawing/2014/main" id="{A5F0F16D-56BE-5308-903C-B0B861B1A027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16" name="Rectangle 715">
                      <a:extLst>
                        <a:ext uri="{FF2B5EF4-FFF2-40B4-BE49-F238E27FC236}">
                          <a16:creationId xmlns:a16="http://schemas.microsoft.com/office/drawing/2014/main" id="{9E7F6BDD-F68D-02C9-42AC-F2A370F2E1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7" name="Rectangle 716">
                      <a:extLst>
                        <a:ext uri="{FF2B5EF4-FFF2-40B4-BE49-F238E27FC236}">
                          <a16:creationId xmlns:a16="http://schemas.microsoft.com/office/drawing/2014/main" id="{4E5B8982-234E-FD68-23AD-1091C0EE1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FB5C37BF-FE6F-A934-71BC-21CE086056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E6492753-37C9-A92F-507E-AF2B3BBED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0500598C-1599-4B2F-D49A-C5C56F8CB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700C35AF-D397-355D-2FA3-02790522FD88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702" name="Group 701">
                    <a:extLst>
                      <a:ext uri="{FF2B5EF4-FFF2-40B4-BE49-F238E27FC236}">
                        <a16:creationId xmlns:a16="http://schemas.microsoft.com/office/drawing/2014/main" id="{DC8B14FA-F590-6724-2AD2-BB1A938C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09" name="Rectangle 708">
                      <a:extLst>
                        <a:ext uri="{FF2B5EF4-FFF2-40B4-BE49-F238E27FC236}">
                          <a16:creationId xmlns:a16="http://schemas.microsoft.com/office/drawing/2014/main" id="{0B33F94B-D84B-D1C3-504F-29DE5798D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0" name="Rectangle 709">
                      <a:extLst>
                        <a:ext uri="{FF2B5EF4-FFF2-40B4-BE49-F238E27FC236}">
                          <a16:creationId xmlns:a16="http://schemas.microsoft.com/office/drawing/2014/main" id="{61CCA79C-61EC-B38C-6279-E9793EA4E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1" name="Rectangle 710">
                      <a:extLst>
                        <a:ext uri="{FF2B5EF4-FFF2-40B4-BE49-F238E27FC236}">
                          <a16:creationId xmlns:a16="http://schemas.microsoft.com/office/drawing/2014/main" id="{753428B3-EE4C-E9AD-A488-E507DE919A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7C4FADAA-E9E9-24EF-DA91-2BA5FEBB4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25E9ED45-CDB2-9D99-3F19-074781C049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703" name="Group 702">
                    <a:extLst>
                      <a:ext uri="{FF2B5EF4-FFF2-40B4-BE49-F238E27FC236}">
                        <a16:creationId xmlns:a16="http://schemas.microsoft.com/office/drawing/2014/main" id="{58C8CE53-7682-A370-E4D2-50BAC5D974CA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87AAAAD4-D3ED-F757-78DD-E81E16CF49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05" name="Rectangle 704">
                      <a:extLst>
                        <a:ext uri="{FF2B5EF4-FFF2-40B4-BE49-F238E27FC236}">
                          <a16:creationId xmlns:a16="http://schemas.microsoft.com/office/drawing/2014/main" id="{A117AEE5-A468-7223-6DCA-C4E4BE927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06" name="Rectangle 705">
                      <a:extLst>
                        <a:ext uri="{FF2B5EF4-FFF2-40B4-BE49-F238E27FC236}">
                          <a16:creationId xmlns:a16="http://schemas.microsoft.com/office/drawing/2014/main" id="{EB25D647-4F82-8BFC-429E-D413349E7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07" name="Rectangle 706">
                      <a:extLst>
                        <a:ext uri="{FF2B5EF4-FFF2-40B4-BE49-F238E27FC236}">
                          <a16:creationId xmlns:a16="http://schemas.microsoft.com/office/drawing/2014/main" id="{7B562CB3-EB24-8FF5-94E1-AA34849A3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708" name="Rectangle 707">
                      <a:extLst>
                        <a:ext uri="{FF2B5EF4-FFF2-40B4-BE49-F238E27FC236}">
                          <a16:creationId xmlns:a16="http://schemas.microsoft.com/office/drawing/2014/main" id="{0507B041-F7DA-67FA-9CB8-F5B6F3916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D415EC0F-5D6B-36C3-6D11-2355A0740E30}"/>
                  </a:ext>
                </a:extLst>
              </p:cNvPr>
              <p:cNvGrpSpPr/>
              <p:nvPr/>
            </p:nvGrpSpPr>
            <p:grpSpPr>
              <a:xfrm>
                <a:off x="446567" y="1860835"/>
                <a:ext cx="2163110" cy="1063397"/>
                <a:chOff x="446567" y="797440"/>
                <a:chExt cx="2163110" cy="1063397"/>
              </a:xfrm>
              <a:grpFill/>
            </p:grpSpPr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7D0448BF-9917-DB9C-BA1C-DFAF5AB268F9}"/>
                    </a:ext>
                  </a:extLst>
                </p:cNvPr>
                <p:cNvGrpSpPr/>
                <p:nvPr/>
              </p:nvGrpSpPr>
              <p:grpSpPr>
                <a:xfrm>
                  <a:off x="446567" y="797440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685" name="Group 684">
                    <a:extLst>
                      <a:ext uri="{FF2B5EF4-FFF2-40B4-BE49-F238E27FC236}">
                        <a16:creationId xmlns:a16="http://schemas.microsoft.com/office/drawing/2014/main" id="{B90C5617-BEB6-E163-1D3E-61EB4661D930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92" name="Rectangle 691">
                      <a:extLst>
                        <a:ext uri="{FF2B5EF4-FFF2-40B4-BE49-F238E27FC236}">
                          <a16:creationId xmlns:a16="http://schemas.microsoft.com/office/drawing/2014/main" id="{C5B6E6C0-51C8-1057-1572-CD8CBA126D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3" name="Rectangle 692">
                      <a:extLst>
                        <a:ext uri="{FF2B5EF4-FFF2-40B4-BE49-F238E27FC236}">
                          <a16:creationId xmlns:a16="http://schemas.microsoft.com/office/drawing/2014/main" id="{D11E425C-2310-4D38-89C9-8A9076161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4" name="Rectangle 693">
                      <a:extLst>
                        <a:ext uri="{FF2B5EF4-FFF2-40B4-BE49-F238E27FC236}">
                          <a16:creationId xmlns:a16="http://schemas.microsoft.com/office/drawing/2014/main" id="{A40A502A-C064-4AF3-F7B5-F0484ECCCE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1AAEF0E5-FDAD-32A7-267D-09C99F149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2BBC44AD-9DC1-5638-C475-F839BCEAAF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86" name="Group 685">
                    <a:extLst>
                      <a:ext uri="{FF2B5EF4-FFF2-40B4-BE49-F238E27FC236}">
                        <a16:creationId xmlns:a16="http://schemas.microsoft.com/office/drawing/2014/main" id="{025C5630-B795-013E-F3E3-21062A410447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B08C3034-A719-359B-3D37-2AC9D7DF5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8" name="Rectangle 687">
                      <a:extLst>
                        <a:ext uri="{FF2B5EF4-FFF2-40B4-BE49-F238E27FC236}">
                          <a16:creationId xmlns:a16="http://schemas.microsoft.com/office/drawing/2014/main" id="{813E932E-28C4-7568-210F-B70F7CDA9B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9" name="Rectangle 688">
                      <a:extLst>
                        <a:ext uri="{FF2B5EF4-FFF2-40B4-BE49-F238E27FC236}">
                          <a16:creationId xmlns:a16="http://schemas.microsoft.com/office/drawing/2014/main" id="{F9BFF700-CFDB-6773-1C51-B783C6F90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0" name="Rectangle 689">
                      <a:extLst>
                        <a:ext uri="{FF2B5EF4-FFF2-40B4-BE49-F238E27FC236}">
                          <a16:creationId xmlns:a16="http://schemas.microsoft.com/office/drawing/2014/main" id="{E850D534-68E2-5F1B-7B66-D2CFB1975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91" name="Rectangle 690">
                      <a:extLst>
                        <a:ext uri="{FF2B5EF4-FFF2-40B4-BE49-F238E27FC236}">
                          <a16:creationId xmlns:a16="http://schemas.microsoft.com/office/drawing/2014/main" id="{A49DDB7E-74A8-45C8-D756-03965DA37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819024FA-FCB6-ECD7-93B3-4024A8665FFE}"/>
                    </a:ext>
                  </a:extLst>
                </p:cNvPr>
                <p:cNvGrpSpPr/>
                <p:nvPr/>
              </p:nvGrpSpPr>
              <p:grpSpPr>
                <a:xfrm>
                  <a:off x="446567" y="100698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673" name="Group 672">
                    <a:extLst>
                      <a:ext uri="{FF2B5EF4-FFF2-40B4-BE49-F238E27FC236}">
                        <a16:creationId xmlns:a16="http://schemas.microsoft.com/office/drawing/2014/main" id="{E473BA5D-8058-9ED8-8C9C-22E029F586E8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CD197931-983C-06B5-9CDA-5FC72F1FE2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D7E1559D-4B33-0ACD-D594-478A31759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2" name="Rectangle 681">
                      <a:extLst>
                        <a:ext uri="{FF2B5EF4-FFF2-40B4-BE49-F238E27FC236}">
                          <a16:creationId xmlns:a16="http://schemas.microsoft.com/office/drawing/2014/main" id="{ECBE52ED-0DED-E067-0591-C28F8F183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3" name="Rectangle 682">
                      <a:extLst>
                        <a:ext uri="{FF2B5EF4-FFF2-40B4-BE49-F238E27FC236}">
                          <a16:creationId xmlns:a16="http://schemas.microsoft.com/office/drawing/2014/main" id="{2D7EC823-2C20-D34D-939A-73E5FC352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14924C1C-CC2C-757E-305E-C0E27E5A2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74" name="Group 673">
                    <a:extLst>
                      <a:ext uri="{FF2B5EF4-FFF2-40B4-BE49-F238E27FC236}">
                        <a16:creationId xmlns:a16="http://schemas.microsoft.com/office/drawing/2014/main" id="{0E7B649E-069E-6BE0-1BEE-51DE622D8E1C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75" name="Rectangle 674">
                      <a:extLst>
                        <a:ext uri="{FF2B5EF4-FFF2-40B4-BE49-F238E27FC236}">
                          <a16:creationId xmlns:a16="http://schemas.microsoft.com/office/drawing/2014/main" id="{3BE9839C-1F42-F96F-FEF0-A1884E95F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6" name="Rectangle 675">
                      <a:extLst>
                        <a:ext uri="{FF2B5EF4-FFF2-40B4-BE49-F238E27FC236}">
                          <a16:creationId xmlns:a16="http://schemas.microsoft.com/office/drawing/2014/main" id="{339FA734-A82D-B4D7-52D6-876EE51CFF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7" name="Rectangle 676">
                      <a:extLst>
                        <a:ext uri="{FF2B5EF4-FFF2-40B4-BE49-F238E27FC236}">
                          <a16:creationId xmlns:a16="http://schemas.microsoft.com/office/drawing/2014/main" id="{B9CC7151-BD1D-5C4F-4F1E-6B0F72A101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ED3CC98-AF5A-3151-2AF2-BEBDF9A94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0D4C2DD5-BBCD-64B7-23EC-BEC7A2A4B8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34" name="Group 633">
                  <a:extLst>
                    <a:ext uri="{FF2B5EF4-FFF2-40B4-BE49-F238E27FC236}">
                      <a16:creationId xmlns:a16="http://schemas.microsoft.com/office/drawing/2014/main" id="{F36C3C84-276B-17E3-0AE7-022D062BFF66}"/>
                    </a:ext>
                  </a:extLst>
                </p:cNvPr>
                <p:cNvGrpSpPr/>
                <p:nvPr/>
              </p:nvGrpSpPr>
              <p:grpSpPr>
                <a:xfrm>
                  <a:off x="446567" y="1223292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661" name="Group 660">
                    <a:extLst>
                      <a:ext uri="{FF2B5EF4-FFF2-40B4-BE49-F238E27FC236}">
                        <a16:creationId xmlns:a16="http://schemas.microsoft.com/office/drawing/2014/main" id="{0A9659B7-4DA1-47D6-F23A-7882B88EE551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C0C3C080-9D9F-61EB-28A7-D22880B06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D1D09CDE-C3D7-9570-A994-033C8C2B7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37ED7A48-9F15-A9A2-A1DD-1A7548B41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1" name="Rectangle 670">
                      <a:extLst>
                        <a:ext uri="{FF2B5EF4-FFF2-40B4-BE49-F238E27FC236}">
                          <a16:creationId xmlns:a16="http://schemas.microsoft.com/office/drawing/2014/main" id="{1D920D5F-E436-9DD6-7CFF-0C3528C9B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72" name="Rectangle 671">
                      <a:extLst>
                        <a:ext uri="{FF2B5EF4-FFF2-40B4-BE49-F238E27FC236}">
                          <a16:creationId xmlns:a16="http://schemas.microsoft.com/office/drawing/2014/main" id="{1FA05C68-E633-204B-AD7C-06FDBFE3D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62" name="Group 661">
                    <a:extLst>
                      <a:ext uri="{FF2B5EF4-FFF2-40B4-BE49-F238E27FC236}">
                        <a16:creationId xmlns:a16="http://schemas.microsoft.com/office/drawing/2014/main" id="{A75B9665-87B8-72E5-C414-A74470179A8F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D0C85743-0D7F-9B7A-E380-81239ECD43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8834EA37-0E7A-FEEE-79A7-4DB5D70A3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5" name="Rectangle 664">
                      <a:extLst>
                        <a:ext uri="{FF2B5EF4-FFF2-40B4-BE49-F238E27FC236}">
                          <a16:creationId xmlns:a16="http://schemas.microsoft.com/office/drawing/2014/main" id="{494A9596-D6FD-EDC7-41C6-E185CE24B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6" name="Rectangle 665">
                      <a:extLst>
                        <a:ext uri="{FF2B5EF4-FFF2-40B4-BE49-F238E27FC236}">
                          <a16:creationId xmlns:a16="http://schemas.microsoft.com/office/drawing/2014/main" id="{9DEAA34E-434C-27AD-9C5A-B3C984329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D1B79B4D-34C8-DB61-A52C-0B018ADAD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35" name="Group 634">
                  <a:extLst>
                    <a:ext uri="{FF2B5EF4-FFF2-40B4-BE49-F238E27FC236}">
                      <a16:creationId xmlns:a16="http://schemas.microsoft.com/office/drawing/2014/main" id="{5CF39433-AFE1-921F-2BDC-91302B8CBA6F}"/>
                    </a:ext>
                  </a:extLst>
                </p:cNvPr>
                <p:cNvGrpSpPr/>
                <p:nvPr/>
              </p:nvGrpSpPr>
              <p:grpSpPr>
                <a:xfrm>
                  <a:off x="446567" y="143283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3D81AFF7-0EF9-0383-47BC-33B2A313F6CC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56" name="Rectangle 655">
                      <a:extLst>
                        <a:ext uri="{FF2B5EF4-FFF2-40B4-BE49-F238E27FC236}">
                          <a16:creationId xmlns:a16="http://schemas.microsoft.com/office/drawing/2014/main" id="{69820922-4A25-7CCF-4488-67A061790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7" name="Rectangle 656">
                      <a:extLst>
                        <a:ext uri="{FF2B5EF4-FFF2-40B4-BE49-F238E27FC236}">
                          <a16:creationId xmlns:a16="http://schemas.microsoft.com/office/drawing/2014/main" id="{14040701-4712-38E9-A15B-C6BCA446E3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8" name="Rectangle 657">
                      <a:extLst>
                        <a:ext uri="{FF2B5EF4-FFF2-40B4-BE49-F238E27FC236}">
                          <a16:creationId xmlns:a16="http://schemas.microsoft.com/office/drawing/2014/main" id="{0DE71B0A-9DE8-5E0B-51CF-71743328C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9" name="Rectangle 658">
                      <a:extLst>
                        <a:ext uri="{FF2B5EF4-FFF2-40B4-BE49-F238E27FC236}">
                          <a16:creationId xmlns:a16="http://schemas.microsoft.com/office/drawing/2014/main" id="{F8D1A1AF-0F3B-FD98-D9DE-1A70F1396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60" name="Rectangle 659">
                      <a:extLst>
                        <a:ext uri="{FF2B5EF4-FFF2-40B4-BE49-F238E27FC236}">
                          <a16:creationId xmlns:a16="http://schemas.microsoft.com/office/drawing/2014/main" id="{10A15581-57DE-4752-E575-242B2BF1A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50" name="Group 649">
                    <a:extLst>
                      <a:ext uri="{FF2B5EF4-FFF2-40B4-BE49-F238E27FC236}">
                        <a16:creationId xmlns:a16="http://schemas.microsoft.com/office/drawing/2014/main" id="{589BA2FD-0DB3-01AB-600C-6603B9F849F3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CEA7E93F-2426-9BA4-48CF-3913A2300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A187679E-ECD4-7EFB-DF98-85F2FD049E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CD697E79-E4E6-A432-3C1D-369008E4C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4" name="Rectangle 653">
                      <a:extLst>
                        <a:ext uri="{FF2B5EF4-FFF2-40B4-BE49-F238E27FC236}">
                          <a16:creationId xmlns:a16="http://schemas.microsoft.com/office/drawing/2014/main" id="{E898ED05-069C-B822-7931-1BD612B78F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55" name="Rectangle 654">
                      <a:extLst>
                        <a:ext uri="{FF2B5EF4-FFF2-40B4-BE49-F238E27FC236}">
                          <a16:creationId xmlns:a16="http://schemas.microsoft.com/office/drawing/2014/main" id="{A05DE5F4-2F19-4AB9-5585-AC96AC4D5C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  <p:grpSp>
              <p:nvGrpSpPr>
                <p:cNvPr id="636" name="Group 635">
                  <a:extLst>
                    <a:ext uri="{FF2B5EF4-FFF2-40B4-BE49-F238E27FC236}">
                      <a16:creationId xmlns:a16="http://schemas.microsoft.com/office/drawing/2014/main" id="{0693616E-F6C8-EFDC-B6B0-144A0547F1B8}"/>
                    </a:ext>
                  </a:extLst>
                </p:cNvPr>
                <p:cNvGrpSpPr/>
                <p:nvPr/>
              </p:nvGrpSpPr>
              <p:grpSpPr>
                <a:xfrm>
                  <a:off x="446567" y="1644524"/>
                  <a:ext cx="2163110" cy="216313"/>
                  <a:chOff x="446567" y="797440"/>
                  <a:chExt cx="2163110" cy="216313"/>
                </a:xfrm>
                <a:grpFill/>
              </p:grpSpPr>
              <p:grpSp>
                <p:nvGrpSpPr>
                  <p:cNvPr id="637" name="Group 636">
                    <a:extLst>
                      <a:ext uri="{FF2B5EF4-FFF2-40B4-BE49-F238E27FC236}">
                        <a16:creationId xmlns:a16="http://schemas.microsoft.com/office/drawing/2014/main" id="{D9637D92-556A-30AB-DC31-B7C86ECDE3A5}"/>
                      </a:ext>
                    </a:extLst>
                  </p:cNvPr>
                  <p:cNvGrpSpPr/>
                  <p:nvPr/>
                </p:nvGrpSpPr>
                <p:grpSpPr>
                  <a:xfrm>
                    <a:off x="446567" y="797441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070B3DAD-B1BC-96AA-8352-3E43368327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EEAC5293-54C0-4458-C2C2-A0449F4A51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3310DD71-10F1-FCB1-E457-497352A03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F0A5512E-7BEC-7990-492F-439662C83A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8" name="Rectangle 647">
                      <a:extLst>
                        <a:ext uri="{FF2B5EF4-FFF2-40B4-BE49-F238E27FC236}">
                          <a16:creationId xmlns:a16="http://schemas.microsoft.com/office/drawing/2014/main" id="{F8ED5772-D11F-FF1A-FF98-2FFAF8BA4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  <p:grpSp>
                <p:nvGrpSpPr>
                  <p:cNvPr id="638" name="Group 637">
                    <a:extLst>
                      <a:ext uri="{FF2B5EF4-FFF2-40B4-BE49-F238E27FC236}">
                        <a16:creationId xmlns:a16="http://schemas.microsoft.com/office/drawing/2014/main" id="{A633B98D-F040-91CC-AF13-7668357FB150}"/>
                      </a:ext>
                    </a:extLst>
                  </p:cNvPr>
                  <p:cNvGrpSpPr/>
                  <p:nvPr/>
                </p:nvGrpSpPr>
                <p:grpSpPr>
                  <a:xfrm>
                    <a:off x="1528122" y="797440"/>
                    <a:ext cx="1081555" cy="216312"/>
                    <a:chOff x="446567" y="797441"/>
                    <a:chExt cx="1081555" cy="216312"/>
                  </a:xfrm>
                  <a:grpFill/>
                </p:grpSpPr>
                <p:sp>
                  <p:nvSpPr>
                    <p:cNvPr id="639" name="Rectangle 638">
                      <a:extLst>
                        <a:ext uri="{FF2B5EF4-FFF2-40B4-BE49-F238E27FC236}">
                          <a16:creationId xmlns:a16="http://schemas.microsoft.com/office/drawing/2014/main" id="{B547D544-3C2D-FD38-C2EB-2944BB1D7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567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0" name="Rectangle 639">
                      <a:extLst>
                        <a:ext uri="{FF2B5EF4-FFF2-40B4-BE49-F238E27FC236}">
                          <a16:creationId xmlns:a16="http://schemas.microsoft.com/office/drawing/2014/main" id="{68768E7E-E42F-1906-3771-6FB288C1E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878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1" name="Rectangle 640">
                      <a:extLst>
                        <a:ext uri="{FF2B5EF4-FFF2-40B4-BE49-F238E27FC236}">
                          <a16:creationId xmlns:a16="http://schemas.microsoft.com/office/drawing/2014/main" id="{95A24E61-43B3-2109-1771-2E8B4CE4D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9189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2" name="Rectangle 641">
                      <a:extLst>
                        <a:ext uri="{FF2B5EF4-FFF2-40B4-BE49-F238E27FC236}">
                          <a16:creationId xmlns:a16="http://schemas.microsoft.com/office/drawing/2014/main" id="{BC35E38B-BAB4-9C72-9239-DBF8A3230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5500" y="797442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  <p:sp>
                  <p:nvSpPr>
                    <p:cNvPr id="643" name="Rectangle 642">
                      <a:extLst>
                        <a:ext uri="{FF2B5EF4-FFF2-40B4-BE49-F238E27FC236}">
                          <a16:creationId xmlns:a16="http://schemas.microsoft.com/office/drawing/2014/main" id="{77AA4B61-F33C-B5EC-840D-53E7D6077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1811" y="797441"/>
                      <a:ext cx="216311" cy="21631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NZ"/>
                    </a:p>
                  </p:txBody>
                </p:sp>
              </p:grpSp>
            </p:grpSp>
          </p:grpSp>
        </p:grpSp>
      </p:grpSp>
      <p:sp>
        <p:nvSpPr>
          <p:cNvPr id="762" name="TextBox 761">
            <a:extLst>
              <a:ext uri="{FF2B5EF4-FFF2-40B4-BE49-F238E27FC236}">
                <a16:creationId xmlns:a16="http://schemas.microsoft.com/office/drawing/2014/main" id="{CC27E55E-B7A8-EBBD-B176-85BCBF603846}"/>
              </a:ext>
            </a:extLst>
          </p:cNvPr>
          <p:cNvSpPr txBox="1"/>
          <p:nvPr/>
        </p:nvSpPr>
        <p:spPr>
          <a:xfrm>
            <a:off x="509806" y="2830173"/>
            <a:ext cx="1095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True or false?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BDEF1-0A15-77B1-1D04-FA7E54EEFF1F}"/>
              </a:ext>
            </a:extLst>
          </p:cNvPr>
          <p:cNvSpPr txBox="1"/>
          <p:nvPr/>
        </p:nvSpPr>
        <p:spPr>
          <a:xfrm>
            <a:off x="535171" y="3376885"/>
            <a:ext cx="10958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Ratios that have the biggest number of concentrate parts taste strongest.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1AB5F8-E700-4407-B723-20B17B21EB95}"/>
              </a:ext>
            </a:extLst>
          </p:cNvPr>
          <p:cNvSpPr txBox="1"/>
          <p:nvPr/>
        </p:nvSpPr>
        <p:spPr>
          <a:xfrm>
            <a:off x="535171" y="4073344"/>
            <a:ext cx="109589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Ratios that have the biggest number of water parts taste weakest.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259D4-E2BD-3BEB-3913-0F8C2439ABD6}"/>
              </a:ext>
            </a:extLst>
          </p:cNvPr>
          <p:cNvSpPr txBox="1"/>
          <p:nvPr/>
        </p:nvSpPr>
        <p:spPr>
          <a:xfrm>
            <a:off x="528840" y="4766605"/>
            <a:ext cx="10958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Ratios that have the biggest difference between the number of water parts and the number of concentrate parts taste weakest.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C6DA43-8E0B-0925-16CE-2BE058B37D9C}"/>
              </a:ext>
            </a:extLst>
          </p:cNvPr>
          <p:cNvSpPr txBox="1"/>
          <p:nvPr/>
        </p:nvSpPr>
        <p:spPr>
          <a:xfrm>
            <a:off x="528839" y="5815353"/>
            <a:ext cx="10958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Ratios that have the biggest fraction of parts concentrate to total number of parts taste strongest.</a:t>
            </a:r>
          </a:p>
        </p:txBody>
      </p:sp>
    </p:spTree>
    <p:extLst>
      <p:ext uri="{BB962C8B-B14F-4D97-AF65-F5344CB8AC3E}">
        <p14:creationId xmlns:p14="http://schemas.microsoft.com/office/powerpoint/2010/main" val="32817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E54E5B-E4EF-482F-7036-065260476955}"/>
              </a:ext>
            </a:extLst>
          </p:cNvPr>
          <p:cNvSpPr txBox="1"/>
          <p:nvPr/>
        </p:nvSpPr>
        <p:spPr>
          <a:xfrm>
            <a:off x="147781" y="565325"/>
            <a:ext cx="1151774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2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Leisel makes orange juice in two ratios of concentrate to water.</a:t>
            </a:r>
            <a:endParaRPr lang="en-NZ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white and yellow liquid in a pitcher&#10;&#10;Description automatically generated">
            <a:extLst>
              <a:ext uri="{FF2B5EF4-FFF2-40B4-BE49-F238E27FC236}">
                <a16:creationId xmlns:a16="http://schemas.microsoft.com/office/drawing/2014/main" id="{2B1EF6E8-A227-1B31-41CB-DEB8E789E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262" y="1745149"/>
            <a:ext cx="3198752" cy="3328296"/>
          </a:xfrm>
          <a:prstGeom prst="rect">
            <a:avLst/>
          </a:prstGeom>
        </p:spPr>
      </p:pic>
      <p:pic>
        <p:nvPicPr>
          <p:cNvPr id="23" name="Picture 22" descr="A pitcher of orange liquid&#10;&#10;Description automatically generated">
            <a:extLst>
              <a:ext uri="{FF2B5EF4-FFF2-40B4-BE49-F238E27FC236}">
                <a16:creationId xmlns:a16="http://schemas.microsoft.com/office/drawing/2014/main" id="{2B0FB59A-4D74-3B06-46C5-912341B3A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062" y="1745149"/>
            <a:ext cx="3198751" cy="33282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D578E5-3394-3134-51FA-E2CDA11003F3}"/>
              </a:ext>
            </a:extLst>
          </p:cNvPr>
          <p:cNvSpPr txBox="1"/>
          <p:nvPr/>
        </p:nvSpPr>
        <p:spPr>
          <a:xfrm>
            <a:off x="2153264" y="4144297"/>
            <a:ext cx="117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1:3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B1BCFB-0212-6B0F-B921-C5747AB9C068}"/>
              </a:ext>
            </a:extLst>
          </p:cNvPr>
          <p:cNvSpPr txBox="1"/>
          <p:nvPr/>
        </p:nvSpPr>
        <p:spPr>
          <a:xfrm>
            <a:off x="7575501" y="3544530"/>
            <a:ext cx="117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4:6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6EEB87-B7E9-D364-0DAA-EA9048ED51BD}"/>
              </a:ext>
            </a:extLst>
          </p:cNvPr>
          <p:cNvSpPr txBox="1"/>
          <p:nvPr/>
        </p:nvSpPr>
        <p:spPr>
          <a:xfrm>
            <a:off x="678426" y="5663381"/>
            <a:ext cx="10722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What amounts of concentrate or water can she add to make the two juices taste the same?</a:t>
            </a:r>
          </a:p>
        </p:txBody>
      </p:sp>
    </p:spTree>
    <p:extLst>
      <p:ext uri="{BB962C8B-B14F-4D97-AF65-F5344CB8AC3E}">
        <p14:creationId xmlns:p14="http://schemas.microsoft.com/office/powerpoint/2010/main" val="305210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901A55-0355-DB8F-9259-4A97FA596CA9}"/>
              </a:ext>
            </a:extLst>
          </p:cNvPr>
          <p:cNvGrpSpPr/>
          <p:nvPr/>
        </p:nvGrpSpPr>
        <p:grpSpPr>
          <a:xfrm>
            <a:off x="4281792" y="953309"/>
            <a:ext cx="3510064" cy="3492231"/>
            <a:chOff x="7033098" y="2665377"/>
            <a:chExt cx="2743200" cy="34922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11FC3A-D549-B51F-8B47-0F72AD659A32}"/>
                </a:ext>
              </a:extLst>
            </p:cNvPr>
            <p:cNvSpPr/>
            <p:nvPr/>
          </p:nvSpPr>
          <p:spPr>
            <a:xfrm>
              <a:off x="7033098" y="5459780"/>
              <a:ext cx="2743200" cy="6978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130C89-9813-0463-2884-7FF4D6F78844}"/>
                </a:ext>
              </a:extLst>
            </p:cNvPr>
            <p:cNvSpPr/>
            <p:nvPr/>
          </p:nvSpPr>
          <p:spPr>
            <a:xfrm>
              <a:off x="7033098" y="4761953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E03EF7-88B5-7628-8430-6B4B0A5CDE98}"/>
                </a:ext>
              </a:extLst>
            </p:cNvPr>
            <p:cNvSpPr/>
            <p:nvPr/>
          </p:nvSpPr>
          <p:spPr>
            <a:xfrm>
              <a:off x="7033098" y="4064125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68A46-F084-EE2A-147D-FD0A08788DDE}"/>
                </a:ext>
              </a:extLst>
            </p:cNvPr>
            <p:cNvSpPr/>
            <p:nvPr/>
          </p:nvSpPr>
          <p:spPr>
            <a:xfrm>
              <a:off x="7033098" y="3366298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B3A5CC-F3B0-860E-1397-27DC8FC4351F}"/>
                </a:ext>
              </a:extLst>
            </p:cNvPr>
            <p:cNvSpPr/>
            <p:nvPr/>
          </p:nvSpPr>
          <p:spPr>
            <a:xfrm>
              <a:off x="7033098" y="2665377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C9A388-9285-DC5E-F361-4B90076FBC82}"/>
              </a:ext>
            </a:extLst>
          </p:cNvPr>
          <p:cNvSpPr txBox="1"/>
          <p:nvPr/>
        </p:nvSpPr>
        <p:spPr>
          <a:xfrm>
            <a:off x="4494179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E8C94-0500-7EC7-277A-D14FB13A8D6C}"/>
              </a:ext>
            </a:extLst>
          </p:cNvPr>
          <p:cNvSpPr txBox="1"/>
          <p:nvPr/>
        </p:nvSpPr>
        <p:spPr>
          <a:xfrm>
            <a:off x="5447490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0E2AC-2AFF-EA9B-B251-5BD3ECFABFFC}"/>
              </a:ext>
            </a:extLst>
          </p:cNvPr>
          <p:cNvSpPr txBox="1"/>
          <p:nvPr/>
        </p:nvSpPr>
        <p:spPr>
          <a:xfrm>
            <a:off x="6400801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/>
              <p:nvPr/>
            </p:nvSpPr>
            <p:spPr>
              <a:xfrm>
                <a:off x="909536" y="2462158"/>
                <a:ext cx="2650788" cy="956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4400" dirty="0">
                    <a:solidFill>
                      <a:schemeClr val="tx1"/>
                    </a:solidFill>
                  </a:rPr>
                  <a:t> </a:t>
                </a:r>
                <a:r>
                  <a:rPr lang="en-NZ" sz="3200" dirty="0"/>
                  <a:t>concentrate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36" y="2462158"/>
                <a:ext cx="2650788" cy="956096"/>
              </a:xfrm>
              <a:prstGeom prst="rect">
                <a:avLst/>
              </a:prstGeom>
              <a:blipFill>
                <a:blip r:embed="rId2"/>
                <a:stretch>
                  <a:fillRect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/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4400" dirty="0"/>
                  <a:t> </a:t>
                </a:r>
                <a:r>
                  <a:rPr lang="en-NZ" sz="3200" dirty="0"/>
                  <a:t>water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blipFill>
                <a:blip r:embed="rId3"/>
                <a:stretch>
                  <a:fillRect l="-230"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901A55-0355-DB8F-9259-4A97FA596CA9}"/>
              </a:ext>
            </a:extLst>
          </p:cNvPr>
          <p:cNvGrpSpPr/>
          <p:nvPr/>
        </p:nvGrpSpPr>
        <p:grpSpPr>
          <a:xfrm>
            <a:off x="4110747" y="953309"/>
            <a:ext cx="3510064" cy="3492231"/>
            <a:chOff x="7033098" y="2665377"/>
            <a:chExt cx="2743200" cy="349223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11FC3A-D549-B51F-8B47-0F72AD659A32}"/>
                </a:ext>
              </a:extLst>
            </p:cNvPr>
            <p:cNvSpPr/>
            <p:nvPr/>
          </p:nvSpPr>
          <p:spPr>
            <a:xfrm>
              <a:off x="7033098" y="5459780"/>
              <a:ext cx="2743200" cy="69782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130C89-9813-0463-2884-7FF4D6F78844}"/>
                </a:ext>
              </a:extLst>
            </p:cNvPr>
            <p:cNvSpPr/>
            <p:nvPr/>
          </p:nvSpPr>
          <p:spPr>
            <a:xfrm>
              <a:off x="7033098" y="4761953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E03EF7-88B5-7628-8430-6B4B0A5CDE98}"/>
                </a:ext>
              </a:extLst>
            </p:cNvPr>
            <p:cNvSpPr/>
            <p:nvPr/>
          </p:nvSpPr>
          <p:spPr>
            <a:xfrm>
              <a:off x="7033098" y="4064125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068A46-F084-EE2A-147D-FD0A08788DDE}"/>
                </a:ext>
              </a:extLst>
            </p:cNvPr>
            <p:cNvSpPr/>
            <p:nvPr/>
          </p:nvSpPr>
          <p:spPr>
            <a:xfrm>
              <a:off x="7033098" y="3366298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B3A5CC-F3B0-860E-1397-27DC8FC4351F}"/>
                </a:ext>
              </a:extLst>
            </p:cNvPr>
            <p:cNvSpPr/>
            <p:nvPr/>
          </p:nvSpPr>
          <p:spPr>
            <a:xfrm>
              <a:off x="7033098" y="2665377"/>
              <a:ext cx="2743200" cy="697828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C9A388-9285-DC5E-F361-4B90076FBC82}"/>
              </a:ext>
            </a:extLst>
          </p:cNvPr>
          <p:cNvSpPr txBox="1"/>
          <p:nvPr/>
        </p:nvSpPr>
        <p:spPr>
          <a:xfrm>
            <a:off x="4494179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E8C94-0500-7EC7-277A-D14FB13A8D6C}"/>
              </a:ext>
            </a:extLst>
          </p:cNvPr>
          <p:cNvSpPr txBox="1"/>
          <p:nvPr/>
        </p:nvSpPr>
        <p:spPr>
          <a:xfrm>
            <a:off x="5447490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0E2AC-2AFF-EA9B-B251-5BD3ECFABFFC}"/>
              </a:ext>
            </a:extLst>
          </p:cNvPr>
          <p:cNvSpPr txBox="1"/>
          <p:nvPr/>
        </p:nvSpPr>
        <p:spPr>
          <a:xfrm>
            <a:off x="6400801" y="4620638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/>
              <p:nvPr/>
            </p:nvSpPr>
            <p:spPr>
              <a:xfrm>
                <a:off x="1493195" y="2433215"/>
                <a:ext cx="1569397" cy="961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4400" dirty="0">
                    <a:solidFill>
                      <a:schemeClr val="tx1"/>
                    </a:solidFill>
                  </a:rPr>
                  <a:t> </a:t>
                </a:r>
                <a:r>
                  <a:rPr lang="en-NZ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NZ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NZ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95" y="2433215"/>
                <a:ext cx="1569397" cy="961738"/>
              </a:xfrm>
              <a:prstGeom prst="rect">
                <a:avLst/>
              </a:prstGeom>
              <a:blipFill>
                <a:blip r:embed="rId2"/>
                <a:stretch>
                  <a:fillRect l="-389" b="-632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/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4400" dirty="0"/>
                  <a:t> </a:t>
                </a:r>
                <a:r>
                  <a:rPr lang="en-NZ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NZ" sz="4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NZ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blipFill>
                <a:blip r:embed="rId3"/>
                <a:stretch>
                  <a:fillRect l="-230"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C532236-2499-F4EE-6612-E08EDE84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63490"/>
              </p:ext>
            </p:extLst>
          </p:nvPr>
        </p:nvGraphicFramePr>
        <p:xfrm>
          <a:off x="4110747" y="964767"/>
          <a:ext cx="3492000" cy="34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00">
                  <a:extLst>
                    <a:ext uri="{9D8B030D-6E8A-4147-A177-3AD203B41FA5}">
                      <a16:colId xmlns:a16="http://schemas.microsoft.com/office/drawing/2014/main" val="3178901623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886597274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3043747521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2574295877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4140855384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672901387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2589111639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319718947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2168514348"/>
                    </a:ext>
                  </a:extLst>
                </a:gridCol>
                <a:gridCol w="349200">
                  <a:extLst>
                    <a:ext uri="{9D8B030D-6E8A-4147-A177-3AD203B41FA5}">
                      <a16:colId xmlns:a16="http://schemas.microsoft.com/office/drawing/2014/main" val="376390998"/>
                    </a:ext>
                  </a:extLst>
                </a:gridCol>
              </a:tblGrid>
              <a:tr h="347077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75486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72050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39908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961263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90024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249404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23647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738150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4456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199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D0AF4-FF9F-D224-705D-2343DC192D6F}"/>
                  </a:ext>
                </a:extLst>
              </p:cNvPr>
              <p:cNvSpPr txBox="1"/>
              <p:nvPr/>
            </p:nvSpPr>
            <p:spPr>
              <a:xfrm>
                <a:off x="932464" y="3786060"/>
                <a:ext cx="3178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N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0% </m:t>
                    </m:r>
                  </m:oMath>
                </a14:m>
                <a:r>
                  <a:rPr lang="en-NZ" sz="3200" dirty="0"/>
                  <a:t>concentrate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D0AF4-FF9F-D224-705D-2343DC19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64" y="3786060"/>
                <a:ext cx="3178283" cy="492443"/>
              </a:xfrm>
              <a:prstGeom prst="rect">
                <a:avLst/>
              </a:prstGeom>
              <a:blipFill>
                <a:blip r:embed="rId4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820FF-C2BD-E6D2-398F-4C916B1AC09D}"/>
                  </a:ext>
                </a:extLst>
              </p:cNvPr>
              <p:cNvSpPr txBox="1"/>
              <p:nvPr/>
            </p:nvSpPr>
            <p:spPr>
              <a:xfrm>
                <a:off x="8414776" y="3786060"/>
                <a:ext cx="3178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N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80% </m:t>
                    </m:r>
                  </m:oMath>
                </a14:m>
                <a:r>
                  <a:rPr lang="en-NZ" sz="3200" dirty="0"/>
                  <a:t>water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820FF-C2BD-E6D2-398F-4C916B1A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776" y="3786060"/>
                <a:ext cx="3178283" cy="492443"/>
              </a:xfrm>
              <a:prstGeom prst="rect">
                <a:avLst/>
              </a:prstGeom>
              <a:blipFill>
                <a:blip r:embed="rId5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1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culator with buttons&#10;&#10;Description automatically generated">
            <a:extLst>
              <a:ext uri="{FF2B5EF4-FFF2-40B4-BE49-F238E27FC236}">
                <a16:creationId xmlns:a16="http://schemas.microsoft.com/office/drawing/2014/main" id="{C3755BB2-7568-186F-CF82-CD24B390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D2D2DE"/>
              </a:clrFrom>
              <a:clrTo>
                <a:srgbClr val="D2D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22" y="574158"/>
            <a:ext cx="3270058" cy="59523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05FBB4-DE60-735B-B49C-9116797E95D1}"/>
              </a:ext>
            </a:extLst>
          </p:cNvPr>
          <p:cNvSpPr/>
          <p:nvPr/>
        </p:nvSpPr>
        <p:spPr>
          <a:xfrm>
            <a:off x="7002784" y="2517662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0D4A51-D0CD-F43F-0180-7327C77189B4}"/>
              </a:ext>
            </a:extLst>
          </p:cNvPr>
          <p:cNvSpPr/>
          <p:nvPr/>
        </p:nvSpPr>
        <p:spPr>
          <a:xfrm>
            <a:off x="7053904" y="3275131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CE1BB2-324D-0AD9-CB80-00126B7A5F1A}"/>
              </a:ext>
            </a:extLst>
          </p:cNvPr>
          <p:cNvSpPr/>
          <p:nvPr/>
        </p:nvSpPr>
        <p:spPr>
          <a:xfrm>
            <a:off x="9062258" y="5668663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7B2CE1-0086-9D6C-7323-FD0005C61015}"/>
              </a:ext>
            </a:extLst>
          </p:cNvPr>
          <p:cNvSpPr/>
          <p:nvPr/>
        </p:nvSpPr>
        <p:spPr>
          <a:xfrm>
            <a:off x="8610600" y="3962402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57B23-4695-6BE7-D099-DCEE65D514E6}"/>
              </a:ext>
            </a:extLst>
          </p:cNvPr>
          <p:cNvGrpSpPr/>
          <p:nvPr/>
        </p:nvGrpSpPr>
        <p:grpSpPr>
          <a:xfrm>
            <a:off x="258893" y="1437099"/>
            <a:ext cx="6103089" cy="1838033"/>
            <a:chOff x="258893" y="1437099"/>
            <a:chExt cx="6103089" cy="1838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7B89DA6-4BAE-D162-D348-393580F22C0D}"/>
                    </a:ext>
                  </a:extLst>
                </p:cNvPr>
                <p:cNvSpPr txBox="1"/>
                <p:nvPr/>
              </p:nvSpPr>
              <p:spPr>
                <a:xfrm>
                  <a:off x="258893" y="1437099"/>
                  <a:ext cx="6103089" cy="1817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3200" dirty="0"/>
                    <a:t>To show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NZ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NZ" sz="32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NZ" sz="3200" dirty="0"/>
                    <a:t> as a percentage key in:</a:t>
                  </a:r>
                </a:p>
                <a:p>
                  <a:endParaRPr lang="en-NZ" sz="3200" dirty="0"/>
                </a:p>
                <a:p>
                  <a:endParaRPr lang="en-NZ" sz="3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7B89DA6-4BAE-D162-D348-393580F22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93" y="1437099"/>
                  <a:ext cx="6103089" cy="1817229"/>
                </a:xfrm>
                <a:prstGeom prst="rect">
                  <a:avLst/>
                </a:prstGeom>
                <a:blipFill>
                  <a:blip r:embed="rId3"/>
                  <a:stretch>
                    <a:fillRect l="-249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9FD6E1-D2E0-966B-5528-A50446160469}"/>
                </a:ext>
              </a:extLst>
            </p:cNvPr>
            <p:cNvGrpSpPr/>
            <p:nvPr/>
          </p:nvGrpSpPr>
          <p:grpSpPr>
            <a:xfrm>
              <a:off x="394503" y="2454454"/>
              <a:ext cx="5863976" cy="820678"/>
              <a:chOff x="394503" y="2454453"/>
              <a:chExt cx="5741123" cy="93396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C94D090-0BDC-70E1-18E8-234454A0921E}"/>
                  </a:ext>
                </a:extLst>
              </p:cNvPr>
              <p:cNvGrpSpPr/>
              <p:nvPr/>
            </p:nvGrpSpPr>
            <p:grpSpPr>
              <a:xfrm>
                <a:off x="2091344" y="2454453"/>
                <a:ext cx="606056" cy="933963"/>
                <a:chOff x="978195" y="2402959"/>
                <a:chExt cx="606056" cy="93396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3A52871-D7DB-C354-4CBC-0DF34D750628}"/>
                    </a:ext>
                  </a:extLst>
                </p:cNvPr>
                <p:cNvSpPr/>
                <p:nvPr/>
              </p:nvSpPr>
              <p:spPr>
                <a:xfrm>
                  <a:off x="1077771" y="2402959"/>
                  <a:ext cx="371802" cy="35980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499837F-88D3-82A2-5320-A96AB895D0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8195" y="2881423"/>
                  <a:ext cx="60605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7184437-A4B8-FCBA-E28D-409D0866474D}"/>
                    </a:ext>
                  </a:extLst>
                </p:cNvPr>
                <p:cNvSpPr/>
                <p:nvPr/>
              </p:nvSpPr>
              <p:spPr>
                <a:xfrm>
                  <a:off x="1070682" y="2977117"/>
                  <a:ext cx="371802" cy="35980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B6E3C3-D743-1D05-60A9-21895444701E}"/>
                  </a:ext>
                </a:extLst>
              </p:cNvPr>
              <p:cNvSpPr txBox="1"/>
              <p:nvPr/>
            </p:nvSpPr>
            <p:spPr>
              <a:xfrm>
                <a:off x="1115616" y="2619521"/>
                <a:ext cx="1080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3200" dirty="0"/>
                  <a:t>Shift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0A8F94-FF42-B9EC-15C5-B001DDA5DB9A}"/>
                  </a:ext>
                </a:extLst>
              </p:cNvPr>
              <p:cNvSpPr txBox="1"/>
              <p:nvPr/>
            </p:nvSpPr>
            <p:spPr>
              <a:xfrm>
                <a:off x="394503" y="2629048"/>
                <a:ext cx="659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200" dirty="0"/>
                  <a:t>3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58B95B-558F-9135-AD54-44B12D5009CD}"/>
                  </a:ext>
                </a:extLst>
              </p:cNvPr>
              <p:cNvSpPr txBox="1"/>
              <p:nvPr/>
            </p:nvSpPr>
            <p:spPr>
              <a:xfrm>
                <a:off x="2881909" y="2623738"/>
                <a:ext cx="659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200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02D98A-DD82-1431-AB20-654BE84124CB}"/>
                  </a:ext>
                </a:extLst>
              </p:cNvPr>
              <p:cNvSpPr txBox="1"/>
              <p:nvPr/>
            </p:nvSpPr>
            <p:spPr>
              <a:xfrm>
                <a:off x="5476408" y="2526386"/>
                <a:ext cx="6592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200" dirty="0"/>
                  <a:t>=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31916-923E-D2B7-5CAD-AC1AB349BB4C}"/>
                </a:ext>
              </a:extLst>
            </p:cNvPr>
            <p:cNvSpPr txBox="1"/>
            <p:nvPr/>
          </p:nvSpPr>
          <p:spPr>
            <a:xfrm>
              <a:off x="3700192" y="2547029"/>
              <a:ext cx="1080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Shift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CAEEC-EF08-9946-EED5-7E4B62474D4B}"/>
                </a:ext>
              </a:extLst>
            </p:cNvPr>
            <p:cNvSpPr txBox="1"/>
            <p:nvPr/>
          </p:nvSpPr>
          <p:spPr>
            <a:xfrm>
              <a:off x="4727311" y="2557431"/>
              <a:ext cx="673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200" dirty="0"/>
                <a:t>%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120D27A-4D1C-A9A0-E0FD-21CC69D0114C}"/>
              </a:ext>
            </a:extLst>
          </p:cNvPr>
          <p:cNvSpPr/>
          <p:nvPr/>
        </p:nvSpPr>
        <p:spPr>
          <a:xfrm>
            <a:off x="7880507" y="3962401"/>
            <a:ext cx="669851" cy="4890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59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holding bottles of soda&#10;&#10;Description automatically generated">
            <a:extLst>
              <a:ext uri="{FF2B5EF4-FFF2-40B4-BE49-F238E27FC236}">
                <a16:creationId xmlns:a16="http://schemas.microsoft.com/office/drawing/2014/main" id="{62906806-66AC-99A8-9F92-C463CC025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92" y="1956863"/>
            <a:ext cx="6302928" cy="4202349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2993CE7E-ECA6-9B0A-957F-593B0E91E33B}"/>
              </a:ext>
            </a:extLst>
          </p:cNvPr>
          <p:cNvSpPr/>
          <p:nvPr/>
        </p:nvSpPr>
        <p:spPr>
          <a:xfrm>
            <a:off x="6867728" y="368722"/>
            <a:ext cx="4027251" cy="1760707"/>
          </a:xfrm>
          <a:prstGeom prst="borderCallout1">
            <a:avLst>
              <a:gd name="adj1" fmla="val 53557"/>
              <a:gd name="adj2" fmla="val -2777"/>
              <a:gd name="adj3" fmla="val 161671"/>
              <a:gd name="adj4" fmla="val -3471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>
                <a:solidFill>
                  <a:schemeClr val="tx1"/>
                </a:solidFill>
              </a:rPr>
              <a:t>Mix 2 parts concentrate to 8 parts water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98DD1-EB2F-51ED-69F1-DCCDBEE6ED12}"/>
              </a:ext>
            </a:extLst>
          </p:cNvPr>
          <p:cNvSpPr/>
          <p:nvPr/>
        </p:nvSpPr>
        <p:spPr>
          <a:xfrm>
            <a:off x="7033098" y="2665378"/>
            <a:ext cx="3560323" cy="35002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50204-805B-416C-55CA-12894760FA1A}"/>
              </a:ext>
            </a:extLst>
          </p:cNvPr>
          <p:cNvSpPr/>
          <p:nvPr/>
        </p:nvSpPr>
        <p:spPr>
          <a:xfrm>
            <a:off x="7033098" y="5808756"/>
            <a:ext cx="3560323" cy="35045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B85B6-BF6B-C873-5A1E-CD7F9DE3F1A0}"/>
              </a:ext>
            </a:extLst>
          </p:cNvPr>
          <p:cNvSpPr/>
          <p:nvPr/>
        </p:nvSpPr>
        <p:spPr>
          <a:xfrm>
            <a:off x="7033098" y="5459106"/>
            <a:ext cx="3560323" cy="35045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7D7619-C76F-67B3-D114-92411AA771D8}"/>
              </a:ext>
            </a:extLst>
          </p:cNvPr>
          <p:cNvSpPr/>
          <p:nvPr/>
        </p:nvSpPr>
        <p:spPr>
          <a:xfrm>
            <a:off x="7033098" y="5109455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EFE2C-6C99-235D-2FC5-7A34782DEC57}"/>
              </a:ext>
            </a:extLst>
          </p:cNvPr>
          <p:cNvSpPr/>
          <p:nvPr/>
        </p:nvSpPr>
        <p:spPr>
          <a:xfrm>
            <a:off x="7033098" y="4759804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28B16-5CE7-4E99-68FD-8281BBBC88F8}"/>
              </a:ext>
            </a:extLst>
          </p:cNvPr>
          <p:cNvSpPr/>
          <p:nvPr/>
        </p:nvSpPr>
        <p:spPr>
          <a:xfrm>
            <a:off x="7033098" y="4408603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AC68D-B25D-3EDD-B769-53A1961A6EA2}"/>
              </a:ext>
            </a:extLst>
          </p:cNvPr>
          <p:cNvSpPr/>
          <p:nvPr/>
        </p:nvSpPr>
        <p:spPr>
          <a:xfrm>
            <a:off x="7033098" y="4059805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AB851-AA60-1C30-8F85-38D5E07F0B2F}"/>
              </a:ext>
            </a:extLst>
          </p:cNvPr>
          <p:cNvSpPr/>
          <p:nvPr/>
        </p:nvSpPr>
        <p:spPr>
          <a:xfrm>
            <a:off x="7033098" y="3710154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3BE01-4819-E32E-A2D2-D025BD14E565}"/>
              </a:ext>
            </a:extLst>
          </p:cNvPr>
          <p:cNvSpPr/>
          <p:nvPr/>
        </p:nvSpPr>
        <p:spPr>
          <a:xfrm>
            <a:off x="7033098" y="3358953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5240AA-915C-4A9D-FA51-1E25DCC7FBC4}"/>
              </a:ext>
            </a:extLst>
          </p:cNvPr>
          <p:cNvSpPr/>
          <p:nvPr/>
        </p:nvSpPr>
        <p:spPr>
          <a:xfrm>
            <a:off x="7033098" y="3010155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10EAC-1DB7-3DAD-D915-A7FEDA94108C}"/>
              </a:ext>
            </a:extLst>
          </p:cNvPr>
          <p:cNvSpPr/>
          <p:nvPr/>
        </p:nvSpPr>
        <p:spPr>
          <a:xfrm>
            <a:off x="7033098" y="2658954"/>
            <a:ext cx="3560323" cy="35045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56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14077__black_river_phonogram__water-to-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C9A388-9285-DC5E-F361-4B90076FBC82}"/>
              </a:ext>
            </a:extLst>
          </p:cNvPr>
          <p:cNvSpPr txBox="1"/>
          <p:nvPr/>
        </p:nvSpPr>
        <p:spPr>
          <a:xfrm>
            <a:off x="4627344" y="4555230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E8C94-0500-7EC7-277A-D14FB13A8D6C}"/>
              </a:ext>
            </a:extLst>
          </p:cNvPr>
          <p:cNvSpPr txBox="1"/>
          <p:nvPr/>
        </p:nvSpPr>
        <p:spPr>
          <a:xfrm>
            <a:off x="5580655" y="4555230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0E2AC-2AFF-EA9B-B251-5BD3ECFABFFC}"/>
              </a:ext>
            </a:extLst>
          </p:cNvPr>
          <p:cNvSpPr txBox="1"/>
          <p:nvPr/>
        </p:nvSpPr>
        <p:spPr>
          <a:xfrm>
            <a:off x="6533966" y="4555230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/>
              <p:nvPr/>
            </p:nvSpPr>
            <p:spPr>
              <a:xfrm>
                <a:off x="909536" y="2462158"/>
                <a:ext cx="2650788" cy="956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NZ" sz="4400" dirty="0">
                    <a:solidFill>
                      <a:schemeClr val="tx1"/>
                    </a:solidFill>
                  </a:rPr>
                  <a:t> </a:t>
                </a:r>
                <a:r>
                  <a:rPr lang="en-NZ" sz="3200" dirty="0"/>
                  <a:t>concentrate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36" y="2462158"/>
                <a:ext cx="2650788" cy="956096"/>
              </a:xfrm>
              <a:prstGeom prst="rect">
                <a:avLst/>
              </a:prstGeom>
              <a:blipFill>
                <a:blip r:embed="rId2"/>
                <a:stretch>
                  <a:fillRect r="-5977"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/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NZ" sz="4400" dirty="0"/>
                  <a:t> </a:t>
                </a:r>
                <a:r>
                  <a:rPr lang="en-NZ" sz="3200" dirty="0"/>
                  <a:t>water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blipFill>
                <a:blip r:embed="rId3"/>
                <a:stretch>
                  <a:fillRect l="-230"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6F213-CD7C-D3CB-F3F4-5CF32C7C319A}"/>
              </a:ext>
            </a:extLst>
          </p:cNvPr>
          <p:cNvGrpSpPr/>
          <p:nvPr/>
        </p:nvGrpSpPr>
        <p:grpSpPr>
          <a:xfrm>
            <a:off x="4221804" y="1055777"/>
            <a:ext cx="3560323" cy="3500257"/>
            <a:chOff x="7033098" y="2658954"/>
            <a:chExt cx="3560323" cy="350025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C81341-93DE-DC91-2173-8DA74B320656}"/>
                </a:ext>
              </a:extLst>
            </p:cNvPr>
            <p:cNvSpPr/>
            <p:nvPr/>
          </p:nvSpPr>
          <p:spPr>
            <a:xfrm>
              <a:off x="7033098" y="5808756"/>
              <a:ext cx="3560323" cy="3504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253646-559D-9C93-B1D0-3E092A387125}"/>
                </a:ext>
              </a:extLst>
            </p:cNvPr>
            <p:cNvSpPr/>
            <p:nvPr/>
          </p:nvSpPr>
          <p:spPr>
            <a:xfrm>
              <a:off x="7033098" y="5459106"/>
              <a:ext cx="3560323" cy="3504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A6281E-F292-47F8-C4E2-1DB8A0F003E7}"/>
                </a:ext>
              </a:extLst>
            </p:cNvPr>
            <p:cNvSpPr/>
            <p:nvPr/>
          </p:nvSpPr>
          <p:spPr>
            <a:xfrm>
              <a:off x="7033098" y="5109455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CFA91-2158-B0E7-C23E-EBF7366FB1E5}"/>
                </a:ext>
              </a:extLst>
            </p:cNvPr>
            <p:cNvSpPr/>
            <p:nvPr/>
          </p:nvSpPr>
          <p:spPr>
            <a:xfrm>
              <a:off x="7033098" y="475980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34D5C-3202-EC21-09F1-AE7B76F006FF}"/>
                </a:ext>
              </a:extLst>
            </p:cNvPr>
            <p:cNvSpPr/>
            <p:nvPr/>
          </p:nvSpPr>
          <p:spPr>
            <a:xfrm>
              <a:off x="7033098" y="4408603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0A6DDF-5EEA-8775-48FD-7751170F9426}"/>
                </a:ext>
              </a:extLst>
            </p:cNvPr>
            <p:cNvSpPr/>
            <p:nvPr/>
          </p:nvSpPr>
          <p:spPr>
            <a:xfrm>
              <a:off x="7033098" y="4059805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976D5F-8398-D157-E620-E0FF631FED35}"/>
                </a:ext>
              </a:extLst>
            </p:cNvPr>
            <p:cNvSpPr/>
            <p:nvPr/>
          </p:nvSpPr>
          <p:spPr>
            <a:xfrm>
              <a:off x="7033098" y="371015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84720DE-22E0-51AF-7AD7-F82A125AFCFB}"/>
                </a:ext>
              </a:extLst>
            </p:cNvPr>
            <p:cNvSpPr/>
            <p:nvPr/>
          </p:nvSpPr>
          <p:spPr>
            <a:xfrm>
              <a:off x="7033098" y="3358953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1369D6-57B5-4C80-5AF4-D9C7A670C357}"/>
                </a:ext>
              </a:extLst>
            </p:cNvPr>
            <p:cNvSpPr/>
            <p:nvPr/>
          </p:nvSpPr>
          <p:spPr>
            <a:xfrm>
              <a:off x="7033098" y="3010155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16A85-91F3-0952-4B07-695887CA9904}"/>
                </a:ext>
              </a:extLst>
            </p:cNvPr>
            <p:cNvSpPr/>
            <p:nvPr/>
          </p:nvSpPr>
          <p:spPr>
            <a:xfrm>
              <a:off x="7033098" y="265895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1428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C9A388-9285-DC5E-F361-4B90076FBC82}"/>
              </a:ext>
            </a:extLst>
          </p:cNvPr>
          <p:cNvSpPr txBox="1"/>
          <p:nvPr/>
        </p:nvSpPr>
        <p:spPr>
          <a:xfrm>
            <a:off x="4858164" y="4531786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E8C94-0500-7EC7-277A-D14FB13A8D6C}"/>
              </a:ext>
            </a:extLst>
          </p:cNvPr>
          <p:cNvSpPr txBox="1"/>
          <p:nvPr/>
        </p:nvSpPr>
        <p:spPr>
          <a:xfrm>
            <a:off x="5811475" y="4531786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0E2AC-2AFF-EA9B-B251-5BD3ECFABFFC}"/>
              </a:ext>
            </a:extLst>
          </p:cNvPr>
          <p:cNvSpPr txBox="1"/>
          <p:nvPr/>
        </p:nvSpPr>
        <p:spPr>
          <a:xfrm>
            <a:off x="6764786" y="4531786"/>
            <a:ext cx="83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/>
              <p:nvPr/>
            </p:nvSpPr>
            <p:spPr>
              <a:xfrm>
                <a:off x="1493195" y="2433215"/>
                <a:ext cx="1906953" cy="961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NZ" sz="4400" dirty="0">
                    <a:solidFill>
                      <a:schemeClr val="tx1"/>
                    </a:solidFill>
                  </a:rPr>
                  <a:t> </a:t>
                </a:r>
                <a:r>
                  <a:rPr lang="en-NZ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NZ" sz="4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NZ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0B8BB-D375-E826-A182-5398CAED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95" y="2433215"/>
                <a:ext cx="1906953" cy="961738"/>
              </a:xfrm>
              <a:prstGeom prst="rect">
                <a:avLst/>
              </a:prstGeom>
              <a:blipFill>
                <a:blip r:embed="rId2"/>
                <a:stretch>
                  <a:fillRect l="-319" b="-632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/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NZ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NZ" sz="4400" dirty="0"/>
                  <a:t> </a:t>
                </a:r>
                <a:r>
                  <a:rPr lang="en-NZ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Z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NZ" sz="44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NZ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1E93C7-1A07-64BD-67B0-79B6CF6DB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26" y="2474315"/>
                <a:ext cx="2650788" cy="954685"/>
              </a:xfrm>
              <a:prstGeom prst="rect">
                <a:avLst/>
              </a:prstGeom>
              <a:blipFill>
                <a:blip r:embed="rId3"/>
                <a:stretch>
                  <a:fillRect l="-230" b="-636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D0AF4-FF9F-D224-705D-2343DC192D6F}"/>
                  </a:ext>
                </a:extLst>
              </p:cNvPr>
              <p:cNvSpPr txBox="1"/>
              <p:nvPr/>
            </p:nvSpPr>
            <p:spPr>
              <a:xfrm>
                <a:off x="932464" y="3786060"/>
                <a:ext cx="3178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N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0% </m:t>
                    </m:r>
                  </m:oMath>
                </a14:m>
                <a:r>
                  <a:rPr lang="en-NZ" sz="3200" dirty="0"/>
                  <a:t>concentrate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D0AF4-FF9F-D224-705D-2343DC19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64" y="3786060"/>
                <a:ext cx="3178283" cy="492443"/>
              </a:xfrm>
              <a:prstGeom prst="rect">
                <a:avLst/>
              </a:prstGeom>
              <a:blipFill>
                <a:blip r:embed="rId4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820FF-C2BD-E6D2-398F-4C916B1AC09D}"/>
                  </a:ext>
                </a:extLst>
              </p:cNvPr>
              <p:cNvSpPr txBox="1"/>
              <p:nvPr/>
            </p:nvSpPr>
            <p:spPr>
              <a:xfrm>
                <a:off x="8414776" y="3786060"/>
                <a:ext cx="31782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NZ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80% </m:t>
                    </m:r>
                  </m:oMath>
                </a14:m>
                <a:r>
                  <a:rPr lang="en-NZ" sz="3200" dirty="0"/>
                  <a:t>water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8820FF-C2BD-E6D2-398F-4C916B1AC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776" y="3786060"/>
                <a:ext cx="3178283" cy="492443"/>
              </a:xfrm>
              <a:prstGeom prst="rect">
                <a:avLst/>
              </a:prstGeom>
              <a:blipFill>
                <a:blip r:embed="rId5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1739953-B148-E270-149A-D84F0C019FD4}"/>
              </a:ext>
            </a:extLst>
          </p:cNvPr>
          <p:cNvGrpSpPr/>
          <p:nvPr/>
        </p:nvGrpSpPr>
        <p:grpSpPr>
          <a:xfrm>
            <a:off x="4456200" y="683086"/>
            <a:ext cx="3560323" cy="3500257"/>
            <a:chOff x="4408366" y="285803"/>
            <a:chExt cx="3560323" cy="350025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2F355B-B1FA-7662-186F-763ED5A463A6}"/>
                </a:ext>
              </a:extLst>
            </p:cNvPr>
            <p:cNvSpPr/>
            <p:nvPr/>
          </p:nvSpPr>
          <p:spPr>
            <a:xfrm>
              <a:off x="4408366" y="3435605"/>
              <a:ext cx="3560323" cy="3504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BCE5BA-5541-402F-5DA9-690E12537EDC}"/>
                </a:ext>
              </a:extLst>
            </p:cNvPr>
            <p:cNvSpPr/>
            <p:nvPr/>
          </p:nvSpPr>
          <p:spPr>
            <a:xfrm>
              <a:off x="4408366" y="3085955"/>
              <a:ext cx="3560323" cy="350455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33B52A-B44F-9E30-15EB-2C7692E9A41F}"/>
                </a:ext>
              </a:extLst>
            </p:cNvPr>
            <p:cNvSpPr/>
            <p:nvPr/>
          </p:nvSpPr>
          <p:spPr>
            <a:xfrm>
              <a:off x="4408366" y="273630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AE4525-4540-D460-3ACA-4670CF610954}"/>
                </a:ext>
              </a:extLst>
            </p:cNvPr>
            <p:cNvSpPr/>
            <p:nvPr/>
          </p:nvSpPr>
          <p:spPr>
            <a:xfrm>
              <a:off x="4408366" y="2386653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20CBD7-4E7F-C14D-1907-70C5CF9859E2}"/>
                </a:ext>
              </a:extLst>
            </p:cNvPr>
            <p:cNvSpPr/>
            <p:nvPr/>
          </p:nvSpPr>
          <p:spPr>
            <a:xfrm>
              <a:off x="4408366" y="2035452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36000-2E16-326A-BC25-238D070C6D39}"/>
                </a:ext>
              </a:extLst>
            </p:cNvPr>
            <p:cNvSpPr/>
            <p:nvPr/>
          </p:nvSpPr>
          <p:spPr>
            <a:xfrm>
              <a:off x="4408366" y="168665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5DEB13-E3B8-A31D-ABBE-CEED3B3447E6}"/>
                </a:ext>
              </a:extLst>
            </p:cNvPr>
            <p:cNvSpPr/>
            <p:nvPr/>
          </p:nvSpPr>
          <p:spPr>
            <a:xfrm>
              <a:off x="4408366" y="1337003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1D9D7-0623-469F-4459-59F0ACB4643E}"/>
                </a:ext>
              </a:extLst>
            </p:cNvPr>
            <p:cNvSpPr/>
            <p:nvPr/>
          </p:nvSpPr>
          <p:spPr>
            <a:xfrm>
              <a:off x="4408366" y="985802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E7F1E9-E774-5623-23F4-F87989FFBD86}"/>
                </a:ext>
              </a:extLst>
            </p:cNvPr>
            <p:cNvSpPr/>
            <p:nvPr/>
          </p:nvSpPr>
          <p:spPr>
            <a:xfrm>
              <a:off x="4408366" y="637004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17EEF0-2558-36F4-DE9C-462B2C0D05D7}"/>
                </a:ext>
              </a:extLst>
            </p:cNvPr>
            <p:cNvSpPr/>
            <p:nvPr/>
          </p:nvSpPr>
          <p:spPr>
            <a:xfrm>
              <a:off x="4408366" y="285803"/>
              <a:ext cx="3560323" cy="350455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C532236-2499-F4EE-6612-E08EDE84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88286"/>
              </p:ext>
            </p:extLst>
          </p:nvPr>
        </p:nvGraphicFramePr>
        <p:xfrm>
          <a:off x="4456200" y="711384"/>
          <a:ext cx="3560320" cy="34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32">
                  <a:extLst>
                    <a:ext uri="{9D8B030D-6E8A-4147-A177-3AD203B41FA5}">
                      <a16:colId xmlns:a16="http://schemas.microsoft.com/office/drawing/2014/main" val="3178901623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886597274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3043747521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2574295877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4140855384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672901387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2589111639"/>
                    </a:ext>
                  </a:extLst>
                </a:gridCol>
                <a:gridCol w="356032">
                  <a:extLst>
                    <a:ext uri="{9D8B030D-6E8A-4147-A177-3AD203B41FA5}">
                      <a16:colId xmlns:a16="http://schemas.microsoft.com/office/drawing/2014/main" val="319718947"/>
                    </a:ext>
                  </a:extLst>
                </a:gridCol>
                <a:gridCol w="359383">
                  <a:extLst>
                    <a:ext uri="{9D8B030D-6E8A-4147-A177-3AD203B41FA5}">
                      <a16:colId xmlns:a16="http://schemas.microsoft.com/office/drawing/2014/main" val="2168514348"/>
                    </a:ext>
                  </a:extLst>
                </a:gridCol>
                <a:gridCol w="352681">
                  <a:extLst>
                    <a:ext uri="{9D8B030D-6E8A-4147-A177-3AD203B41FA5}">
                      <a16:colId xmlns:a16="http://schemas.microsoft.com/office/drawing/2014/main" val="376390998"/>
                    </a:ext>
                  </a:extLst>
                </a:gridCol>
              </a:tblGrid>
              <a:tr h="347077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75486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572050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139908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961263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90024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249404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23647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738150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4456"/>
                  </a:ext>
                </a:extLst>
              </a:tr>
              <a:tr h="347259"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41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4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2EBE7-61D9-56B5-FA5E-91FFEF72A6A1}"/>
              </a:ext>
            </a:extLst>
          </p:cNvPr>
          <p:cNvSpPr txBox="1"/>
          <p:nvPr/>
        </p:nvSpPr>
        <p:spPr>
          <a:xfrm>
            <a:off x="5408487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ACE03-9A25-E807-FE66-D946ECF3E8E6}"/>
              </a:ext>
            </a:extLst>
          </p:cNvPr>
          <p:cNvSpPr txBox="1"/>
          <p:nvPr/>
        </p:nvSpPr>
        <p:spPr>
          <a:xfrm>
            <a:off x="704255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2:3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1DD75-0CA9-443D-C425-C4CF46D5B894}"/>
              </a:ext>
            </a:extLst>
          </p:cNvPr>
          <p:cNvSpPr txBox="1"/>
          <p:nvPr/>
        </p:nvSpPr>
        <p:spPr>
          <a:xfrm>
            <a:off x="7819713" y="5479861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0C26B-BFB8-F93B-2E0F-AD58A483E4FF}"/>
              </a:ext>
            </a:extLst>
          </p:cNvPr>
          <p:cNvSpPr txBox="1"/>
          <p:nvPr/>
        </p:nvSpPr>
        <p:spPr>
          <a:xfrm>
            <a:off x="3043251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5:9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42D65-FC81-3215-54DF-93A2F60BAE9A}"/>
              </a:ext>
            </a:extLst>
          </p:cNvPr>
          <p:cNvSpPr txBox="1"/>
          <p:nvPr/>
        </p:nvSpPr>
        <p:spPr>
          <a:xfrm>
            <a:off x="10158709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6:11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5FC75-F4FB-4E2C-D678-3B2E8C71CA2F}"/>
              </a:ext>
            </a:extLst>
          </p:cNvPr>
          <p:cNvGrpSpPr/>
          <p:nvPr/>
        </p:nvGrpSpPr>
        <p:grpSpPr>
          <a:xfrm>
            <a:off x="532529" y="4455042"/>
            <a:ext cx="1669312" cy="1081556"/>
            <a:chOff x="375890" y="2687072"/>
            <a:chExt cx="1669312" cy="2179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89ABE4-9D73-EF1F-04E4-792E11C173F9}"/>
                </a:ext>
              </a:extLst>
            </p:cNvPr>
            <p:cNvSpPr/>
            <p:nvPr/>
          </p:nvSpPr>
          <p:spPr>
            <a:xfrm>
              <a:off x="375890" y="4430812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2F0831-9F82-6509-3389-FFDEA44EE51C}"/>
                </a:ext>
              </a:extLst>
            </p:cNvPr>
            <p:cNvSpPr/>
            <p:nvPr/>
          </p:nvSpPr>
          <p:spPr>
            <a:xfrm>
              <a:off x="375890" y="3994877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981E1B-C55B-4BC6-3841-3DF6BD41DF8F}"/>
                </a:ext>
              </a:extLst>
            </p:cNvPr>
            <p:cNvSpPr/>
            <p:nvPr/>
          </p:nvSpPr>
          <p:spPr>
            <a:xfrm>
              <a:off x="375890" y="355894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41AFF4-06A4-08E2-E39F-422681D34F82}"/>
                </a:ext>
              </a:extLst>
            </p:cNvPr>
            <p:cNvSpPr/>
            <p:nvPr/>
          </p:nvSpPr>
          <p:spPr>
            <a:xfrm>
              <a:off x="375890" y="3123007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A13C7E-CE79-97A6-AA97-FED25915ABAD}"/>
                </a:ext>
              </a:extLst>
            </p:cNvPr>
            <p:cNvSpPr/>
            <p:nvPr/>
          </p:nvSpPr>
          <p:spPr>
            <a:xfrm>
              <a:off x="375890" y="268707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6A92DC-3273-DC80-08D7-FA06F68C06E7}"/>
              </a:ext>
            </a:extLst>
          </p:cNvPr>
          <p:cNvGrpSpPr/>
          <p:nvPr/>
        </p:nvGrpSpPr>
        <p:grpSpPr>
          <a:xfrm>
            <a:off x="2839514" y="2504696"/>
            <a:ext cx="1669312" cy="3031902"/>
            <a:chOff x="2547705" y="1834845"/>
            <a:chExt cx="1669312" cy="30319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26E2ED-8E00-C69A-C32E-D5B13CCC0F8B}"/>
                </a:ext>
              </a:extLst>
            </p:cNvPr>
            <p:cNvGrpSpPr/>
            <p:nvPr/>
          </p:nvGrpSpPr>
          <p:grpSpPr>
            <a:xfrm>
              <a:off x="2547705" y="3785191"/>
              <a:ext cx="1669312" cy="1081556"/>
              <a:chOff x="375890" y="2687072"/>
              <a:chExt cx="1669312" cy="2179675"/>
            </a:xfrm>
            <a:solidFill>
              <a:srgbClr val="FFC000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3D144D0-FA4D-2C23-6B13-E98B6E790C83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5C440A-77AA-9C37-8DB4-61748E10B6B9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6072DF-9EF1-AD7D-017F-6B269A65D39B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E30631-4B55-39E1-6CED-2233A3604067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AF2D359-A0BE-7BCF-09DB-F4906C3D8580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59D8FC-FD6D-9484-D325-F0B046B7F311}"/>
                </a:ext>
              </a:extLst>
            </p:cNvPr>
            <p:cNvGrpSpPr/>
            <p:nvPr/>
          </p:nvGrpSpPr>
          <p:grpSpPr>
            <a:xfrm>
              <a:off x="2547705" y="2699291"/>
              <a:ext cx="1669312" cy="1081556"/>
              <a:chOff x="375890" y="2687072"/>
              <a:chExt cx="1669312" cy="2179675"/>
            </a:xfrm>
            <a:solidFill>
              <a:srgbClr val="00B0F0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8E7B38-0FD1-102C-7A11-CEB0D29085DF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CB5A59-A1B7-BA3C-C5BE-42252053E382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54E1B-76B0-3B4B-D0B6-3D5E59332D84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D3A2B02-9F3C-9A70-FC68-916B7B6C3130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FF1138-55FE-588E-ABD0-8957EDBDC431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7D956B2-1BF3-74A2-0B1F-9BE356432C39}"/>
                </a:ext>
              </a:extLst>
            </p:cNvPr>
            <p:cNvGrpSpPr/>
            <p:nvPr/>
          </p:nvGrpSpPr>
          <p:grpSpPr>
            <a:xfrm>
              <a:off x="2547705" y="1834845"/>
              <a:ext cx="1669312" cy="865245"/>
              <a:chOff x="375890" y="3123007"/>
              <a:chExt cx="1669312" cy="1743740"/>
            </a:xfrm>
            <a:solidFill>
              <a:srgbClr val="00B0F0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0A53DD-F8FF-9A71-ABAF-09C722EBF292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30F8016-37EF-8A73-D3DF-6F8EEF27D7A8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F58E22-F17A-DC42-B074-90787D7EFB75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43753D-DE0A-F819-F0B3-1DB8D9C6DDF0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9B2A30-255F-1B9A-E398-42EEC252F500}"/>
              </a:ext>
            </a:extLst>
          </p:cNvPr>
          <p:cNvGrpSpPr/>
          <p:nvPr/>
        </p:nvGrpSpPr>
        <p:grpSpPr>
          <a:xfrm>
            <a:off x="5178510" y="4887664"/>
            <a:ext cx="1669312" cy="648934"/>
            <a:chOff x="375890" y="3558942"/>
            <a:chExt cx="1669312" cy="130780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6E29C0-C1C8-DAEF-2A10-518E4AD56A9B}"/>
                </a:ext>
              </a:extLst>
            </p:cNvPr>
            <p:cNvSpPr/>
            <p:nvPr/>
          </p:nvSpPr>
          <p:spPr>
            <a:xfrm>
              <a:off x="375890" y="4430812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71DE0A-A189-0CD3-A73E-7C7A957F4F90}"/>
                </a:ext>
              </a:extLst>
            </p:cNvPr>
            <p:cNvSpPr/>
            <p:nvPr/>
          </p:nvSpPr>
          <p:spPr>
            <a:xfrm>
              <a:off x="375890" y="3994877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0F015-F33A-BE32-C557-99447B1A7302}"/>
                </a:ext>
              </a:extLst>
            </p:cNvPr>
            <p:cNvSpPr/>
            <p:nvPr/>
          </p:nvSpPr>
          <p:spPr>
            <a:xfrm>
              <a:off x="375890" y="355894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22A63F-E380-DA9B-E6E6-2F00BFF86B00}"/>
              </a:ext>
            </a:extLst>
          </p:cNvPr>
          <p:cNvGrpSpPr/>
          <p:nvPr/>
        </p:nvGrpSpPr>
        <p:grpSpPr>
          <a:xfrm>
            <a:off x="7549517" y="3798744"/>
            <a:ext cx="1669312" cy="1724450"/>
            <a:chOff x="7381457" y="3137955"/>
            <a:chExt cx="1669312" cy="17244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5195591-1BAC-8458-0021-B81C4A7CF8E7}"/>
                </a:ext>
              </a:extLst>
            </p:cNvPr>
            <p:cNvGrpSpPr/>
            <p:nvPr/>
          </p:nvGrpSpPr>
          <p:grpSpPr>
            <a:xfrm>
              <a:off x="7381457" y="3780849"/>
              <a:ext cx="1669312" cy="1081556"/>
              <a:chOff x="375890" y="2687072"/>
              <a:chExt cx="1669312" cy="217967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6CD008F-A422-326C-3DAD-1B53A589AE68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3037405-56D9-0287-3537-F71F4933A9CC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629BEBD-BB6D-6703-A2A1-4CB894B083F8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40CE035-6A2F-D54B-CF1C-A0B14B15619A}"/>
                  </a:ext>
                </a:extLst>
              </p:cNvPr>
              <p:cNvSpPr/>
              <p:nvPr/>
            </p:nvSpPr>
            <p:spPr>
              <a:xfrm>
                <a:off x="375890" y="3123007"/>
                <a:ext cx="1669312" cy="4359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0AC84F-03B6-2B13-C82A-401710C58957}"/>
                  </a:ext>
                </a:extLst>
              </p:cNvPr>
              <p:cNvSpPr/>
              <p:nvPr/>
            </p:nvSpPr>
            <p:spPr>
              <a:xfrm>
                <a:off x="375890" y="2687072"/>
                <a:ext cx="1669312" cy="43593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E046E4-4CB7-944E-7314-C8B08391D7A3}"/>
                </a:ext>
              </a:extLst>
            </p:cNvPr>
            <p:cNvGrpSpPr/>
            <p:nvPr/>
          </p:nvGrpSpPr>
          <p:grpSpPr>
            <a:xfrm>
              <a:off x="7381457" y="3137955"/>
              <a:ext cx="1669312" cy="648934"/>
              <a:chOff x="375890" y="3558942"/>
              <a:chExt cx="1669312" cy="1307805"/>
            </a:xfrm>
            <a:solidFill>
              <a:srgbClr val="00B0F0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3418B67-F10B-CFAF-C5CD-D2DFD9FD88F8}"/>
                  </a:ext>
                </a:extLst>
              </p:cNvPr>
              <p:cNvSpPr/>
              <p:nvPr/>
            </p:nvSpPr>
            <p:spPr>
              <a:xfrm>
                <a:off x="375890" y="443081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90D76AB-6E4F-4E94-70B6-397517A19B04}"/>
                  </a:ext>
                </a:extLst>
              </p:cNvPr>
              <p:cNvSpPr/>
              <p:nvPr/>
            </p:nvSpPr>
            <p:spPr>
              <a:xfrm>
                <a:off x="375890" y="3994877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ED1D4B2-2449-7669-F583-92EEADF4ACC9}"/>
                  </a:ext>
                </a:extLst>
              </p:cNvPr>
              <p:cNvSpPr/>
              <p:nvPr/>
            </p:nvSpPr>
            <p:spPr>
              <a:xfrm>
                <a:off x="375890" y="3558942"/>
                <a:ext cx="1669312" cy="43593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6A1A9E7-E478-12CA-F3FA-3DD258076C7A}"/>
              </a:ext>
            </a:extLst>
          </p:cNvPr>
          <p:cNvGrpSpPr/>
          <p:nvPr/>
        </p:nvGrpSpPr>
        <p:grpSpPr>
          <a:xfrm>
            <a:off x="9918857" y="1876969"/>
            <a:ext cx="1669312" cy="3646225"/>
            <a:chOff x="9949478" y="1210138"/>
            <a:chExt cx="1669312" cy="364622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3133D5-48AA-3416-84CA-98F2211B7695}"/>
                </a:ext>
              </a:extLst>
            </p:cNvPr>
            <p:cNvGrpSpPr/>
            <p:nvPr/>
          </p:nvGrpSpPr>
          <p:grpSpPr>
            <a:xfrm>
              <a:off x="9949478" y="3131913"/>
              <a:ext cx="1669312" cy="1724450"/>
              <a:chOff x="7381457" y="3137955"/>
              <a:chExt cx="1669312" cy="172445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0F056864-1DD0-D751-290D-2273D9B9849A}"/>
                  </a:ext>
                </a:extLst>
              </p:cNvPr>
              <p:cNvGrpSpPr/>
              <p:nvPr/>
            </p:nvGrpSpPr>
            <p:grpSpPr>
              <a:xfrm>
                <a:off x="7381457" y="3780849"/>
                <a:ext cx="1669312" cy="1081556"/>
                <a:chOff x="375890" y="2687072"/>
                <a:chExt cx="1669312" cy="2179675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6EF8A18-AE72-9E29-6228-9A1009C2E65B}"/>
                    </a:ext>
                  </a:extLst>
                </p:cNvPr>
                <p:cNvSpPr/>
                <p:nvPr/>
              </p:nvSpPr>
              <p:spPr>
                <a:xfrm>
                  <a:off x="375890" y="4430812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63594F2-FF00-C985-868B-3BCEEA6644FB}"/>
                    </a:ext>
                  </a:extLst>
                </p:cNvPr>
                <p:cNvSpPr/>
                <p:nvPr/>
              </p:nvSpPr>
              <p:spPr>
                <a:xfrm>
                  <a:off x="375890" y="3994877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E29A1713-20DB-C002-5B78-03B5190A1156}"/>
                    </a:ext>
                  </a:extLst>
                </p:cNvPr>
                <p:cNvSpPr/>
                <p:nvPr/>
              </p:nvSpPr>
              <p:spPr>
                <a:xfrm>
                  <a:off x="375890" y="3558942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33EB89BA-84B0-27D9-B1AA-40A8195C61DD}"/>
                    </a:ext>
                  </a:extLst>
                </p:cNvPr>
                <p:cNvSpPr/>
                <p:nvPr/>
              </p:nvSpPr>
              <p:spPr>
                <a:xfrm>
                  <a:off x="375890" y="3123007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5E5C363-6A1A-441B-56CF-89F4AF2366F4}"/>
                    </a:ext>
                  </a:extLst>
                </p:cNvPr>
                <p:cNvSpPr/>
                <p:nvPr/>
              </p:nvSpPr>
              <p:spPr>
                <a:xfrm>
                  <a:off x="375890" y="2687072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5004465-8800-2A66-8E2D-B9F3032F5513}"/>
                  </a:ext>
                </a:extLst>
              </p:cNvPr>
              <p:cNvGrpSpPr/>
              <p:nvPr/>
            </p:nvGrpSpPr>
            <p:grpSpPr>
              <a:xfrm>
                <a:off x="7381457" y="3137955"/>
                <a:ext cx="1669312" cy="648934"/>
                <a:chOff x="375890" y="3558942"/>
                <a:chExt cx="1669312" cy="1307805"/>
              </a:xfrm>
              <a:solidFill>
                <a:srgbClr val="00B0F0"/>
              </a:solidFill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ABC8841-9DB1-F4C7-14F0-435C15E088D5}"/>
                    </a:ext>
                  </a:extLst>
                </p:cNvPr>
                <p:cNvSpPr/>
                <p:nvPr/>
              </p:nvSpPr>
              <p:spPr>
                <a:xfrm>
                  <a:off x="375890" y="4430812"/>
                  <a:ext cx="1669312" cy="43593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551F2B5-8491-8B36-FE95-C4FE41A950CF}"/>
                    </a:ext>
                  </a:extLst>
                </p:cNvPr>
                <p:cNvSpPr/>
                <p:nvPr/>
              </p:nvSpPr>
              <p:spPr>
                <a:xfrm>
                  <a:off x="375890" y="3994877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176149E-A905-226E-1FA6-0CCFEE515D21}"/>
                    </a:ext>
                  </a:extLst>
                </p:cNvPr>
                <p:cNvSpPr/>
                <p:nvPr/>
              </p:nvSpPr>
              <p:spPr>
                <a:xfrm>
                  <a:off x="375890" y="355894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906FDC-648D-271F-5FC1-DC2C3847204C}"/>
                </a:ext>
              </a:extLst>
            </p:cNvPr>
            <p:cNvGrpSpPr/>
            <p:nvPr/>
          </p:nvGrpSpPr>
          <p:grpSpPr>
            <a:xfrm>
              <a:off x="9949478" y="1415076"/>
              <a:ext cx="1669312" cy="1724450"/>
              <a:chOff x="7381457" y="3137955"/>
              <a:chExt cx="1669312" cy="1724450"/>
            </a:xfrm>
            <a:solidFill>
              <a:srgbClr val="00B0F0"/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093523B-5BC9-E51A-BF4D-13222B151C6C}"/>
                  </a:ext>
                </a:extLst>
              </p:cNvPr>
              <p:cNvGrpSpPr/>
              <p:nvPr/>
            </p:nvGrpSpPr>
            <p:grpSpPr>
              <a:xfrm>
                <a:off x="7381457" y="3780849"/>
                <a:ext cx="1669312" cy="1081556"/>
                <a:chOff x="375890" y="2687072"/>
                <a:chExt cx="1669312" cy="2179675"/>
              </a:xfrm>
              <a:grpFill/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EC03F01-1353-1C25-435E-66183DB247BE}"/>
                    </a:ext>
                  </a:extLst>
                </p:cNvPr>
                <p:cNvSpPr/>
                <p:nvPr/>
              </p:nvSpPr>
              <p:spPr>
                <a:xfrm>
                  <a:off x="375890" y="443081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B475753-79A2-61A2-2DD8-BB8919ACA9F8}"/>
                    </a:ext>
                  </a:extLst>
                </p:cNvPr>
                <p:cNvSpPr/>
                <p:nvPr/>
              </p:nvSpPr>
              <p:spPr>
                <a:xfrm>
                  <a:off x="375890" y="3994877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B2B311A-EEA0-84F0-187B-E333B7DF8C33}"/>
                    </a:ext>
                  </a:extLst>
                </p:cNvPr>
                <p:cNvSpPr/>
                <p:nvPr/>
              </p:nvSpPr>
              <p:spPr>
                <a:xfrm>
                  <a:off x="375890" y="355894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AABA6B0-4838-32B2-4AFA-CE7AFD004E4A}"/>
                    </a:ext>
                  </a:extLst>
                </p:cNvPr>
                <p:cNvSpPr/>
                <p:nvPr/>
              </p:nvSpPr>
              <p:spPr>
                <a:xfrm>
                  <a:off x="375890" y="3123007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5487BCA-ACC1-18A9-5B54-40A275F1DDD0}"/>
                    </a:ext>
                  </a:extLst>
                </p:cNvPr>
                <p:cNvSpPr/>
                <p:nvPr/>
              </p:nvSpPr>
              <p:spPr>
                <a:xfrm>
                  <a:off x="375890" y="268707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CCF430A-73A3-7CEB-FA95-46C82AB77A3D}"/>
                  </a:ext>
                </a:extLst>
              </p:cNvPr>
              <p:cNvGrpSpPr/>
              <p:nvPr/>
            </p:nvGrpSpPr>
            <p:grpSpPr>
              <a:xfrm>
                <a:off x="7381457" y="3137955"/>
                <a:ext cx="1669312" cy="648934"/>
                <a:chOff x="375890" y="3558942"/>
                <a:chExt cx="1669312" cy="1307805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82123FE4-3AE4-D967-8216-677E69082A1C}"/>
                    </a:ext>
                  </a:extLst>
                </p:cNvPr>
                <p:cNvSpPr/>
                <p:nvPr/>
              </p:nvSpPr>
              <p:spPr>
                <a:xfrm>
                  <a:off x="375890" y="443081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D539703-78D1-537F-CE30-E04DFE9B34B2}"/>
                    </a:ext>
                  </a:extLst>
                </p:cNvPr>
                <p:cNvSpPr/>
                <p:nvPr/>
              </p:nvSpPr>
              <p:spPr>
                <a:xfrm>
                  <a:off x="375890" y="3994877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DBAF26B6-7402-CCA6-86CC-BBA263F0B431}"/>
                    </a:ext>
                  </a:extLst>
                </p:cNvPr>
                <p:cNvSpPr/>
                <p:nvPr/>
              </p:nvSpPr>
              <p:spPr>
                <a:xfrm>
                  <a:off x="375890" y="3558942"/>
                  <a:ext cx="1669312" cy="435935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4BB3C60-71CE-4293-29D1-5EB5A4C1E1E2}"/>
                </a:ext>
              </a:extLst>
            </p:cNvPr>
            <p:cNvSpPr/>
            <p:nvPr/>
          </p:nvSpPr>
          <p:spPr>
            <a:xfrm>
              <a:off x="9949478" y="1210138"/>
              <a:ext cx="1669312" cy="21631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12450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2EBE7-61D9-56B5-FA5E-91FFEF72A6A1}"/>
              </a:ext>
            </a:extLst>
          </p:cNvPr>
          <p:cNvSpPr txBox="1"/>
          <p:nvPr/>
        </p:nvSpPr>
        <p:spPr>
          <a:xfrm>
            <a:off x="5408487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ACE03-9A25-E807-FE66-D946ECF3E8E6}"/>
              </a:ext>
            </a:extLst>
          </p:cNvPr>
          <p:cNvSpPr txBox="1"/>
          <p:nvPr/>
        </p:nvSpPr>
        <p:spPr>
          <a:xfrm>
            <a:off x="704255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2:3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1DD75-0CA9-443D-C425-C4CF46D5B894}"/>
              </a:ext>
            </a:extLst>
          </p:cNvPr>
          <p:cNvSpPr txBox="1"/>
          <p:nvPr/>
        </p:nvSpPr>
        <p:spPr>
          <a:xfrm>
            <a:off x="7819713" y="5479861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0C26B-BFB8-F93B-2E0F-AD58A483E4FF}"/>
              </a:ext>
            </a:extLst>
          </p:cNvPr>
          <p:cNvSpPr txBox="1"/>
          <p:nvPr/>
        </p:nvSpPr>
        <p:spPr>
          <a:xfrm>
            <a:off x="3043251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5:9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42D65-FC81-3215-54DF-93A2F60BAE9A}"/>
              </a:ext>
            </a:extLst>
          </p:cNvPr>
          <p:cNvSpPr txBox="1"/>
          <p:nvPr/>
        </p:nvSpPr>
        <p:spPr>
          <a:xfrm>
            <a:off x="10158709" y="5464113"/>
            <a:ext cx="1189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6:11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35FC75-F4FB-4E2C-D678-3B2E8C71CA2F}"/>
              </a:ext>
            </a:extLst>
          </p:cNvPr>
          <p:cNvGrpSpPr/>
          <p:nvPr/>
        </p:nvGrpSpPr>
        <p:grpSpPr>
          <a:xfrm>
            <a:off x="532529" y="3895312"/>
            <a:ext cx="1669312" cy="1641286"/>
            <a:chOff x="375890" y="2687072"/>
            <a:chExt cx="1669312" cy="21796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89ABE4-9D73-EF1F-04E4-792E11C173F9}"/>
                </a:ext>
              </a:extLst>
            </p:cNvPr>
            <p:cNvSpPr/>
            <p:nvPr/>
          </p:nvSpPr>
          <p:spPr>
            <a:xfrm>
              <a:off x="375890" y="4430812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2F0831-9F82-6509-3389-FFDEA44EE51C}"/>
                </a:ext>
              </a:extLst>
            </p:cNvPr>
            <p:cNvSpPr/>
            <p:nvPr/>
          </p:nvSpPr>
          <p:spPr>
            <a:xfrm>
              <a:off x="375890" y="3994877"/>
              <a:ext cx="1669312" cy="43593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981E1B-C55B-4BC6-3841-3DF6BD41DF8F}"/>
                </a:ext>
              </a:extLst>
            </p:cNvPr>
            <p:cNvSpPr/>
            <p:nvPr/>
          </p:nvSpPr>
          <p:spPr>
            <a:xfrm>
              <a:off x="375890" y="355894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41AFF4-06A4-08E2-E39F-422681D34F82}"/>
                </a:ext>
              </a:extLst>
            </p:cNvPr>
            <p:cNvSpPr/>
            <p:nvPr/>
          </p:nvSpPr>
          <p:spPr>
            <a:xfrm>
              <a:off x="375890" y="3123007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A13C7E-CE79-97A6-AA97-FED25915ABAD}"/>
                </a:ext>
              </a:extLst>
            </p:cNvPr>
            <p:cNvSpPr/>
            <p:nvPr/>
          </p:nvSpPr>
          <p:spPr>
            <a:xfrm>
              <a:off x="375890" y="2687072"/>
              <a:ext cx="1669312" cy="4359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BE0BD59-B92C-C9A2-2342-73CF0DFE6156}"/>
              </a:ext>
            </a:extLst>
          </p:cNvPr>
          <p:cNvGrpSpPr/>
          <p:nvPr/>
        </p:nvGrpSpPr>
        <p:grpSpPr>
          <a:xfrm>
            <a:off x="532529" y="3895313"/>
            <a:ext cx="1669312" cy="1641285"/>
            <a:chOff x="446567" y="797440"/>
            <a:chExt cx="2163110" cy="2126792"/>
          </a:xfrm>
          <a:noFill/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8D7FA23-BF64-4B35-E494-A3811A61B93F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7F12EE3-89E3-4734-D05B-A03145A07F02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4B55F9C0-26E0-34D0-75DD-A75B16B6544D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E2766DD-A49B-DF9F-AF3E-FD4EEC62691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49E04353-18B8-8E93-7E4D-830B067809B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2D1B1D1F-7014-4A8A-9186-F4AE649A426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0E7C490-CECB-5991-ACA9-4A4A7C9A992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844C5713-62E4-3B76-5E4A-DF87F2D6949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854A33A-B5A0-7C12-18D4-370604836906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EB84606-9DBD-9C51-CD85-2E4F99BE48A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B126640-E8CE-815D-4719-5F72A454D215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4174823-9D56-D8F4-EC75-E748303184A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523B0ACC-75D8-4269-B8CB-A513C301375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1FE25462-CC27-8EA5-C180-9EB88D692AA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8E23FDE-ED97-4A0E-820B-F3CA0A96D662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0B1ABC74-EA55-5801-3621-B70324CDF368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6BD9791-E48E-3F4C-4044-9E3A2D828CC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24EBBB24-9DBD-3789-56BB-E8AAA7AD205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6328EEB0-BD04-4934-3486-00A97B149CD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EF33E5A0-1381-5636-07DC-DE3E1242696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8B14578-8F6D-5FC6-16ED-B83F183ADCD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23DF8E46-66DE-DFD6-93CD-5E03164205DF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5A671F92-0D31-161A-D7C5-6C8917CDDEF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BB81BD8D-FAA9-27DE-40CF-F1156678682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BE5DB2AB-2576-03AC-ACC0-A164C69E73D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23388CA4-717A-E5DA-F0A4-51C6F9A7E12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CC2524EE-0930-B560-4B8C-81F7465323C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8564202-CF1F-50ED-BFC2-703015BCC4D4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2D37A881-CE90-F54A-4B5C-FE4A9CB0923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1198F39-D0B8-89B1-E250-0F15AB3AD7A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34BE576-B8B3-EC5A-9BF0-8C12A264409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2681836-27C0-4153-8278-671C83D685F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D2E2D73F-6B1D-8C40-E193-BC8B5493C37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849269CA-C453-35E0-6D75-5F1FAE0E1D8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181576D-0DE9-3BBD-A9BE-2F3FFF3922F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BDDA3294-592A-99B3-5C04-D2FE6FFAC37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DAB3DD25-75FC-1F64-5D0B-A9F625AAC4E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90C0F1A6-869B-6F64-345B-E647965723D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ECF11F5-00A8-B175-D9AF-5EAD791C445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829925FF-BE69-7405-7FD9-E5094D44ED6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E8162F7-DCF8-680B-5135-7E6598F89B0D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FC39D70E-DF12-9C00-7F81-846F12AF2C2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C866A613-8466-161F-F570-8B53240BFE8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DA400A40-2DB9-3A92-431A-36DC94519AC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3A3411E3-BED4-804E-D7A2-3D4462867E8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153BBE3-BACD-51F9-0378-7F7B4E8621C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CD62B4C-BD6C-FF03-83CA-1E12E79F365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F2BC977A-8DD6-2386-2F94-58B0DFFAFF62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2AC68853-FF8D-9B65-E839-A10E5FF96AC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26D6206-24C6-286B-A2C7-BCCBE9E5762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9AE07629-00F1-CCAD-7E67-35E594290E2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B58F797B-C8BA-7970-7467-1070AC81BDC2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69C0DE0-66E1-9BFC-7BE1-7DD9B7030EF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C2EAC5A-80EE-9190-8522-E6B70F86A6EB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86118AE-82FD-728E-B32B-5EC504B6895C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DA2811D8-A401-A9B1-363B-D2F6CEC73928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F12859BD-1245-FDAE-B6B4-A188C536A2F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3791E7D7-F30B-C57A-B542-15972CA9612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EA4EAA5A-B020-B9B7-1C4C-C84885960E0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866427C2-6981-CAA7-FD0A-9752D2F006E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A43C77D8-1073-5D57-EEB4-BE6E9BB1EE64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D03752C-A9DD-F4E9-996F-5BC6240D94B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85563AB-DAA2-33CE-C7B6-DA2FEB41D76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72FA089-E924-BC56-660D-4147B6285D4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ADF9F25-77D0-097F-536B-9FD29AF0E21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54C0CF1E-4E98-BAEB-6F61-E0039556234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1FAFAE1-0088-5C2D-4654-D1FD7F93E382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ECCF85C-8634-A71D-99B2-F51C0EEDD1C3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D7F46F16-29A0-E41C-B56E-D8EA336F2D1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A00ECCB9-FF69-899B-457A-8776BA803D6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A3FD8608-C1B6-5D7C-AD69-E7EC8BDD4D2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F8D215D-C0C3-21AB-B673-639117672BA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889CBAC7-A1C9-A152-ADAE-ED0B6C46727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4D33EC57-8C2B-07D6-AC39-9B920B2936E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69BBFD24-536B-E8FF-E240-855533551166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53187420-305F-2A26-00F9-AF5CA6DA00FE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F1BBECC7-772A-83DC-BEFE-C63F65C8939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EFAA2F08-584C-7F39-0197-C484F2B75B6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3105583F-2720-7B6C-65E1-AAC094FB95B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2A6697C1-B790-DA84-F51C-9C965CDFE96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661275A-FFF6-BBC5-338A-94EE584A8FDA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C96D8A4F-2CA0-9FC4-D1B4-5F083666FD8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F9D40F55-47CD-63F6-B39C-EFE8708979F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3E20158-7097-2BF7-C08B-25AC3DB859D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6F8801BB-D727-8688-5F38-F958AAFF08D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E2EE5999-ABFF-895B-BE8A-AD5EADED225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C1906FB7-2E33-F4CF-1A12-A1505C436E7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486A695A-DC4C-9BA1-7293-A9A9BC7260EF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89AC0920-807A-432E-336C-B80C6453E7E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95A2D7F-5CD5-FC10-8B48-8908EE0A674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9488EE0F-4EA1-110D-3AEA-D921BA3DC18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CC32A392-7ECE-152C-3169-C5E42D909B7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ACBFC17A-40D9-E6A9-F128-EDD4B33C4CC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0C0808B-6AB2-8413-5F27-BBAAAD168DE6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CB995565-4B11-BFD4-4CF3-88E8B37011D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469747DC-636F-91A6-5725-A26D17B35C5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0C05D3D4-6A2E-318C-468E-1AD6DF348E8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E5C5BA3-A33E-47D9-103D-A923F57D042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83A0C81A-6CE3-1248-50D2-23211127DAE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A152603B-26D7-3F48-4E46-2C83FEC7144A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410AF9-595E-5633-A1C9-7E1B94BD35E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F6697E8-5A8D-0502-632D-575D53581BC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FD0F000D-60AA-5D78-9B9C-61CCF6E2C6B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18B39E81-406D-815D-21BB-EB2FE523B53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5E48131C-1B64-0E87-1244-6DCAF5C39FD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B7FDD0C4-4F93-624E-E9DB-1759AB53A05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1E337A2A-A84F-209B-8A9A-14F2494E9B2B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CC5D48DE-FCEF-9AA9-197C-B5FF10340BD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F458ECAB-97E0-DBE8-515D-2E4AD0A1DD3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585CB1BC-C84A-03E5-B668-AD30E879489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EAC7584E-6398-B1D2-8863-9079843D77B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B4294214-18C0-4362-27B3-B9650F623B2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2F651A8-3711-D055-E1C2-237DDE4BE4C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3D71AE01-81B0-95A4-0511-DF4C64FBDB5B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6A5B40C2-48FE-BD4C-64B7-5556140E68A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F3875A9-8E97-4452-5AD3-D73C828B66D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86CE7EB9-0AD4-8614-2C42-D12322AF10B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37CB01B5-9D91-606F-6CBE-7EAC46694E3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6FCE84AB-6129-444D-6E25-B07914A8AAB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998024A-D80A-3E3A-5ED7-2F5D12B51FB6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516B609D-5494-9574-CEFC-BC45755A5A4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439B1D7A-6D73-0B03-FF19-BD89CD5B84D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303D41BB-B1D5-5CCD-0275-1D41A99C7CC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399D4AC6-F2A9-433D-FE87-793B9E6A7CB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AF8A8255-C886-61B4-3A21-4103C018CFE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F02BDBF4-9DF8-1C68-800A-C8F7FAED6E0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617B0207-CB4A-E891-8D35-4A03EE737CDD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3028882-17CB-3D32-2B32-27BE68EBB3F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CD888A18-54A6-8B5F-BC97-CD55D9584FF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1F2E2703-642F-1FC5-7E28-FB0D3F960FB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85409642-3DF2-1DF2-CF8F-5D1056B79A1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884A17C4-FAF3-3A3F-ABCA-F018C29DA9C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C50397D1-8A7E-88D5-0668-C61C9A848DAD}"/>
              </a:ext>
            </a:extLst>
          </p:cNvPr>
          <p:cNvGrpSpPr/>
          <p:nvPr/>
        </p:nvGrpSpPr>
        <p:grpSpPr>
          <a:xfrm>
            <a:off x="2850435" y="3906898"/>
            <a:ext cx="1670910" cy="1629698"/>
            <a:chOff x="2837916" y="3906898"/>
            <a:chExt cx="1670910" cy="1629698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4A532472-70AD-2979-E97C-62E7973D46C8}"/>
                </a:ext>
              </a:extLst>
            </p:cNvPr>
            <p:cNvSpPr/>
            <p:nvPr/>
          </p:nvSpPr>
          <p:spPr>
            <a:xfrm>
              <a:off x="2839514" y="3906898"/>
              <a:ext cx="1669312" cy="105422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A63C42F4-7980-C7D6-2CC4-4A2CA1BF0D20}"/>
                </a:ext>
              </a:extLst>
            </p:cNvPr>
            <p:cNvSpPr/>
            <p:nvPr/>
          </p:nvSpPr>
          <p:spPr>
            <a:xfrm>
              <a:off x="2837916" y="4961127"/>
              <a:ext cx="1669312" cy="57546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32769A5-8372-BEC8-0820-89B3A12C551C}"/>
              </a:ext>
            </a:extLst>
          </p:cNvPr>
          <p:cNvGrpSpPr/>
          <p:nvPr/>
        </p:nvGrpSpPr>
        <p:grpSpPr>
          <a:xfrm>
            <a:off x="2850435" y="3906134"/>
            <a:ext cx="1669312" cy="1641285"/>
            <a:chOff x="446567" y="797440"/>
            <a:chExt cx="2163110" cy="2126792"/>
          </a:xfrm>
          <a:noFill/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F75B026-F930-C850-6F2D-41EDC653154C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C803C23A-0863-586C-7BCC-E78CB4A67014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69EC394E-EE4D-724C-A61D-8EE63E9256FE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0E00D9F2-BB77-86E3-8795-400AA38D2DA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089D4593-78FB-561D-3117-3A4B26EA79C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6A854A0D-7AB7-1AC2-A1A8-0F3A84DE53F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2FA22A35-DE28-5619-F962-D548489D4F8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119201BF-55EE-2984-7F4B-000D39C5D4A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26" name="Group 325">
                  <a:extLst>
                    <a:ext uri="{FF2B5EF4-FFF2-40B4-BE49-F238E27FC236}">
                      <a16:creationId xmlns:a16="http://schemas.microsoft.com/office/drawing/2014/main" id="{7B86A2A5-F888-41A2-B4DE-B063C4A0609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D7B0C3BA-3CD9-B4A0-EE2C-81CC75381B6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ABD8E690-02BE-5900-1C30-9CDE2C1ADCD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50415C0A-810C-D8FC-8C55-F2FD86ABAF0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AB5AA376-1FE9-1C62-23E4-B35FB0F0905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76335C30-B42A-9800-F9DE-992116008C5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2DF86486-7091-DA5B-C689-ADAA0D3286A7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BFE95E65-9732-428C-AFB6-753DA1C544BD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06AF387B-7CA1-E6F4-EE42-7B1C8A67A63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1830CC76-07FC-64B0-E2DB-F255B074D82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45CF4BB0-F148-5359-188B-8A0ADAA00AE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EF7574D9-AE2F-6BCB-ED8E-EC89663FBF0E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F44F9A8-9E2B-82C8-68C1-E535D2DA735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E96504BD-1C0F-2714-39AD-3066F207C8FA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24B388B-C1EF-DBB1-0F92-517C629F8BA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1B977A16-4C00-FADF-F13D-CC62C879586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B0F8D54F-940A-3545-ED48-FE06B68587B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912C1CA0-D3B6-D155-4478-5CCD5157559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B1291375-4120-F4FB-287C-F689046DCB2A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CCDED319-8E3E-6621-26C2-6D45D15D9FD8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4AE34E91-1AE0-CBB2-5725-EC2590609FC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9915D0D8-E905-D954-D243-1B1CFA7B694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A7FF19B6-7C38-41C1-5701-5F473DD2E33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92831D65-E21D-2D29-2B52-254C6049E97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E8D465B8-FD9D-1D72-1C55-2698F45383D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A8D50115-4FAB-53C2-E54E-674A68F6D57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649F9232-CF9B-5DC8-5085-D77C6CCBBB02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15BDE918-3132-BC81-EC53-93FBD6598A3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41E511BD-5E15-2FEC-9AF3-23F48EA25A35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A9468820-40DB-3C6B-B3D3-6BE03F742AB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37CC6629-F41D-2F61-1726-09B07B69178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6C6AC1A9-D985-849D-62B8-EB97C8CB4BD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46C8CC2-C8C8-24BF-2F6F-3D3093E7977B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ED92050D-5C58-8BD5-6996-3F491809239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D343E968-D7CE-99B7-B43A-EAE15D63262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9CFDF87C-E52F-43C8-EE21-0DC1C03830B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8276982D-6195-12E6-5120-9D0D7598DA2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6F7D162A-E1D4-B2AF-D8FA-8997CD486D3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9D8CA0B7-24AB-28EA-3066-1C6DA215C55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8E021C50-95BD-781C-6C6D-F75CA215099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9D323A22-D371-93BC-2FCF-C8EA2AAAA47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0998E2A5-09CD-5558-3049-6DC2B0AD5BB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CA550E62-A8EF-6789-27ED-277FC6694D4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969EEA8C-981C-96D5-91EF-8D50E4FC3B0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109AD769-685B-A0EA-F856-1C9655E956F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FD6455A-8BEA-3897-1BFF-C85A412FD5BE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149FDCA8-E28F-E78B-F346-1CB5ACD498A0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1837A8FE-4A31-0B3A-471E-FFA7C3BD3B8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B039090F-6054-9D8A-06E6-2C55E81B710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A12A7048-0332-08A4-3036-DB5E6885D72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7F69D802-6765-4B1A-EADB-9CF6474BB94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8" name="Rectangle 287">
                    <a:extLst>
                      <a:ext uri="{FF2B5EF4-FFF2-40B4-BE49-F238E27FC236}">
                        <a16:creationId xmlns:a16="http://schemas.microsoft.com/office/drawing/2014/main" id="{D44E3710-9533-4368-98F5-2505E56887F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D0698A1B-6A1B-E822-F33F-E1385BD77FD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6D2CAF3C-0B1F-04A1-388A-D2CF878A22E8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658737F3-1343-C4AF-0592-92BC9ECC712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272EFABF-B97A-23FF-8A6E-624EE2276B9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6E2BD0CC-C5A1-D8CA-7A7E-FD88EAD1681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8E0253EB-4975-D899-EF07-757F496F8A6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B05E6320-BC92-9049-0D70-E92191633CD5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3E5BF4C-2B6F-1B24-E062-09E5A6BD30E1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E05EDAB0-ABBD-A3CB-8339-892046A946F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02601D3B-1904-C047-D630-02925808B88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8" name="Rectangle 267">
                    <a:extLst>
                      <a:ext uri="{FF2B5EF4-FFF2-40B4-BE49-F238E27FC236}">
                        <a16:creationId xmlns:a16="http://schemas.microsoft.com/office/drawing/2014/main" id="{C062DFB6-A8E9-D23E-C21D-F1FDDB9C4E5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96B2061C-54D1-3162-4C11-D477D5B7BA6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07F22B6C-BB1D-0675-D656-C9E9960E31A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7A0A0AF3-CF5D-47B5-2014-836EEA1F206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35AEBB5C-07C4-C0A5-5711-AF5A2A41240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62" name="Rectangle 261">
                    <a:extLst>
                      <a:ext uri="{FF2B5EF4-FFF2-40B4-BE49-F238E27FC236}">
                        <a16:creationId xmlns:a16="http://schemas.microsoft.com/office/drawing/2014/main" id="{993845E6-E68A-662C-F279-51EF5EA51A78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DADADAFF-B1A9-4775-1665-DC0548B0D05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828BAD17-2B78-DDB1-A83E-160404D7F3A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8F221EC3-AFE5-70F4-43CB-AE46C8EA4BEE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6" name="Rectangle 265">
                    <a:extLst>
                      <a:ext uri="{FF2B5EF4-FFF2-40B4-BE49-F238E27FC236}">
                        <a16:creationId xmlns:a16="http://schemas.microsoft.com/office/drawing/2014/main" id="{296B4311-ADF2-A19B-7723-45A0816D6B6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4C14AC1C-87C7-AD8E-2454-855EBC51B769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0B8CF36E-D737-5A5A-61E5-27940A30044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82DE9491-0DBC-1B29-21C7-053A33F44BD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3DD11CEA-3AD3-6771-3551-0BDF448CB72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75FACE5F-3F11-90FC-D083-0C77261F94A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AFE17D7F-7F20-C0A6-3DEC-9123159301C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7B246315-4EE8-FBA3-F76F-078037E1B63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EAA10C21-7F26-BE54-ADB8-B6E204237FEF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503D5119-9E29-950C-11DC-AC88682E495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DB74A461-D61A-2B70-644A-9C1DA5F1F52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8BAFD2E2-8364-A179-3CA3-C2131F972C2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9B259BDB-E112-536E-7DC5-848A7C385C1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989BD867-4F46-AD18-7FBE-57A60A0B08E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4B64BEFE-2438-BE37-1B71-046127CE89AE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37EDC166-C0C4-221D-7046-456215B92EBF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7148F6CF-803A-5C73-2CEE-E9B3D13C9BD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CC877EF0-586F-281C-8386-48FD79CE6FC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10C87E6C-49E5-3958-6FE5-DFA03FBEEF4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16987B5-3AC9-A2BF-C807-91284BC42E4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44A7832D-3719-1FCC-C0FF-019D62846C5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0281355A-2E30-55FE-5739-49F1F3EBAC9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D323CEA0-4327-82F9-56AF-77E16C6C277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C40C905B-7964-CD4A-D640-E1E56B583DD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D7580B81-5217-E4D3-0104-6F88299A440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9420F2C1-F3EC-5DA6-BDBE-0DD9804CD5D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AB2AF07D-29B3-0442-CF80-91791FFE2A3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996F091C-037E-5D6B-4353-831EAFD753FC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20B3A889-6793-712D-450A-472DEDEBEC1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3D7ACA93-00B7-7EFA-B016-F657304EA473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B2F50BC4-E284-C989-A309-13C6F8C0736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362CB21C-72BB-FC8B-CE3E-E932CF5C71B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8717525-9FBA-A901-EDB1-6B9DC25C6BA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682ECA73-08AD-693B-9E0F-FC744D982FD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98E80D51-4BE9-FF73-1D50-17646080871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19086C23-4C4A-48A5-EAE1-0B8D7E71985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67ABA18C-9053-20E3-880F-E1ED8E168F8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6F182A-434C-C395-52E0-FB4DCF7E941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F0A3BD31-0AE1-B6F1-9437-B28CDD3086C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8DFC753-38AE-0737-5FE2-47734C106A9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97E9C250-29E6-8851-CE86-E0788D54194B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D9F997F1-06A2-C9D8-C337-452F76FF9E5C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083D5AAD-A6BB-ABCA-4D08-F7D99849A21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8A1AD125-750A-985A-FD68-8F529055ADC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3761E02A-F65A-7AA0-BCCB-244A9F2EAA0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E0083778-EBE7-EA6E-6CA7-11A882DAD8B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7DE0D93-E02C-C6D8-A6D9-5D2DBEF06CC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385DB489-4FC6-F69A-F6AD-0B4CFAA5695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01D09DFC-3AEB-497E-3DC8-F141162991B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B3D6A67A-75EA-3EFB-D0A8-5CFE915B04B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65B29458-2F01-C144-0A50-95A0D712209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A705873A-88A3-8CD7-A242-3C6EAEFE912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8087B96D-2F8D-3929-648F-0EB7F77D7FF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E9D2C10-3E88-1E7D-F5DF-5A05F60126AD}"/>
              </a:ext>
            </a:extLst>
          </p:cNvPr>
          <p:cNvGrpSpPr/>
          <p:nvPr/>
        </p:nvGrpSpPr>
        <p:grpSpPr>
          <a:xfrm>
            <a:off x="5177851" y="3906134"/>
            <a:ext cx="1669971" cy="1630467"/>
            <a:chOff x="5177851" y="4889417"/>
            <a:chExt cx="1669971" cy="6471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6E29C0-C1C8-DAEF-2A10-518E4AD56A9B}"/>
                </a:ext>
              </a:extLst>
            </p:cNvPr>
            <p:cNvSpPr/>
            <p:nvPr/>
          </p:nvSpPr>
          <p:spPr>
            <a:xfrm>
              <a:off x="5178510" y="5320289"/>
              <a:ext cx="1669312" cy="2163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ABC8AC2-E51A-667D-9894-F8690D074EE4}"/>
                </a:ext>
              </a:extLst>
            </p:cNvPr>
            <p:cNvSpPr/>
            <p:nvPr/>
          </p:nvSpPr>
          <p:spPr>
            <a:xfrm>
              <a:off x="5177851" y="4889417"/>
              <a:ext cx="1669312" cy="43262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7A320DD-8B15-25F8-782B-979C05DE333C}"/>
              </a:ext>
            </a:extLst>
          </p:cNvPr>
          <p:cNvGrpSpPr/>
          <p:nvPr/>
        </p:nvGrpSpPr>
        <p:grpSpPr>
          <a:xfrm>
            <a:off x="7485634" y="3881908"/>
            <a:ext cx="1670910" cy="1655006"/>
            <a:chOff x="2837916" y="3906898"/>
            <a:chExt cx="1670910" cy="1629698"/>
          </a:xfrm>
        </p:grpSpPr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D7B2F34C-7069-CE9A-B54D-F68F925673CC}"/>
                </a:ext>
              </a:extLst>
            </p:cNvPr>
            <p:cNvSpPr/>
            <p:nvPr/>
          </p:nvSpPr>
          <p:spPr>
            <a:xfrm>
              <a:off x="2837916" y="3906898"/>
              <a:ext cx="1670910" cy="101520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96CD9F2-9897-E2FB-9D64-77E6A9C68EE8}"/>
                </a:ext>
              </a:extLst>
            </p:cNvPr>
            <p:cNvSpPr/>
            <p:nvPr/>
          </p:nvSpPr>
          <p:spPr>
            <a:xfrm>
              <a:off x="2837916" y="4922105"/>
              <a:ext cx="1669312" cy="61449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5794D528-C048-6D03-C750-D6E0BCDDF22F}"/>
              </a:ext>
            </a:extLst>
          </p:cNvPr>
          <p:cNvGrpSpPr/>
          <p:nvPr/>
        </p:nvGrpSpPr>
        <p:grpSpPr>
          <a:xfrm>
            <a:off x="5187828" y="3906132"/>
            <a:ext cx="1669312" cy="1641285"/>
            <a:chOff x="446567" y="797440"/>
            <a:chExt cx="2163110" cy="2126792"/>
          </a:xfrm>
          <a:noFill/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B5898CC6-E2B7-D15B-CF91-D6AA7B3EC982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22D963C9-17C4-1205-6A38-6E4A66857BB0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id="{788BF616-2060-0E83-C541-21E3236BD26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13A645D0-0A1F-BC0F-2C4B-78CF9DCBA60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ECB15085-D2F4-6E10-4CD2-473C5E74C36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26E88DB9-E33A-F24E-D232-437A5DE58E9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9" name="Rectangle 478">
                    <a:extLst>
                      <a:ext uri="{FF2B5EF4-FFF2-40B4-BE49-F238E27FC236}">
                        <a16:creationId xmlns:a16="http://schemas.microsoft.com/office/drawing/2014/main" id="{C316FCCC-CFD4-7010-5F01-5EEECEA074A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F5C6B115-965F-37A1-E3FB-114E9DB76DC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A7C84270-C6C2-1404-AE92-BE0452E5CE3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1D23280F-5FF8-1D14-F0D0-0252CCDFFBA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7FCD7926-EB02-5194-7F01-CB1D5B33049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4029CDFD-FE6C-FD3F-EEB4-D6FD76E85B8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E9D6BB7B-D1B1-3189-CB61-F34939C64E9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84FADFC5-E699-F4B3-447A-03990CB0192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1F707D70-01B8-0551-DCDD-AE09565A245F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C349F1BE-4745-A734-F16C-8431F234386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37826BC6-7695-53D0-BDDD-879C5BC0E42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D40B26E0-2F1F-43BA-8C3D-57326080519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CB6A2820-C1C5-9341-A747-0FF946557C6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7" name="Rectangle 466">
                    <a:extLst>
                      <a:ext uri="{FF2B5EF4-FFF2-40B4-BE49-F238E27FC236}">
                        <a16:creationId xmlns:a16="http://schemas.microsoft.com/office/drawing/2014/main" id="{99BC7042-66FF-7CA4-02B1-EFCD606BCD2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DC569A95-F4A7-7F34-E268-E5AFDEAA918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0CDB42C6-7B9A-813F-C04D-C51EE5C20C6D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15873D31-E9CF-1B15-A0C3-FF2BE6C7394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3042187C-FEB0-F801-2A7A-741A42413A6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886F7230-DD4C-DD1B-C44B-FA043E45719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37758436-60FE-C62A-4BE8-88519991805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3" name="Rectangle 462">
                    <a:extLst>
                      <a:ext uri="{FF2B5EF4-FFF2-40B4-BE49-F238E27FC236}">
                        <a16:creationId xmlns:a16="http://schemas.microsoft.com/office/drawing/2014/main" id="{A31A6876-F925-C8BB-8F87-785B7F88C09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42B9D4A2-A147-70D9-C5E4-31F506F35F37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A9C7B385-72A0-40DE-A551-7D4BFA256492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B2CFE56D-9CCC-E88E-F348-48A8B011766E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93AFE61A-10E4-916E-C327-0CDEB9B3F84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A296BFBF-1DC2-2BA9-1D4F-FA79830BB07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72089BE2-6A2B-5BF8-7683-8B162FC24CE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83105E6D-2AF4-0480-B446-452EB85828B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58F61A4E-9C38-48DA-0092-951AA1275AB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FC1FE32D-853F-D823-2101-8B127119DC5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892C2B4D-CCAF-2C0E-1A99-2337E06BCB2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78B14FA4-CA31-65D5-83CB-071BEBE308A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643DFC77-AE37-68E7-8134-834B26A7E48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79DC13EE-40B5-0ED2-8ADE-AB8B3614E72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41766CD7-51C9-8BEF-1B92-1E6064F5FBA3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07E3A588-EE44-E863-32B9-B821B0D8FCE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C7F71FF-3B47-0B33-AFB6-EA5B86696943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F93EAC6A-3758-5466-99C3-B21B6C82029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57051571-0D14-347E-7A2D-B49DCC75748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EBB1B51D-F8A1-E1E4-E7D3-ED4C545A84D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057A8BCD-252C-1133-78F7-6504E1ED29B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F541DA6D-D336-E920-448B-C2F76633E5D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0890E0AE-A4E2-1BC2-0498-0C2605885DA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58EE529A-6DD2-E92E-5B50-1535F888849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6F90E4FA-E916-5D65-2EE7-1FB64B8AC11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43188ABD-4732-AEF5-4B1C-7371001CA45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406B6D4F-61B4-FA30-EE9C-90FC1024F9F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6B5B7853-F301-9A13-4D9E-D16DD959602A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1F12B579-8682-4209-EB77-EAE09C8CE513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4881A30B-8B72-1C4B-3854-BC5070F7C93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9" name="Rectangle 428">
                    <a:extLst>
                      <a:ext uri="{FF2B5EF4-FFF2-40B4-BE49-F238E27FC236}">
                        <a16:creationId xmlns:a16="http://schemas.microsoft.com/office/drawing/2014/main" id="{D0514086-E16D-DA61-F2AE-6FB78D484D3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5308E669-5711-E7C6-9AF2-9D5E026CE71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1243FE15-839F-B311-D391-350B7221823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BB9BFF8B-EDCF-6D5F-BE4E-A4030CDEF59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C9B2C2EF-B4DB-2F05-2D31-1FA45595333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62E91955-E364-DF48-91EE-7B047890BF8E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DBB42522-7773-B4DD-DDDA-6681C7974C9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5" name="Rectangle 424">
                    <a:extLst>
                      <a:ext uri="{FF2B5EF4-FFF2-40B4-BE49-F238E27FC236}">
                        <a16:creationId xmlns:a16="http://schemas.microsoft.com/office/drawing/2014/main" id="{A864C37A-B61F-337A-D9DE-0298A4BB837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B99EA7CD-8FBB-F42B-7F4F-B28F495FE7F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A7734A0B-889A-8C24-48C0-1D900CB6EDA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7FA42F23-5504-A3E7-FF73-FA9073A5B6D9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F70CC4A4-3E7F-BD37-9997-069DE517F741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EB08B285-3C3D-B573-06EF-139FC7F16A3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799C2AA6-52B0-D026-7C75-04B48805803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2B60C059-A297-805E-53F0-A81B5025D08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3" name="Rectangle 412">
                    <a:extLst>
                      <a:ext uri="{FF2B5EF4-FFF2-40B4-BE49-F238E27FC236}">
                        <a16:creationId xmlns:a16="http://schemas.microsoft.com/office/drawing/2014/main" id="{6BBCDFD6-C7F7-CE45-753F-12CEA3D0085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C6D84495-4E37-6AD1-8413-C645386C91E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09C328E3-CB70-4160-03E1-45F3A0CB24E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6A312CFF-2A16-0872-E343-F2CFF2ECB01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A428F75-55F6-E5E5-2402-6098C5355A8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F13C35B6-2B46-2835-F196-2A9DD8FA97B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98BBA04D-C184-9C6F-145B-2340D03AEE3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9" name="Rectangle 408">
                    <a:extLst>
                      <a:ext uri="{FF2B5EF4-FFF2-40B4-BE49-F238E27FC236}">
                        <a16:creationId xmlns:a16="http://schemas.microsoft.com/office/drawing/2014/main" id="{13A5DC66-CA1F-41BA-1788-F5DF61585F12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C6FD49BB-B47D-78F7-F739-57B1435CED1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DC2B0D9-B413-A6D1-8011-8DCC9381140C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711896EE-A7C3-4E50-193C-D099911F5E4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4193ADF9-0072-C19F-1F53-27E86C0D55A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C64AAF6B-0F4A-30AE-847A-448AF150F06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7B6F1AC3-E781-F7B5-B9FB-66CB4DFD48E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5556E12C-AF60-C139-D1BF-2811BA25A6D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8592B131-9377-744D-8A24-1032AE41585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FCD822FA-89BF-AE32-A05D-55BFD7A04ADD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0759A15D-983A-E1F0-F188-FD400C532E1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3FBA4F1B-DE56-1D2E-FD87-26C2619F26F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4128F9BD-541A-512D-481F-FE614E9A134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17C46F3E-B6EB-CD60-AD2E-AD733E6E6B9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C9034F8E-9C4E-7E04-8A7B-53C4ACABAC0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1E7CBAF6-F250-A292-1F50-1D8AB73B507E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D1C65325-29DB-89B8-9DD2-7E1A4BA26C4A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1DF6882F-D847-6F8E-105D-877CA8AB728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4B3F25CA-ADEA-F7F1-4587-079BE874EA7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6F60EFDC-A0C5-CFBD-7FBD-78918204C5D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id="{936A9155-4591-83AF-A7F8-46914F9298A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F6B58434-B346-F6EB-2E04-2147DCE3FA5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95C87ECD-0B8D-2A0E-1982-367D1701E7F3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1C740D00-B10B-86AB-9A2E-65BB99DA0311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B4BDD57D-A7D2-C8BA-141F-805C806810F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6EB7B2EC-5E1F-E56B-64F2-8480DE89A4F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4D49357D-A66E-ECA9-67BB-B188067FAB9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21CF6760-E613-0BBA-3D46-18FCFA5F655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74FBC85B-A933-9D8E-394E-69CC9A7622DC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35984822-C2E3-4C00-DB41-D9BBC5D131D2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C0B184BA-9FFC-7E72-BB87-C4CD76D6569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8174F64C-4241-E5EE-A97E-E453F971438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6D55D5F4-941E-CC73-903C-8400582E686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CFB4BC24-CFE9-A529-E549-38EFEBF5DC9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BA335B20-08E1-4A61-B0B1-D2B40BE97F6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A3CDAB4F-7365-B1DB-730B-9B7D03B6A70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CC76B79C-9943-82F5-EA11-87756CA951D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D6F82BA-938E-9980-A52A-72860D3FC4C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DF1785F5-5C3E-1ACB-27E8-D5062FD2B2F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8D4F3F24-205F-8760-919F-6C9C9EB892A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CE0A5993-AD14-D425-8FEA-96A42B02765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3C0D8798-81A2-D4C8-0356-A6702637F92D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A6B9AC3A-BF0E-A9CF-6AA3-A8760F6261B3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EB9A11D0-F965-9056-8B08-9630B5D16FD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78DE66F5-4678-BF1B-380F-E69CB1E9A25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5181D29B-BE32-3999-416D-8BA952DCAF0A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12802866-F8C9-0605-C572-B80D0E0C1B0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272C45A-EB28-DB81-7F0A-7B879530BED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8BC1FC58-D62C-75B6-4847-81E058DEA7F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0C0F692-E268-F937-7E85-3517FBC65C0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CB3A66E1-46F8-5377-B21C-04763E5158C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EC4B9814-0498-1C41-72D7-3CC819E64FC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FA664109-AF98-BBCF-7761-C06736E360F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3BA9F15C-5D35-F26C-72CD-A4BE842361CA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FA5E4974-4BCD-76FA-A28D-6E5C50C2C4FF}"/>
              </a:ext>
            </a:extLst>
          </p:cNvPr>
          <p:cNvGrpSpPr/>
          <p:nvPr/>
        </p:nvGrpSpPr>
        <p:grpSpPr>
          <a:xfrm>
            <a:off x="9862258" y="3881908"/>
            <a:ext cx="1669971" cy="1661724"/>
            <a:chOff x="5177851" y="4889417"/>
            <a:chExt cx="1669971" cy="647184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A107BBD2-8F1B-F7AD-B65F-2DF13C4DAAF5}"/>
                </a:ext>
              </a:extLst>
            </p:cNvPr>
            <p:cNvSpPr/>
            <p:nvPr/>
          </p:nvSpPr>
          <p:spPr>
            <a:xfrm>
              <a:off x="5178510" y="5310262"/>
              <a:ext cx="1669312" cy="22633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86B96C77-5BC6-64D3-194C-BCD779722BAB}"/>
                </a:ext>
              </a:extLst>
            </p:cNvPr>
            <p:cNvSpPr/>
            <p:nvPr/>
          </p:nvSpPr>
          <p:spPr>
            <a:xfrm>
              <a:off x="5177851" y="4889417"/>
              <a:ext cx="1669312" cy="42084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9BA451B5-831E-232B-307B-C9E553C52927}"/>
              </a:ext>
            </a:extLst>
          </p:cNvPr>
          <p:cNvGrpSpPr/>
          <p:nvPr/>
        </p:nvGrpSpPr>
        <p:grpSpPr>
          <a:xfrm>
            <a:off x="7485990" y="3894308"/>
            <a:ext cx="1669312" cy="1641285"/>
            <a:chOff x="446567" y="797440"/>
            <a:chExt cx="2163110" cy="2126792"/>
          </a:xfrm>
          <a:noFill/>
        </p:grpSpPr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5B09A3C0-4EB1-3808-1109-32C6C105A7CB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C615D6B4-E915-289A-E682-D56FB41BFACD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17" name="Group 616">
                  <a:extLst>
                    <a:ext uri="{FF2B5EF4-FFF2-40B4-BE49-F238E27FC236}">
                      <a16:creationId xmlns:a16="http://schemas.microsoft.com/office/drawing/2014/main" id="{E86B6951-3E94-7945-EB67-A5118042278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A7830839-2507-CD32-CC10-544C61C0BD0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74A2168F-F03B-7482-0D3B-ECBF17BB4EA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6" name="Rectangle 625">
                    <a:extLst>
                      <a:ext uri="{FF2B5EF4-FFF2-40B4-BE49-F238E27FC236}">
                        <a16:creationId xmlns:a16="http://schemas.microsoft.com/office/drawing/2014/main" id="{124D8474-B037-9D94-739A-3B5EE1FCD2B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FD96CA12-3831-401E-1F22-60D094B7B40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02FC7995-48D2-36FA-F3E7-3094B7765C6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18" name="Group 617">
                  <a:extLst>
                    <a:ext uri="{FF2B5EF4-FFF2-40B4-BE49-F238E27FC236}">
                      <a16:creationId xmlns:a16="http://schemas.microsoft.com/office/drawing/2014/main" id="{B181FD06-14F3-6C03-8D4D-935B80CDE85D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A4770EF9-E323-7C0A-37CC-B3AF4BEBD71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BDDC75E2-ED45-05FD-0400-AA89B6D7EBD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024B3F0D-2D33-09AB-9FE7-80F1BDDBC50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2" name="Rectangle 621">
                    <a:extLst>
                      <a:ext uri="{FF2B5EF4-FFF2-40B4-BE49-F238E27FC236}">
                        <a16:creationId xmlns:a16="http://schemas.microsoft.com/office/drawing/2014/main" id="{DBFF3B4E-F286-38F6-AEAB-17CB2A7A344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A4A9E683-8D1F-93CE-414B-253A4B04E4C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5381CD32-8520-58BF-5AF6-47A7989DB319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D477488F-C251-BED0-FAD3-E063DF27877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12" name="Rectangle 611">
                    <a:extLst>
                      <a:ext uri="{FF2B5EF4-FFF2-40B4-BE49-F238E27FC236}">
                        <a16:creationId xmlns:a16="http://schemas.microsoft.com/office/drawing/2014/main" id="{C35DA03E-CA94-A92C-1E84-25975E5A4E2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3" name="Rectangle 612">
                    <a:extLst>
                      <a:ext uri="{FF2B5EF4-FFF2-40B4-BE49-F238E27FC236}">
                        <a16:creationId xmlns:a16="http://schemas.microsoft.com/office/drawing/2014/main" id="{0D04D2C5-E4AE-1809-D316-9A485460A41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4" name="Rectangle 613">
                    <a:extLst>
                      <a:ext uri="{FF2B5EF4-FFF2-40B4-BE49-F238E27FC236}">
                        <a16:creationId xmlns:a16="http://schemas.microsoft.com/office/drawing/2014/main" id="{5E613D64-7712-4010-09B6-82F8A1522FB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5" name="Rectangle 614">
                    <a:extLst>
                      <a:ext uri="{FF2B5EF4-FFF2-40B4-BE49-F238E27FC236}">
                        <a16:creationId xmlns:a16="http://schemas.microsoft.com/office/drawing/2014/main" id="{83DCDF57-9641-ACD4-A3D9-8D0F59EEA4CF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6" name="Rectangle 615">
                    <a:extLst>
                      <a:ext uri="{FF2B5EF4-FFF2-40B4-BE49-F238E27FC236}">
                        <a16:creationId xmlns:a16="http://schemas.microsoft.com/office/drawing/2014/main" id="{8F32B0E8-CBB1-2195-5881-C93300AEADC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06" name="Group 605">
                  <a:extLst>
                    <a:ext uri="{FF2B5EF4-FFF2-40B4-BE49-F238E27FC236}">
                      <a16:creationId xmlns:a16="http://schemas.microsoft.com/office/drawing/2014/main" id="{A453CE2A-47EA-964E-8773-1D626EEA815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3652F046-FC34-567C-1D2D-966DB53FCC5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8" name="Rectangle 607">
                    <a:extLst>
                      <a:ext uri="{FF2B5EF4-FFF2-40B4-BE49-F238E27FC236}">
                        <a16:creationId xmlns:a16="http://schemas.microsoft.com/office/drawing/2014/main" id="{A242D725-6617-18AD-DA37-C212F358EF6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:a16="http://schemas.microsoft.com/office/drawing/2014/main" id="{E1D532CD-3B70-DD21-C484-C1E8603BF0D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0" name="Rectangle 609">
                    <a:extLst>
                      <a:ext uri="{FF2B5EF4-FFF2-40B4-BE49-F238E27FC236}">
                        <a16:creationId xmlns:a16="http://schemas.microsoft.com/office/drawing/2014/main" id="{EAC95ACC-A77A-4CAD-50B7-F0F87350F01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11" name="Rectangle 610">
                    <a:extLst>
                      <a:ext uri="{FF2B5EF4-FFF2-40B4-BE49-F238E27FC236}">
                        <a16:creationId xmlns:a16="http://schemas.microsoft.com/office/drawing/2014/main" id="{DFADCC41-9091-F849-629A-3CE942AB16E1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0906335F-3958-07F4-A974-619004EE934F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93" name="Group 592">
                  <a:extLst>
                    <a:ext uri="{FF2B5EF4-FFF2-40B4-BE49-F238E27FC236}">
                      <a16:creationId xmlns:a16="http://schemas.microsoft.com/office/drawing/2014/main" id="{2EB387A4-C997-141C-E0E3-F679ED98DD9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00" name="Rectangle 599">
                    <a:extLst>
                      <a:ext uri="{FF2B5EF4-FFF2-40B4-BE49-F238E27FC236}">
                        <a16:creationId xmlns:a16="http://schemas.microsoft.com/office/drawing/2014/main" id="{629DB56C-CDA8-B578-66C9-E6C26E76506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1" name="Rectangle 600">
                    <a:extLst>
                      <a:ext uri="{FF2B5EF4-FFF2-40B4-BE49-F238E27FC236}">
                        <a16:creationId xmlns:a16="http://schemas.microsoft.com/office/drawing/2014/main" id="{699532D5-D11A-83CF-A2C8-3D64B5F7B3C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2" name="Rectangle 601">
                    <a:extLst>
                      <a:ext uri="{FF2B5EF4-FFF2-40B4-BE49-F238E27FC236}">
                        <a16:creationId xmlns:a16="http://schemas.microsoft.com/office/drawing/2014/main" id="{09D0F6F4-F49C-90A5-2F99-26CA96F7E3C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3" name="Rectangle 602">
                    <a:extLst>
                      <a:ext uri="{FF2B5EF4-FFF2-40B4-BE49-F238E27FC236}">
                        <a16:creationId xmlns:a16="http://schemas.microsoft.com/office/drawing/2014/main" id="{8A9D4F6A-0A10-BEB7-59C9-943BA980FF3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4" name="Rectangle 603">
                    <a:extLst>
                      <a:ext uri="{FF2B5EF4-FFF2-40B4-BE49-F238E27FC236}">
                        <a16:creationId xmlns:a16="http://schemas.microsoft.com/office/drawing/2014/main" id="{74FDCE3D-0D31-3A7F-51AD-A3D3DCE2033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49C29107-65A7-1A6C-AD5F-1F47763F785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95" name="Rectangle 594">
                    <a:extLst>
                      <a:ext uri="{FF2B5EF4-FFF2-40B4-BE49-F238E27FC236}">
                        <a16:creationId xmlns:a16="http://schemas.microsoft.com/office/drawing/2014/main" id="{9F07C2A6-D2CA-FED1-3AA7-E995FDA0B1C2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6" name="Rectangle 595">
                    <a:extLst>
                      <a:ext uri="{FF2B5EF4-FFF2-40B4-BE49-F238E27FC236}">
                        <a16:creationId xmlns:a16="http://schemas.microsoft.com/office/drawing/2014/main" id="{D6FC68CE-B6F1-A04C-93E2-C15BF71039A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7" name="Rectangle 596">
                    <a:extLst>
                      <a:ext uri="{FF2B5EF4-FFF2-40B4-BE49-F238E27FC236}">
                        <a16:creationId xmlns:a16="http://schemas.microsoft.com/office/drawing/2014/main" id="{F0E24B1D-AD1F-3BD3-4AE7-3D787FEBCF8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8" name="Rectangle 597">
                    <a:extLst>
                      <a:ext uri="{FF2B5EF4-FFF2-40B4-BE49-F238E27FC236}">
                        <a16:creationId xmlns:a16="http://schemas.microsoft.com/office/drawing/2014/main" id="{6BEFFAAB-6E63-B34C-C192-AEEFD0EA75A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9" name="Rectangle 598">
                    <a:extLst>
                      <a:ext uri="{FF2B5EF4-FFF2-40B4-BE49-F238E27FC236}">
                        <a16:creationId xmlns:a16="http://schemas.microsoft.com/office/drawing/2014/main" id="{8AACC4C7-046E-AE91-63D0-4986B7AA1D1A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D05AE744-F194-E400-A593-28D7787C39C0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A08403C4-A08A-6263-5060-E3092E53366E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88" name="Rectangle 587">
                    <a:extLst>
                      <a:ext uri="{FF2B5EF4-FFF2-40B4-BE49-F238E27FC236}">
                        <a16:creationId xmlns:a16="http://schemas.microsoft.com/office/drawing/2014/main" id="{23C44479-D2CF-4724-AB75-B5674761167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93AC112C-E2F4-BD7D-3D97-435EC70B9A5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8C10E668-9675-418C-8843-B7E7A9F30C8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id="{4F521025-2BA8-A290-7424-1F3BD7764FA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id="{E425BE19-13EA-CA72-5855-0755ED3777F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id="{0F3FEB22-4899-2616-24E3-C2267E27974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83" name="Rectangle 582">
                    <a:extLst>
                      <a:ext uri="{FF2B5EF4-FFF2-40B4-BE49-F238E27FC236}">
                        <a16:creationId xmlns:a16="http://schemas.microsoft.com/office/drawing/2014/main" id="{F5A3FAB1-FED2-86B5-6EA5-1E37037AAEE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4" name="Rectangle 583">
                    <a:extLst>
                      <a:ext uri="{FF2B5EF4-FFF2-40B4-BE49-F238E27FC236}">
                        <a16:creationId xmlns:a16="http://schemas.microsoft.com/office/drawing/2014/main" id="{EDA4C6CF-82D6-8EEF-AC05-2561C50C626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5" name="Rectangle 584">
                    <a:extLst>
                      <a:ext uri="{FF2B5EF4-FFF2-40B4-BE49-F238E27FC236}">
                        <a16:creationId xmlns:a16="http://schemas.microsoft.com/office/drawing/2014/main" id="{8594A798-AD31-9932-A884-9896F6C18CD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6" name="Rectangle 585">
                    <a:extLst>
                      <a:ext uri="{FF2B5EF4-FFF2-40B4-BE49-F238E27FC236}">
                        <a16:creationId xmlns:a16="http://schemas.microsoft.com/office/drawing/2014/main" id="{638EE275-8696-D43E-FAA8-54C864943B25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7" name="Rectangle 586">
                    <a:extLst>
                      <a:ext uri="{FF2B5EF4-FFF2-40B4-BE49-F238E27FC236}">
                        <a16:creationId xmlns:a16="http://schemas.microsoft.com/office/drawing/2014/main" id="{8EA81A0E-C4D9-5322-3ACC-0C6C0213015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6C55E03C-25BB-B82D-91F3-C9788063E30F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2AAACCF6-5B63-D2C2-D389-6E0CE17AB5B3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2DF5B5EF-F291-80F1-0D15-99CBEDFEDC3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7" name="Rectangle 576">
                    <a:extLst>
                      <a:ext uri="{FF2B5EF4-FFF2-40B4-BE49-F238E27FC236}">
                        <a16:creationId xmlns:a16="http://schemas.microsoft.com/office/drawing/2014/main" id="{19DA8865-0758-1F19-411E-923596B4B6F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2171C912-6AC7-C472-B593-908B518CC49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9" name="Rectangle 578">
                    <a:extLst>
                      <a:ext uri="{FF2B5EF4-FFF2-40B4-BE49-F238E27FC236}">
                        <a16:creationId xmlns:a16="http://schemas.microsoft.com/office/drawing/2014/main" id="{AC71630F-43FF-31E9-0DA6-A6E3336867E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:a16="http://schemas.microsoft.com/office/drawing/2014/main" id="{F2A3FB2D-8FAB-5FE9-0B2C-462081C2FA70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CCF15AC8-C799-687E-07FF-94CDF2D97909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DE1BA632-1F04-8D7A-08FE-5ED2B7A1D27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CBDF4726-380D-B416-D68E-05E008CC8A1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3C91356C-0C75-B747-A083-848DAF71D93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id="{B734C5D8-F285-1C77-5B18-8FDBB09AA75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id="{73C15E3C-E449-4014-F7CF-230FA203D96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6586410F-58D4-C2D5-9464-85A69F68B9BA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F2822581-07CE-635E-F224-9DB77BBB81F1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68A9B279-E66A-D9F3-872D-0414AA3F5A5E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59" name="Rectangle 558">
                    <a:extLst>
                      <a:ext uri="{FF2B5EF4-FFF2-40B4-BE49-F238E27FC236}">
                        <a16:creationId xmlns:a16="http://schemas.microsoft.com/office/drawing/2014/main" id="{69882581-61DC-E818-0795-1DEFE184DDC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:a16="http://schemas.microsoft.com/office/drawing/2014/main" id="{7AE839A4-3307-FD5E-35DB-FC298C1F6C66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61" name="Rectangle 560">
                    <a:extLst>
                      <a:ext uri="{FF2B5EF4-FFF2-40B4-BE49-F238E27FC236}">
                        <a16:creationId xmlns:a16="http://schemas.microsoft.com/office/drawing/2014/main" id="{6C5D7480-8D55-3548-6EB6-EA3EE5B24BC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62" name="Rectangle 561">
                    <a:extLst>
                      <a:ext uri="{FF2B5EF4-FFF2-40B4-BE49-F238E27FC236}">
                        <a16:creationId xmlns:a16="http://schemas.microsoft.com/office/drawing/2014/main" id="{6101D989-6134-8565-AD95-B516B215C64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63" name="Rectangle 562">
                    <a:extLst>
                      <a:ext uri="{FF2B5EF4-FFF2-40B4-BE49-F238E27FC236}">
                        <a16:creationId xmlns:a16="http://schemas.microsoft.com/office/drawing/2014/main" id="{58ACAD95-5714-C492-5616-3F95021C018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6223C2B4-C4C9-2365-56ED-8EB91C6E286E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54" name="Rectangle 553">
                    <a:extLst>
                      <a:ext uri="{FF2B5EF4-FFF2-40B4-BE49-F238E27FC236}">
                        <a16:creationId xmlns:a16="http://schemas.microsoft.com/office/drawing/2014/main" id="{AA48BD4A-61DB-E97A-C620-BE901B3554C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5" name="Rectangle 554">
                    <a:extLst>
                      <a:ext uri="{FF2B5EF4-FFF2-40B4-BE49-F238E27FC236}">
                        <a16:creationId xmlns:a16="http://schemas.microsoft.com/office/drawing/2014/main" id="{2CDFC0A2-D2CB-3E7F-723E-7B6B9433E5D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6" name="Rectangle 555">
                    <a:extLst>
                      <a:ext uri="{FF2B5EF4-FFF2-40B4-BE49-F238E27FC236}">
                        <a16:creationId xmlns:a16="http://schemas.microsoft.com/office/drawing/2014/main" id="{0AF50877-255D-DEAA-46AA-766BBE2F9AA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7" name="Rectangle 556">
                    <a:extLst>
                      <a:ext uri="{FF2B5EF4-FFF2-40B4-BE49-F238E27FC236}">
                        <a16:creationId xmlns:a16="http://schemas.microsoft.com/office/drawing/2014/main" id="{B872976A-044E-62ED-C4D2-8059F94912A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8" name="Rectangle 557">
                    <a:extLst>
                      <a:ext uri="{FF2B5EF4-FFF2-40B4-BE49-F238E27FC236}">
                        <a16:creationId xmlns:a16="http://schemas.microsoft.com/office/drawing/2014/main" id="{14BF710A-FCF9-E843-BBE7-326D1CE5629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1BA77F69-066D-38DD-5ED4-9AA9493E0D01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EAA3358A-4150-19B5-BB76-BE90827B87E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47" name="Rectangle 546">
                    <a:extLst>
                      <a:ext uri="{FF2B5EF4-FFF2-40B4-BE49-F238E27FC236}">
                        <a16:creationId xmlns:a16="http://schemas.microsoft.com/office/drawing/2014/main" id="{BAE0FCA7-FECC-D03E-A8B0-83F14A2B643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8" name="Rectangle 547">
                    <a:extLst>
                      <a:ext uri="{FF2B5EF4-FFF2-40B4-BE49-F238E27FC236}">
                        <a16:creationId xmlns:a16="http://schemas.microsoft.com/office/drawing/2014/main" id="{636D0279-7AFE-4754-CAAA-4B25B1A5695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:a16="http://schemas.microsoft.com/office/drawing/2014/main" id="{9DB00971-9499-42CD-B0EF-6615049C08F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0" name="Rectangle 549">
                    <a:extLst>
                      <a:ext uri="{FF2B5EF4-FFF2-40B4-BE49-F238E27FC236}">
                        <a16:creationId xmlns:a16="http://schemas.microsoft.com/office/drawing/2014/main" id="{EAE7625E-1DBA-F4C2-C048-14A211FF334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1" name="Rectangle 550">
                    <a:extLst>
                      <a:ext uri="{FF2B5EF4-FFF2-40B4-BE49-F238E27FC236}">
                        <a16:creationId xmlns:a16="http://schemas.microsoft.com/office/drawing/2014/main" id="{5E61AFB8-BB44-D1C4-778E-487CBD950C3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41" name="Group 540">
                  <a:extLst>
                    <a:ext uri="{FF2B5EF4-FFF2-40B4-BE49-F238E27FC236}">
                      <a16:creationId xmlns:a16="http://schemas.microsoft.com/office/drawing/2014/main" id="{A285FF08-0F81-5AF2-8428-4CAF20E672A2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0FBD86ED-7D32-5A7E-273C-32DBB65F50EA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EAEAD50F-2675-FD1B-C953-BFC3DC6B629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E8FA3D58-BE8B-DCF4-ED63-FF6FF463D65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B2B96A1B-7DA9-E071-A394-0264668C188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88FCBCA9-621F-0B84-007E-C00DB67FDE93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3C8E9A38-C4E9-B88E-607B-3D6F4117AA10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DCBA3A08-D9AE-3508-EEF0-320BA3733E0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5268FD4F-396C-1B0B-F42E-C8A425FF5E8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F2538F53-8A3B-B374-662B-E68A3B8876A9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4130736D-32AC-547F-2F2F-9C79D4ED26F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8" name="Rectangle 537">
                    <a:extLst>
                      <a:ext uri="{FF2B5EF4-FFF2-40B4-BE49-F238E27FC236}">
                        <a16:creationId xmlns:a16="http://schemas.microsoft.com/office/drawing/2014/main" id="{C122EFA8-2914-33FD-0679-3A3AF3BB5DE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197ED295-7727-64ED-1C75-DECA5E81799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6CD58BC1-CE2F-2B05-65CE-9CBFBA9AE0C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2AABFE4E-2E30-8808-AF14-B88C8C1BBB8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C930B0D4-9D93-3663-1C28-A3FE87FEA9A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C237CFD0-FE36-16AA-08EF-35640DB081D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14EA315A-8F29-AA87-7727-E80EF2C57B8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28E5FAB7-58D1-DC93-27A2-1BBBD1E88B9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2B019EBD-F0BA-97BF-6CCB-4E87276A5231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6799A6B6-C03F-9D43-E51F-F536020BF637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B7D22054-6BAA-ACC5-4FCC-3D44C410B080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A9C892CF-14A7-F5A3-AC41-50F64EA145A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E368D01-4DD2-3AEE-AF11-F94221E08CC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F66A10A5-9273-A7DA-A124-B16E03C6B594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9FA08FE0-9740-C748-05AE-6DB8E82131C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27A545E0-6376-0D22-6D0A-3EFA60CEA99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18" name="Rectangle 517">
                    <a:extLst>
                      <a:ext uri="{FF2B5EF4-FFF2-40B4-BE49-F238E27FC236}">
                        <a16:creationId xmlns:a16="http://schemas.microsoft.com/office/drawing/2014/main" id="{D07DE8E6-1A99-20A3-883F-1EDB7ABC1F3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FF77779E-718D-13A7-7359-FD856DD9E0E4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:a16="http://schemas.microsoft.com/office/drawing/2014/main" id="{DAD25ECB-D771-9AA2-911D-53F79BEBF6D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1" name="Rectangle 520">
                    <a:extLst>
                      <a:ext uri="{FF2B5EF4-FFF2-40B4-BE49-F238E27FC236}">
                        <a16:creationId xmlns:a16="http://schemas.microsoft.com/office/drawing/2014/main" id="{A08A2A81-0A94-87C9-0F22-ABB8E3334FBA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id="{4AA3D5BC-CF7B-9AF2-A48B-F1CA3F5A0A3E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E0AA4BEB-0390-2025-9362-52DFE2137A1F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F9A6585E-C0EE-830F-7C10-17BCDF9C0F9F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13D3B963-8FCC-A182-99B0-2BCC249E885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2" name="Rectangle 511">
                    <a:extLst>
                      <a:ext uri="{FF2B5EF4-FFF2-40B4-BE49-F238E27FC236}">
                        <a16:creationId xmlns:a16="http://schemas.microsoft.com/office/drawing/2014/main" id="{10617514-0D1F-5EED-F660-F494511BF46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E5C954C4-9330-8C42-93F1-05171A99855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4" name="Rectangle 513">
                    <a:extLst>
                      <a:ext uri="{FF2B5EF4-FFF2-40B4-BE49-F238E27FC236}">
                        <a16:creationId xmlns:a16="http://schemas.microsoft.com/office/drawing/2014/main" id="{B9CED292-0CCC-8ACE-EC5D-344357C2B78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94C27143-D25B-88AC-0534-477D70E94A0B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E834EB5B-0676-1C25-7BA1-FAC397B170F1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DE86E06A-2DD3-A7DA-AF6E-FED06978D47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B898D1C-0C20-79A8-D4F4-11D2ED30032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BF7F45FB-8CA3-CD02-3B67-5C5308B1E580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5363F11B-852F-A99A-C48F-F4AC9890ECE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20FC8554-74FE-9111-8C71-44A4D5BD42D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4AA42286-A9F8-1693-51B3-E763245FC63D}"/>
              </a:ext>
            </a:extLst>
          </p:cNvPr>
          <p:cNvGrpSpPr/>
          <p:nvPr/>
        </p:nvGrpSpPr>
        <p:grpSpPr>
          <a:xfrm>
            <a:off x="9867423" y="3881908"/>
            <a:ext cx="1669312" cy="1641285"/>
            <a:chOff x="446567" y="797440"/>
            <a:chExt cx="2163110" cy="2126792"/>
          </a:xfrm>
          <a:noFill/>
        </p:grpSpPr>
        <p:grpSp>
          <p:nvGrpSpPr>
            <p:cNvPr id="630" name="Group 629">
              <a:extLst>
                <a:ext uri="{FF2B5EF4-FFF2-40B4-BE49-F238E27FC236}">
                  <a16:creationId xmlns:a16="http://schemas.microsoft.com/office/drawing/2014/main" id="{44BFD69A-8CA4-826A-5196-30B455157617}"/>
                </a:ext>
              </a:extLst>
            </p:cNvPr>
            <p:cNvGrpSpPr/>
            <p:nvPr/>
          </p:nvGrpSpPr>
          <p:grpSpPr>
            <a:xfrm>
              <a:off x="446567" y="797440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B3F3CABC-0DFD-7C22-409D-754382349A32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50" name="Group 749">
                  <a:extLst>
                    <a:ext uri="{FF2B5EF4-FFF2-40B4-BE49-F238E27FC236}">
                      <a16:creationId xmlns:a16="http://schemas.microsoft.com/office/drawing/2014/main" id="{97652871-4524-C91E-207E-204FAD3E89D6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8276BC51-4257-894D-2EA2-118BFF998283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8" name="Rectangle 757">
                    <a:extLst>
                      <a:ext uri="{FF2B5EF4-FFF2-40B4-BE49-F238E27FC236}">
                        <a16:creationId xmlns:a16="http://schemas.microsoft.com/office/drawing/2014/main" id="{F843F1B5-1711-C28E-28E5-1A2FD22EE4AE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9" name="Rectangle 758">
                    <a:extLst>
                      <a:ext uri="{FF2B5EF4-FFF2-40B4-BE49-F238E27FC236}">
                        <a16:creationId xmlns:a16="http://schemas.microsoft.com/office/drawing/2014/main" id="{08E77ED9-F013-72F5-D5D1-DDF1B9502D8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60" name="Rectangle 759">
                    <a:extLst>
                      <a:ext uri="{FF2B5EF4-FFF2-40B4-BE49-F238E27FC236}">
                        <a16:creationId xmlns:a16="http://schemas.microsoft.com/office/drawing/2014/main" id="{9A43E5A2-E343-E7FE-D66F-A1298E95CD6E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61" name="Rectangle 760">
                    <a:extLst>
                      <a:ext uri="{FF2B5EF4-FFF2-40B4-BE49-F238E27FC236}">
                        <a16:creationId xmlns:a16="http://schemas.microsoft.com/office/drawing/2014/main" id="{61E242CA-EEF2-F248-2547-C45D3B6E8A8F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51" name="Group 750">
                  <a:extLst>
                    <a:ext uri="{FF2B5EF4-FFF2-40B4-BE49-F238E27FC236}">
                      <a16:creationId xmlns:a16="http://schemas.microsoft.com/office/drawing/2014/main" id="{5A2F8642-41AD-0839-6FDE-CB4DD1FB89C8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52" name="Rectangle 751">
                    <a:extLst>
                      <a:ext uri="{FF2B5EF4-FFF2-40B4-BE49-F238E27FC236}">
                        <a16:creationId xmlns:a16="http://schemas.microsoft.com/office/drawing/2014/main" id="{C4632DEA-BC41-09CB-E3CB-3CAAF8BA2B9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3" name="Rectangle 752">
                    <a:extLst>
                      <a:ext uri="{FF2B5EF4-FFF2-40B4-BE49-F238E27FC236}">
                        <a16:creationId xmlns:a16="http://schemas.microsoft.com/office/drawing/2014/main" id="{87212094-1C01-6DFD-BAC5-FBDC7054573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4" name="Rectangle 753">
                    <a:extLst>
                      <a:ext uri="{FF2B5EF4-FFF2-40B4-BE49-F238E27FC236}">
                        <a16:creationId xmlns:a16="http://schemas.microsoft.com/office/drawing/2014/main" id="{C8ABC657-7114-2DEA-B2FC-4DFABD61A25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3DF4B9BB-2E0F-C98A-3CFB-95D8F82BD64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6680A533-5232-C839-7DB2-81FF98D5A365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D2C87779-9489-E14B-0F69-754ED27989F8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F2F4E0ED-7B5E-28B7-2E8B-599371EA504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45" name="Rectangle 744">
                    <a:extLst>
                      <a:ext uri="{FF2B5EF4-FFF2-40B4-BE49-F238E27FC236}">
                        <a16:creationId xmlns:a16="http://schemas.microsoft.com/office/drawing/2014/main" id="{7AD246EC-5E7F-6D14-2141-F747FA930DA5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6" name="Rectangle 745">
                    <a:extLst>
                      <a:ext uri="{FF2B5EF4-FFF2-40B4-BE49-F238E27FC236}">
                        <a16:creationId xmlns:a16="http://schemas.microsoft.com/office/drawing/2014/main" id="{29E8A98A-8A03-E9E8-5204-FF2FE585CC8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7" name="Rectangle 746">
                    <a:extLst>
                      <a:ext uri="{FF2B5EF4-FFF2-40B4-BE49-F238E27FC236}">
                        <a16:creationId xmlns:a16="http://schemas.microsoft.com/office/drawing/2014/main" id="{F365CAD0-7920-6C53-66D9-1F527FD74DF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8" name="Rectangle 747">
                    <a:extLst>
                      <a:ext uri="{FF2B5EF4-FFF2-40B4-BE49-F238E27FC236}">
                        <a16:creationId xmlns:a16="http://schemas.microsoft.com/office/drawing/2014/main" id="{C337C9BA-0124-479D-8AD8-BE61D1FFC0B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9" name="Rectangle 748">
                    <a:extLst>
                      <a:ext uri="{FF2B5EF4-FFF2-40B4-BE49-F238E27FC236}">
                        <a16:creationId xmlns:a16="http://schemas.microsoft.com/office/drawing/2014/main" id="{1E4841CB-76DA-63ED-438E-E43B9C8B6E0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39" name="Group 738">
                  <a:extLst>
                    <a:ext uri="{FF2B5EF4-FFF2-40B4-BE49-F238E27FC236}">
                      <a16:creationId xmlns:a16="http://schemas.microsoft.com/office/drawing/2014/main" id="{F2DD4B45-7AD9-EF10-7AE5-D89990D95AF2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40" name="Rectangle 739">
                    <a:extLst>
                      <a:ext uri="{FF2B5EF4-FFF2-40B4-BE49-F238E27FC236}">
                        <a16:creationId xmlns:a16="http://schemas.microsoft.com/office/drawing/2014/main" id="{FB45C472-B4D2-F730-8574-779419EFE05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1" name="Rectangle 740">
                    <a:extLst>
                      <a:ext uri="{FF2B5EF4-FFF2-40B4-BE49-F238E27FC236}">
                        <a16:creationId xmlns:a16="http://schemas.microsoft.com/office/drawing/2014/main" id="{47ADCD4B-5614-04CF-B08C-39B470911600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2" name="Rectangle 741">
                    <a:extLst>
                      <a:ext uri="{FF2B5EF4-FFF2-40B4-BE49-F238E27FC236}">
                        <a16:creationId xmlns:a16="http://schemas.microsoft.com/office/drawing/2014/main" id="{C9EA59E7-24D8-1D46-6CCD-BEC2EB03AF27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3" name="Rectangle 742">
                    <a:extLst>
                      <a:ext uri="{FF2B5EF4-FFF2-40B4-BE49-F238E27FC236}">
                        <a16:creationId xmlns:a16="http://schemas.microsoft.com/office/drawing/2014/main" id="{CB8117DD-45E4-D462-8CDE-DD0C7B789E1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4" name="Rectangle 743">
                    <a:extLst>
                      <a:ext uri="{FF2B5EF4-FFF2-40B4-BE49-F238E27FC236}">
                        <a16:creationId xmlns:a16="http://schemas.microsoft.com/office/drawing/2014/main" id="{33FA8770-4A1A-FE3E-5723-5A5E0B296AC4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99" name="Group 698">
                <a:extLst>
                  <a:ext uri="{FF2B5EF4-FFF2-40B4-BE49-F238E27FC236}">
                    <a16:creationId xmlns:a16="http://schemas.microsoft.com/office/drawing/2014/main" id="{7DDEBD9B-7C71-5ECD-0F29-0EFFF096BB84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26" name="Group 725">
                  <a:extLst>
                    <a:ext uri="{FF2B5EF4-FFF2-40B4-BE49-F238E27FC236}">
                      <a16:creationId xmlns:a16="http://schemas.microsoft.com/office/drawing/2014/main" id="{4F3EF0FD-CD8E-6CF3-FB9E-F64F0E72B66B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33" name="Rectangle 732">
                    <a:extLst>
                      <a:ext uri="{FF2B5EF4-FFF2-40B4-BE49-F238E27FC236}">
                        <a16:creationId xmlns:a16="http://schemas.microsoft.com/office/drawing/2014/main" id="{E5A5AEC7-FE71-784D-2A73-23E621C1D77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4" name="Rectangle 733">
                    <a:extLst>
                      <a:ext uri="{FF2B5EF4-FFF2-40B4-BE49-F238E27FC236}">
                        <a16:creationId xmlns:a16="http://schemas.microsoft.com/office/drawing/2014/main" id="{E3EB7F1D-51B8-EB15-AEB0-BF622B661028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5" name="Rectangle 734">
                    <a:extLst>
                      <a:ext uri="{FF2B5EF4-FFF2-40B4-BE49-F238E27FC236}">
                        <a16:creationId xmlns:a16="http://schemas.microsoft.com/office/drawing/2014/main" id="{4B94A319-96B3-3FE2-0D6A-580BA3B5807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6" name="Rectangle 735">
                    <a:extLst>
                      <a:ext uri="{FF2B5EF4-FFF2-40B4-BE49-F238E27FC236}">
                        <a16:creationId xmlns:a16="http://schemas.microsoft.com/office/drawing/2014/main" id="{6F792D10-DA65-E6E9-7FF1-0B077968D970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7" name="Rectangle 736">
                    <a:extLst>
                      <a:ext uri="{FF2B5EF4-FFF2-40B4-BE49-F238E27FC236}">
                        <a16:creationId xmlns:a16="http://schemas.microsoft.com/office/drawing/2014/main" id="{42517D10-E6DC-5480-9711-8AF8E978A48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27" name="Group 726">
                  <a:extLst>
                    <a:ext uri="{FF2B5EF4-FFF2-40B4-BE49-F238E27FC236}">
                      <a16:creationId xmlns:a16="http://schemas.microsoft.com/office/drawing/2014/main" id="{93E27FD0-1647-94EF-7800-7E15B11CF8FA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28" name="Rectangle 727">
                    <a:extLst>
                      <a:ext uri="{FF2B5EF4-FFF2-40B4-BE49-F238E27FC236}">
                        <a16:creationId xmlns:a16="http://schemas.microsoft.com/office/drawing/2014/main" id="{579F1C2D-34F8-9869-7EE4-C4377C7A947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9" name="Rectangle 728">
                    <a:extLst>
                      <a:ext uri="{FF2B5EF4-FFF2-40B4-BE49-F238E27FC236}">
                        <a16:creationId xmlns:a16="http://schemas.microsoft.com/office/drawing/2014/main" id="{ABE9023B-B756-C70A-FEA1-8AD8606A21B1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0" name="Rectangle 729">
                    <a:extLst>
                      <a:ext uri="{FF2B5EF4-FFF2-40B4-BE49-F238E27FC236}">
                        <a16:creationId xmlns:a16="http://schemas.microsoft.com/office/drawing/2014/main" id="{A0961375-BB2E-13D4-51C6-71F59225525D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1" name="Rectangle 730">
                    <a:extLst>
                      <a:ext uri="{FF2B5EF4-FFF2-40B4-BE49-F238E27FC236}">
                        <a16:creationId xmlns:a16="http://schemas.microsoft.com/office/drawing/2014/main" id="{F99A5F83-34E7-9A3B-0F8E-F9C53624831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2" name="Rectangle 731">
                    <a:extLst>
                      <a:ext uri="{FF2B5EF4-FFF2-40B4-BE49-F238E27FC236}">
                        <a16:creationId xmlns:a16="http://schemas.microsoft.com/office/drawing/2014/main" id="{05BDCDD0-0FAA-DCED-C26B-AC68B0FD503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700" name="Group 699">
                <a:extLst>
                  <a:ext uri="{FF2B5EF4-FFF2-40B4-BE49-F238E27FC236}">
                    <a16:creationId xmlns:a16="http://schemas.microsoft.com/office/drawing/2014/main" id="{55BC6F70-6BAD-AD97-A4DC-6E3084D4F7C0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CF99454C-BF04-0E05-A4E2-81F59A787AD4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21" name="Rectangle 720">
                    <a:extLst>
                      <a:ext uri="{FF2B5EF4-FFF2-40B4-BE49-F238E27FC236}">
                        <a16:creationId xmlns:a16="http://schemas.microsoft.com/office/drawing/2014/main" id="{DA573B70-44EC-F76B-97D6-A97C0D37A17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2" name="Rectangle 721">
                    <a:extLst>
                      <a:ext uri="{FF2B5EF4-FFF2-40B4-BE49-F238E27FC236}">
                        <a16:creationId xmlns:a16="http://schemas.microsoft.com/office/drawing/2014/main" id="{83EC5D89-2425-E005-5621-1F7D112DB49B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3" name="Rectangle 722">
                    <a:extLst>
                      <a:ext uri="{FF2B5EF4-FFF2-40B4-BE49-F238E27FC236}">
                        <a16:creationId xmlns:a16="http://schemas.microsoft.com/office/drawing/2014/main" id="{9E05EBDD-3643-5CBD-5C57-17C80F18A364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4" name="Rectangle 723">
                    <a:extLst>
                      <a:ext uri="{FF2B5EF4-FFF2-40B4-BE49-F238E27FC236}">
                        <a16:creationId xmlns:a16="http://schemas.microsoft.com/office/drawing/2014/main" id="{36A6ADC5-1099-67D9-EACA-CA175A27E9B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582AB4A7-B7E0-D2F1-FC6D-93B4E50ADE8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A5F0F16D-56BE-5308-903C-B0B861B1A02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16" name="Rectangle 715">
                    <a:extLst>
                      <a:ext uri="{FF2B5EF4-FFF2-40B4-BE49-F238E27FC236}">
                        <a16:creationId xmlns:a16="http://schemas.microsoft.com/office/drawing/2014/main" id="{9E7F6BDD-F68D-02C9-42AC-F2A370F2E16D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7" name="Rectangle 716">
                    <a:extLst>
                      <a:ext uri="{FF2B5EF4-FFF2-40B4-BE49-F238E27FC236}">
                        <a16:creationId xmlns:a16="http://schemas.microsoft.com/office/drawing/2014/main" id="{4E5B8982-234E-FD68-23AD-1091C0EE172A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8" name="Rectangle 717">
                    <a:extLst>
                      <a:ext uri="{FF2B5EF4-FFF2-40B4-BE49-F238E27FC236}">
                        <a16:creationId xmlns:a16="http://schemas.microsoft.com/office/drawing/2014/main" id="{FB5C37BF-FE6F-A934-71BC-21CE086056B2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9" name="Rectangle 718">
                    <a:extLst>
                      <a:ext uri="{FF2B5EF4-FFF2-40B4-BE49-F238E27FC236}">
                        <a16:creationId xmlns:a16="http://schemas.microsoft.com/office/drawing/2014/main" id="{E6492753-37C9-A92F-507E-AF2B3BBEDEFC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0" name="Rectangle 719">
                    <a:extLst>
                      <a:ext uri="{FF2B5EF4-FFF2-40B4-BE49-F238E27FC236}">
                        <a16:creationId xmlns:a16="http://schemas.microsoft.com/office/drawing/2014/main" id="{0500598C-1599-4B2F-D49A-C5C56F8CB59C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701" name="Group 700">
                <a:extLst>
                  <a:ext uri="{FF2B5EF4-FFF2-40B4-BE49-F238E27FC236}">
                    <a16:creationId xmlns:a16="http://schemas.microsoft.com/office/drawing/2014/main" id="{700C35AF-D397-355D-2FA3-02790522FD88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DC8B14FA-F590-6724-2AD2-BB1A938C3A19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B33F94B-D84B-D1C3-504F-29DE5798DDA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61CCA79C-61EC-B38C-6279-E9793EA4E2A5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1" name="Rectangle 710">
                    <a:extLst>
                      <a:ext uri="{FF2B5EF4-FFF2-40B4-BE49-F238E27FC236}">
                        <a16:creationId xmlns:a16="http://schemas.microsoft.com/office/drawing/2014/main" id="{753428B3-EE4C-E9AD-A488-E507DE919A0B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7C4FADAA-E9E9-24EF-DA91-2BA5FEBB427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3" name="Rectangle 712">
                    <a:extLst>
                      <a:ext uri="{FF2B5EF4-FFF2-40B4-BE49-F238E27FC236}">
                        <a16:creationId xmlns:a16="http://schemas.microsoft.com/office/drawing/2014/main" id="{25E9ED45-CDB2-9D99-3F19-074781C0496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58C8CE53-7682-A370-E4D2-50BAC5D974CA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704" name="Rectangle 703">
                    <a:extLst>
                      <a:ext uri="{FF2B5EF4-FFF2-40B4-BE49-F238E27FC236}">
                        <a16:creationId xmlns:a16="http://schemas.microsoft.com/office/drawing/2014/main" id="{87AAAAD4-D3ED-F757-78DD-E81E16CF490E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05" name="Rectangle 704">
                    <a:extLst>
                      <a:ext uri="{FF2B5EF4-FFF2-40B4-BE49-F238E27FC236}">
                        <a16:creationId xmlns:a16="http://schemas.microsoft.com/office/drawing/2014/main" id="{A117AEE5-A468-7223-6DCA-C4E4BE92789D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06" name="Rectangle 705">
                    <a:extLst>
                      <a:ext uri="{FF2B5EF4-FFF2-40B4-BE49-F238E27FC236}">
                        <a16:creationId xmlns:a16="http://schemas.microsoft.com/office/drawing/2014/main" id="{EB25D647-4F82-8BFC-429E-D413349E7D5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07" name="Rectangle 706">
                    <a:extLst>
                      <a:ext uri="{FF2B5EF4-FFF2-40B4-BE49-F238E27FC236}">
                        <a16:creationId xmlns:a16="http://schemas.microsoft.com/office/drawing/2014/main" id="{7B562CB3-EB24-8FF5-94E1-AA34849A3BE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0507B041-F7DA-67FA-9CB8-F5B6F391686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D415EC0F-5D6B-36C3-6D11-2355A0740E30}"/>
                </a:ext>
              </a:extLst>
            </p:cNvPr>
            <p:cNvGrpSpPr/>
            <p:nvPr/>
          </p:nvGrpSpPr>
          <p:grpSpPr>
            <a:xfrm>
              <a:off x="446567" y="1860835"/>
              <a:ext cx="2163110" cy="1063397"/>
              <a:chOff x="446567" y="797440"/>
              <a:chExt cx="2163110" cy="1063397"/>
            </a:xfrm>
            <a:grpFill/>
          </p:grpSpPr>
          <p:grpSp>
            <p:nvGrpSpPr>
              <p:cNvPr id="632" name="Group 631">
                <a:extLst>
                  <a:ext uri="{FF2B5EF4-FFF2-40B4-BE49-F238E27FC236}">
                    <a16:creationId xmlns:a16="http://schemas.microsoft.com/office/drawing/2014/main" id="{7D0448BF-9917-DB9C-BA1C-DFAF5AB268F9}"/>
                  </a:ext>
                </a:extLst>
              </p:cNvPr>
              <p:cNvGrpSpPr/>
              <p:nvPr/>
            </p:nvGrpSpPr>
            <p:grpSpPr>
              <a:xfrm>
                <a:off x="446567" y="797440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B90C5617-BEB6-E163-1D3E-61EB4661D930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5B6E6C0-51C8-1057-1572-CD8CBA126D6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3" name="Rectangle 692">
                    <a:extLst>
                      <a:ext uri="{FF2B5EF4-FFF2-40B4-BE49-F238E27FC236}">
                        <a16:creationId xmlns:a16="http://schemas.microsoft.com/office/drawing/2014/main" id="{D11E425C-2310-4D38-89C9-8A907616155F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A40A502A-C064-4AF3-F7B5-F0484ECCCECF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1AAEF0E5-FDAD-32A7-267D-09C99F1498B8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2BBC44AD-9DC1-5638-C475-F839BCEAAF2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025C5630-B795-013E-F3E3-21062A410447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87" name="Rectangle 686">
                    <a:extLst>
                      <a:ext uri="{FF2B5EF4-FFF2-40B4-BE49-F238E27FC236}">
                        <a16:creationId xmlns:a16="http://schemas.microsoft.com/office/drawing/2014/main" id="{B08C3034-A719-359B-3D37-2AC9D7DF556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8" name="Rectangle 687">
                    <a:extLst>
                      <a:ext uri="{FF2B5EF4-FFF2-40B4-BE49-F238E27FC236}">
                        <a16:creationId xmlns:a16="http://schemas.microsoft.com/office/drawing/2014/main" id="{813E932E-28C4-7568-210F-B70F7CDA9B8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9" name="Rectangle 688">
                    <a:extLst>
                      <a:ext uri="{FF2B5EF4-FFF2-40B4-BE49-F238E27FC236}">
                        <a16:creationId xmlns:a16="http://schemas.microsoft.com/office/drawing/2014/main" id="{F9BFF700-CFDB-6773-1C51-B783C6F902B6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0" name="Rectangle 689">
                    <a:extLst>
                      <a:ext uri="{FF2B5EF4-FFF2-40B4-BE49-F238E27FC236}">
                        <a16:creationId xmlns:a16="http://schemas.microsoft.com/office/drawing/2014/main" id="{E850D534-68E2-5F1B-7B66-D2CFB19756C3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A49DDB7E-74A8-45C8-D756-03965DA37CC8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819024FA-FCB6-ECD7-93B3-4024A8665FFE}"/>
                  </a:ext>
                </a:extLst>
              </p:cNvPr>
              <p:cNvGrpSpPr/>
              <p:nvPr/>
            </p:nvGrpSpPr>
            <p:grpSpPr>
              <a:xfrm>
                <a:off x="446567" y="100698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E473BA5D-8058-9ED8-8C9C-22E029F586E8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80" name="Rectangle 679">
                    <a:extLst>
                      <a:ext uri="{FF2B5EF4-FFF2-40B4-BE49-F238E27FC236}">
                        <a16:creationId xmlns:a16="http://schemas.microsoft.com/office/drawing/2014/main" id="{CD197931-983C-06B5-9CDA-5FC72F1FE24B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1" name="Rectangle 680">
                    <a:extLst>
                      <a:ext uri="{FF2B5EF4-FFF2-40B4-BE49-F238E27FC236}">
                        <a16:creationId xmlns:a16="http://schemas.microsoft.com/office/drawing/2014/main" id="{D7E1559D-4B33-0ACD-D594-478A3175961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2" name="Rectangle 681">
                    <a:extLst>
                      <a:ext uri="{FF2B5EF4-FFF2-40B4-BE49-F238E27FC236}">
                        <a16:creationId xmlns:a16="http://schemas.microsoft.com/office/drawing/2014/main" id="{ECBE52ED-0DED-E067-0591-C28F8F183569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3" name="Rectangle 682">
                    <a:extLst>
                      <a:ext uri="{FF2B5EF4-FFF2-40B4-BE49-F238E27FC236}">
                        <a16:creationId xmlns:a16="http://schemas.microsoft.com/office/drawing/2014/main" id="{2D7EC823-2C20-D34D-939A-73E5FC352739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4" name="Rectangle 683">
                    <a:extLst>
                      <a:ext uri="{FF2B5EF4-FFF2-40B4-BE49-F238E27FC236}">
                        <a16:creationId xmlns:a16="http://schemas.microsoft.com/office/drawing/2014/main" id="{14924C1C-CC2C-757E-305E-C0E27E5A2FF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74" name="Group 673">
                  <a:extLst>
                    <a:ext uri="{FF2B5EF4-FFF2-40B4-BE49-F238E27FC236}">
                      <a16:creationId xmlns:a16="http://schemas.microsoft.com/office/drawing/2014/main" id="{0E7B649E-069E-6BE0-1BEE-51DE622D8E1C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3BE9839C-1F42-F96F-FEF0-A1884E95FBEF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339FA734-A82D-B4D7-52D6-876EE51CFF3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7" name="Rectangle 676">
                    <a:extLst>
                      <a:ext uri="{FF2B5EF4-FFF2-40B4-BE49-F238E27FC236}">
                        <a16:creationId xmlns:a16="http://schemas.microsoft.com/office/drawing/2014/main" id="{B9CC7151-BD1D-5C4F-4F1E-6B0F72A101A3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8" name="Rectangle 677">
                    <a:extLst>
                      <a:ext uri="{FF2B5EF4-FFF2-40B4-BE49-F238E27FC236}">
                        <a16:creationId xmlns:a16="http://schemas.microsoft.com/office/drawing/2014/main" id="{5ED3CC98-AF5A-3151-2AF2-BEBDF9A942AE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9" name="Rectangle 678">
                    <a:extLst>
                      <a:ext uri="{FF2B5EF4-FFF2-40B4-BE49-F238E27FC236}">
                        <a16:creationId xmlns:a16="http://schemas.microsoft.com/office/drawing/2014/main" id="{0D4C2DD5-BBCD-64B7-23EC-BEC7A2A4B852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F36C3C84-276B-17E3-0AE7-022D062BFF66}"/>
                  </a:ext>
                </a:extLst>
              </p:cNvPr>
              <p:cNvGrpSpPr/>
              <p:nvPr/>
            </p:nvGrpSpPr>
            <p:grpSpPr>
              <a:xfrm>
                <a:off x="446567" y="1223292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61" name="Group 660">
                  <a:extLst>
                    <a:ext uri="{FF2B5EF4-FFF2-40B4-BE49-F238E27FC236}">
                      <a16:creationId xmlns:a16="http://schemas.microsoft.com/office/drawing/2014/main" id="{0A9659B7-4DA1-47D6-F23A-7882B88EE551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68" name="Rectangle 667">
                    <a:extLst>
                      <a:ext uri="{FF2B5EF4-FFF2-40B4-BE49-F238E27FC236}">
                        <a16:creationId xmlns:a16="http://schemas.microsoft.com/office/drawing/2014/main" id="{C0C3C080-9D9F-61EB-28A7-D22880B06EF9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D1D09CDE-C3D7-9570-A994-033C8C2B7FD7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0" name="Rectangle 669">
                    <a:extLst>
                      <a:ext uri="{FF2B5EF4-FFF2-40B4-BE49-F238E27FC236}">
                        <a16:creationId xmlns:a16="http://schemas.microsoft.com/office/drawing/2014/main" id="{37ED7A48-9F15-A9A2-A1DD-1A7548B4199C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1" name="Rectangle 670">
                    <a:extLst>
                      <a:ext uri="{FF2B5EF4-FFF2-40B4-BE49-F238E27FC236}">
                        <a16:creationId xmlns:a16="http://schemas.microsoft.com/office/drawing/2014/main" id="{1D920D5F-E436-9DD6-7CFF-0C3528C9B816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72" name="Rectangle 671">
                    <a:extLst>
                      <a:ext uri="{FF2B5EF4-FFF2-40B4-BE49-F238E27FC236}">
                        <a16:creationId xmlns:a16="http://schemas.microsoft.com/office/drawing/2014/main" id="{1FA05C68-E633-204B-AD7C-06FDBFE3D5E6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A75B9665-87B8-72E5-C414-A74470179A8F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D0C85743-0D7F-9B7A-E380-81239ECD434E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4" name="Rectangle 663">
                    <a:extLst>
                      <a:ext uri="{FF2B5EF4-FFF2-40B4-BE49-F238E27FC236}">
                        <a16:creationId xmlns:a16="http://schemas.microsoft.com/office/drawing/2014/main" id="{8834EA37-0E7A-FEEE-79A7-4DB5D70A34F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494A9596-D6FD-EDC7-41C6-E185CE24B285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6" name="Rectangle 665">
                    <a:extLst>
                      <a:ext uri="{FF2B5EF4-FFF2-40B4-BE49-F238E27FC236}">
                        <a16:creationId xmlns:a16="http://schemas.microsoft.com/office/drawing/2014/main" id="{9DEAA34E-434C-27AD-9C5A-B3C98432919D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D1B79B4D-34C8-DB61-A52C-0B018ADADB07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5CF39433-AFE1-921F-2BDC-91302B8CBA6F}"/>
                  </a:ext>
                </a:extLst>
              </p:cNvPr>
              <p:cNvGrpSpPr/>
              <p:nvPr/>
            </p:nvGrpSpPr>
            <p:grpSpPr>
              <a:xfrm>
                <a:off x="446567" y="143283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49" name="Group 648">
                  <a:extLst>
                    <a:ext uri="{FF2B5EF4-FFF2-40B4-BE49-F238E27FC236}">
                      <a16:creationId xmlns:a16="http://schemas.microsoft.com/office/drawing/2014/main" id="{3D81AFF7-0EF9-0383-47BC-33B2A313F6CC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56" name="Rectangle 655">
                    <a:extLst>
                      <a:ext uri="{FF2B5EF4-FFF2-40B4-BE49-F238E27FC236}">
                        <a16:creationId xmlns:a16="http://schemas.microsoft.com/office/drawing/2014/main" id="{69820922-4A25-7CCF-4488-67A061790957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14040701-4712-38E9-A15B-C6BCA446E3F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0DE71B0A-9DE8-5E0B-51CF-71743328C10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F8D1A1AF-0F3B-FD98-D9DE-1A70F139653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10A15581-57DE-4752-E575-242B2BF1ABF9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50" name="Group 649">
                  <a:extLst>
                    <a:ext uri="{FF2B5EF4-FFF2-40B4-BE49-F238E27FC236}">
                      <a16:creationId xmlns:a16="http://schemas.microsoft.com/office/drawing/2014/main" id="{589BA2FD-0DB3-01AB-600C-6603B9F849F3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51" name="Rectangle 650">
                    <a:extLst>
                      <a:ext uri="{FF2B5EF4-FFF2-40B4-BE49-F238E27FC236}">
                        <a16:creationId xmlns:a16="http://schemas.microsoft.com/office/drawing/2014/main" id="{CEA7E93F-2426-9BA4-48CF-3913A230030C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2" name="Rectangle 651">
                    <a:extLst>
                      <a:ext uri="{FF2B5EF4-FFF2-40B4-BE49-F238E27FC236}">
                        <a16:creationId xmlns:a16="http://schemas.microsoft.com/office/drawing/2014/main" id="{A187679E-ECD4-7EFB-DF98-85F2FD049EAC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3" name="Rectangle 652">
                    <a:extLst>
                      <a:ext uri="{FF2B5EF4-FFF2-40B4-BE49-F238E27FC236}">
                        <a16:creationId xmlns:a16="http://schemas.microsoft.com/office/drawing/2014/main" id="{CD697E79-E4E6-A432-3C1D-369008E4CFB8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4" name="Rectangle 653">
                    <a:extLst>
                      <a:ext uri="{FF2B5EF4-FFF2-40B4-BE49-F238E27FC236}">
                        <a16:creationId xmlns:a16="http://schemas.microsoft.com/office/drawing/2014/main" id="{E898ED05-069C-B822-7931-1BD612B78FE1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55" name="Rectangle 654">
                    <a:extLst>
                      <a:ext uri="{FF2B5EF4-FFF2-40B4-BE49-F238E27FC236}">
                        <a16:creationId xmlns:a16="http://schemas.microsoft.com/office/drawing/2014/main" id="{A05DE5F4-2F19-4AB9-5585-AC96AC4D5CC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0693616E-F6C8-EFDC-B6B0-144A0547F1B8}"/>
                  </a:ext>
                </a:extLst>
              </p:cNvPr>
              <p:cNvGrpSpPr/>
              <p:nvPr/>
            </p:nvGrpSpPr>
            <p:grpSpPr>
              <a:xfrm>
                <a:off x="446567" y="1644524"/>
                <a:ext cx="2163110" cy="216313"/>
                <a:chOff x="446567" y="797440"/>
                <a:chExt cx="2163110" cy="216313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D9637D92-556A-30AB-DC31-B7C86ECDE3A5}"/>
                    </a:ext>
                  </a:extLst>
                </p:cNvPr>
                <p:cNvGrpSpPr/>
                <p:nvPr/>
              </p:nvGrpSpPr>
              <p:grpSpPr>
                <a:xfrm>
                  <a:off x="446567" y="797441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070B3DAD-B1BC-96AA-8352-3E4336832726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EEAC5293-54C0-4458-C2C2-A0449F4A51B3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6" name="Rectangle 645">
                    <a:extLst>
                      <a:ext uri="{FF2B5EF4-FFF2-40B4-BE49-F238E27FC236}">
                        <a16:creationId xmlns:a16="http://schemas.microsoft.com/office/drawing/2014/main" id="{3310DD71-10F1-FCB1-E457-497352A03BCE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F0A5512E-7BEC-7990-492F-439662C83AE7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F8ED5772-D11F-FF1A-FF98-2FFAF8BA4CD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A633B98D-F040-91CC-AF13-7668357FB150}"/>
                    </a:ext>
                  </a:extLst>
                </p:cNvPr>
                <p:cNvGrpSpPr/>
                <p:nvPr/>
              </p:nvGrpSpPr>
              <p:grpSpPr>
                <a:xfrm>
                  <a:off x="1528122" y="797440"/>
                  <a:ext cx="1081555" cy="216312"/>
                  <a:chOff x="446567" y="797441"/>
                  <a:chExt cx="1081555" cy="216312"/>
                </a:xfrm>
                <a:grpFill/>
              </p:grpSpPr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B547D544-3C2D-FD38-C2EB-2944BB1D74C4}"/>
                      </a:ext>
                    </a:extLst>
                  </p:cNvPr>
                  <p:cNvSpPr/>
                  <p:nvPr/>
                </p:nvSpPr>
                <p:spPr>
                  <a:xfrm>
                    <a:off x="446567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68768E7E-E42F-1906-3771-6FB288C1E5E2}"/>
                      </a:ext>
                    </a:extLst>
                  </p:cNvPr>
                  <p:cNvSpPr/>
                  <p:nvPr/>
                </p:nvSpPr>
                <p:spPr>
                  <a:xfrm>
                    <a:off x="662878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95A24E61-43B3-2109-1771-2E8B4CE4D171}"/>
                      </a:ext>
                    </a:extLst>
                  </p:cNvPr>
                  <p:cNvSpPr/>
                  <p:nvPr/>
                </p:nvSpPr>
                <p:spPr>
                  <a:xfrm>
                    <a:off x="879189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BC35E38B-BAB4-9C72-9239-DBF8A323077B}"/>
                      </a:ext>
                    </a:extLst>
                  </p:cNvPr>
                  <p:cNvSpPr/>
                  <p:nvPr/>
                </p:nvSpPr>
                <p:spPr>
                  <a:xfrm>
                    <a:off x="1095500" y="797442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77AA4B61-F33C-B5EC-840D-53E7D6077B9D}"/>
                      </a:ext>
                    </a:extLst>
                  </p:cNvPr>
                  <p:cNvSpPr/>
                  <p:nvPr/>
                </p:nvSpPr>
                <p:spPr>
                  <a:xfrm>
                    <a:off x="1311811" y="797441"/>
                    <a:ext cx="216311" cy="21631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</p:grpSp>
      <p:sp>
        <p:nvSpPr>
          <p:cNvPr id="762" name="TextBox 761">
            <a:extLst>
              <a:ext uri="{FF2B5EF4-FFF2-40B4-BE49-F238E27FC236}">
                <a16:creationId xmlns:a16="http://schemas.microsoft.com/office/drawing/2014/main" id="{CC27E55E-B7A8-EBBD-B176-85BCBF603846}"/>
              </a:ext>
            </a:extLst>
          </p:cNvPr>
          <p:cNvSpPr txBox="1"/>
          <p:nvPr/>
        </p:nvSpPr>
        <p:spPr>
          <a:xfrm>
            <a:off x="410817" y="452517"/>
            <a:ext cx="1095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Estimate the percentage of concentrate in each ratio, then work out the actual percentage with a calculator.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3" name="TextBox 762">
                <a:extLst>
                  <a:ext uri="{FF2B5EF4-FFF2-40B4-BE49-F238E27FC236}">
                    <a16:creationId xmlns:a16="http://schemas.microsoft.com/office/drawing/2014/main" id="{9D33C8A2-EC19-E8BA-4E8B-BD289C5E0F2B}"/>
                  </a:ext>
                </a:extLst>
              </p:cNvPr>
              <p:cNvSpPr txBox="1"/>
              <p:nvPr/>
            </p:nvSpPr>
            <p:spPr>
              <a:xfrm>
                <a:off x="484389" y="2662037"/>
                <a:ext cx="23611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NZ" sz="4000" dirty="0"/>
                  <a:t> = 40%</a:t>
                </a:r>
              </a:p>
            </p:txBody>
          </p:sp>
        </mc:Choice>
        <mc:Fallback xmlns="">
          <p:sp>
            <p:nvSpPr>
              <p:cNvPr id="763" name="TextBox 762">
                <a:extLst>
                  <a:ext uri="{FF2B5EF4-FFF2-40B4-BE49-F238E27FC236}">
                    <a16:creationId xmlns:a16="http://schemas.microsoft.com/office/drawing/2014/main" id="{9D33C8A2-EC19-E8BA-4E8B-BD289C5E0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9" y="2662037"/>
                <a:ext cx="2361126" cy="966675"/>
              </a:xfrm>
              <a:prstGeom prst="rect">
                <a:avLst/>
              </a:prstGeom>
              <a:blipFill>
                <a:blip r:embed="rId2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4" name="TextBox 763">
                <a:extLst>
                  <a:ext uri="{FF2B5EF4-FFF2-40B4-BE49-F238E27FC236}">
                    <a16:creationId xmlns:a16="http://schemas.microsoft.com/office/drawing/2014/main" id="{A3ED22F4-5306-7DAA-CAC8-E9E7F0D9CB57}"/>
                  </a:ext>
                </a:extLst>
              </p:cNvPr>
              <p:cNvSpPr txBox="1"/>
              <p:nvPr/>
            </p:nvSpPr>
            <p:spPr>
              <a:xfrm>
                <a:off x="2671459" y="2640474"/>
                <a:ext cx="23611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NZ" sz="4000" dirty="0"/>
                  <a:t> = 35.7%</a:t>
                </a:r>
              </a:p>
            </p:txBody>
          </p:sp>
        </mc:Choice>
        <mc:Fallback xmlns="">
          <p:sp>
            <p:nvSpPr>
              <p:cNvPr id="764" name="TextBox 763">
                <a:extLst>
                  <a:ext uri="{FF2B5EF4-FFF2-40B4-BE49-F238E27FC236}">
                    <a16:creationId xmlns:a16="http://schemas.microsoft.com/office/drawing/2014/main" id="{A3ED22F4-5306-7DAA-CAC8-E9E7F0D9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59" y="2640474"/>
                <a:ext cx="2361126" cy="966675"/>
              </a:xfrm>
              <a:prstGeom prst="rect">
                <a:avLst/>
              </a:prstGeom>
              <a:blipFill>
                <a:blip r:embed="rId3"/>
                <a:stretch>
                  <a:fillRect r="-8505" b="-13836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5" name="TextBox 764">
                <a:extLst>
                  <a:ext uri="{FF2B5EF4-FFF2-40B4-BE49-F238E27FC236}">
                    <a16:creationId xmlns:a16="http://schemas.microsoft.com/office/drawing/2014/main" id="{7489F236-C6B6-5A4C-5C4E-21A60E5E261F}"/>
                  </a:ext>
                </a:extLst>
              </p:cNvPr>
              <p:cNvSpPr txBox="1"/>
              <p:nvPr/>
            </p:nvSpPr>
            <p:spPr>
              <a:xfrm>
                <a:off x="5124508" y="2654102"/>
                <a:ext cx="236112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NZ" sz="4000" dirty="0"/>
                  <a:t> = 33.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NZ" sz="4000" dirty="0"/>
                  <a:t>%</a:t>
                </a:r>
              </a:p>
            </p:txBody>
          </p:sp>
        </mc:Choice>
        <mc:Fallback xmlns="">
          <p:sp>
            <p:nvSpPr>
              <p:cNvPr id="765" name="TextBox 764">
                <a:extLst>
                  <a:ext uri="{FF2B5EF4-FFF2-40B4-BE49-F238E27FC236}">
                    <a16:creationId xmlns:a16="http://schemas.microsoft.com/office/drawing/2014/main" id="{7489F236-C6B6-5A4C-5C4E-21A60E5E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08" y="2654102"/>
                <a:ext cx="2361126" cy="964623"/>
              </a:xfrm>
              <a:prstGeom prst="rect">
                <a:avLst/>
              </a:prstGeom>
              <a:blipFill>
                <a:blip r:embed="rId4"/>
                <a:stretch>
                  <a:fillRect r="-517" b="-12579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C5EA5299-F4EE-7902-FB81-A1F8BF3F4092}"/>
                  </a:ext>
                </a:extLst>
              </p:cNvPr>
              <p:cNvSpPr txBox="1"/>
              <p:nvPr/>
            </p:nvSpPr>
            <p:spPr>
              <a:xfrm>
                <a:off x="7307014" y="2631231"/>
                <a:ext cx="23611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NZ" sz="4000" dirty="0"/>
                  <a:t> = 37.5%</a:t>
                </a:r>
              </a:p>
            </p:txBody>
          </p:sp>
        </mc:Choice>
        <mc:Fallback xmlns="">
          <p:sp>
            <p:nvSpPr>
              <p:cNvPr id="766" name="TextBox 765">
                <a:extLst>
                  <a:ext uri="{FF2B5EF4-FFF2-40B4-BE49-F238E27FC236}">
                    <a16:creationId xmlns:a16="http://schemas.microsoft.com/office/drawing/2014/main" id="{C5EA5299-F4EE-7902-FB81-A1F8BF3F4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14" y="2631231"/>
                <a:ext cx="2361126" cy="966675"/>
              </a:xfrm>
              <a:prstGeom prst="rect">
                <a:avLst/>
              </a:prstGeom>
              <a:blipFill>
                <a:blip r:embed="rId5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7" name="TextBox 766">
                <a:extLst>
                  <a:ext uri="{FF2B5EF4-FFF2-40B4-BE49-F238E27FC236}">
                    <a16:creationId xmlns:a16="http://schemas.microsoft.com/office/drawing/2014/main" id="{25F1EE17-E79C-EEA0-5C8A-6CAFCADC3CEB}"/>
                  </a:ext>
                </a:extLst>
              </p:cNvPr>
              <p:cNvSpPr txBox="1"/>
              <p:nvPr/>
            </p:nvSpPr>
            <p:spPr>
              <a:xfrm>
                <a:off x="9753133" y="2627537"/>
                <a:ext cx="236112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N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NZ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NZ" sz="4000" dirty="0"/>
                  <a:t> = 35.3%</a:t>
                </a:r>
              </a:p>
            </p:txBody>
          </p:sp>
        </mc:Choice>
        <mc:Fallback xmlns="">
          <p:sp>
            <p:nvSpPr>
              <p:cNvPr id="767" name="TextBox 766">
                <a:extLst>
                  <a:ext uri="{FF2B5EF4-FFF2-40B4-BE49-F238E27FC236}">
                    <a16:creationId xmlns:a16="http://schemas.microsoft.com/office/drawing/2014/main" id="{25F1EE17-E79C-EEA0-5C8A-6CAFCADC3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133" y="2627537"/>
                <a:ext cx="2361126" cy="966675"/>
              </a:xfrm>
              <a:prstGeom prst="rect">
                <a:avLst/>
              </a:prstGeom>
              <a:blipFill>
                <a:blip r:embed="rId6"/>
                <a:stretch>
                  <a:fillRect r="-8527" b="-1320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5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/>
      <p:bldP spid="764" grpId="0"/>
      <p:bldP spid="765" grpId="0"/>
      <p:bldP spid="766" grpId="0"/>
      <p:bldP spid="7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229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8</cp:revision>
  <dcterms:created xsi:type="dcterms:W3CDTF">2023-08-03T21:13:22Z</dcterms:created>
  <dcterms:modified xsi:type="dcterms:W3CDTF">2023-09-04T04:06:29Z</dcterms:modified>
</cp:coreProperties>
</file>