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362D-F54F-9CA4-122A-0C5EE106F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CCD00-EE61-6E71-8256-B891EF6F9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2AD05-32A7-92B2-2BAA-5951095E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3882-D994-F745-C3A6-FD05FB62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BE287-212B-D65D-AF6E-A9ED1B9C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93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ADBC-4BB3-87F3-64E7-B6FF1040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65B9F-4A12-32A9-3E09-D2E52B830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FBB92-1608-6E12-33F6-92505441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DA555-19CB-5BA2-0DB9-E2ED41C2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8824F-C2A9-8DED-7ABA-F5891955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158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38505-2AD7-621B-3FB6-9B26D27F9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458B7-A8D8-1F20-9EB3-E8C9F3FB8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4DD6B-0FBD-E17A-C6B0-47EF16D2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6B7A0-DC61-1905-2C7D-B52D7F8D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3E25C-4600-6A13-2C7C-B46D2A1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926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F0C0-8709-1EE6-DCC0-D1D602BA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F4B4-3537-AB7E-1325-4A90860EF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42BB0-A11E-36C2-1244-E5FBE888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08DA5-A123-9E48-0D60-75E23252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7353D-5784-C818-F91F-21FD500A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570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97BF-AE50-A69C-2013-29B5B023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50A6D-E508-BEF0-B633-052B72AE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B77D-81E7-94B7-963B-0323F9ED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85C91-469B-1E47-8059-8EA652EF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BA88A-7C5F-F7DA-4A12-5EE1151E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624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7854-B675-8D46-1684-34052363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F4BCE-F954-9ED0-90FD-8DEE963CF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25C1D-FE84-68DF-81A0-FF11DBD8A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8008B-383E-949C-F59A-0EA92F48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BC579-9780-72F2-1CCF-07C240ED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3898E-1380-028F-60D4-9A692AC4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470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61B7-2845-8005-D5E2-8D0A1BB0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0F9AB-9B2E-350F-098D-DAB6685B4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4FF98-3F89-2E55-6F99-48EB74619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8F0DC-B47D-F0A7-350A-6D9F088C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03EBC-BEC6-5898-3A4C-D6D7B062C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FC797-BB5F-A51A-3EF8-A40E5FE7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5FE87-BA36-BEE8-907B-4B9C4B8B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8607F-4AB7-4C61-9ECB-DA8FBB5D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133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E670-A8F0-8D77-4591-AA812A6A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CB88D-05C1-4F8A-E4A1-89C460EF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4D40F-9E33-D442-89F9-6879721A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F5B93-BCC7-5F10-1BD9-5AA35C6E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631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69811-E189-33D8-E07F-FA977B61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2B5A8-B99C-37D3-8412-A4563375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6FB26-20CB-03FD-03B3-03893436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416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90F1-B83D-0408-8836-9567A63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3F847-082C-34AB-E52E-1397D321F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1EBB3-2B58-013D-BF58-D541AD64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D5F9F-E95D-E203-96EB-B80FEE9E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B71D2-5AE5-1012-37F6-F6063B0D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1E4F7-7400-18FE-4956-60BEC166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93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71DE-0237-CE91-D0DE-C9DA129F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D6CAA-59CC-739A-54DB-147D428A7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2342E-7285-0E81-1360-AF94A64F8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A255-7770-7B93-CB9C-125EBBC4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22761-6BEB-4473-0BF7-F7F98260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F0E52-23FA-8CA1-FEAB-29BAF25C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40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7B1D2-8D4F-0945-8BDE-83D357CF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3566-8D4A-FB81-E684-D3C4B21C8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57D0-2FE3-9EB4-DE74-3C101F4D6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7674-02AD-4011-AFD5-C66C8391B67B}" type="datetimeFigureOut">
              <a:rPr lang="en-NZ" smtClean="0"/>
              <a:t>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29BF3-890C-F2CC-17CB-80BCE0D5B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9E7C4-AF5D-AC8D-0040-5130734CF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2407-4DC8-4F2F-8565-0528FDC510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16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car&#10;&#10;Description automatically generated with medium confidence">
            <a:extLst>
              <a:ext uri="{FF2B5EF4-FFF2-40B4-BE49-F238E27FC236}">
                <a16:creationId xmlns:a16="http://schemas.microsoft.com/office/drawing/2014/main" id="{21D9BA63-EEF4-4B0A-39E9-11EE1EE3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0869" y="1198410"/>
            <a:ext cx="6144518" cy="4095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FE114E-7793-3823-1157-0C4674D737A1}"/>
              </a:ext>
            </a:extLst>
          </p:cNvPr>
          <p:cNvSpPr txBox="1"/>
          <p:nvPr/>
        </p:nvSpPr>
        <p:spPr>
          <a:xfrm>
            <a:off x="0" y="1108954"/>
            <a:ext cx="5525311" cy="479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Halim commutes to work each weekday, driving 28 km each way. The full cost of running a medium sized car is quoted as being 89 cents per kilometre. </a:t>
            </a:r>
            <a:endParaRPr lang="en-NZ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much does Halim’s weekly commute cost him? </a:t>
            </a:r>
            <a:endParaRPr lang="en-NZ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1259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0F155-1584-69CD-9B24-095CDEDE41A5}"/>
              </a:ext>
            </a:extLst>
          </p:cNvPr>
          <p:cNvSpPr txBox="1"/>
          <p:nvPr/>
        </p:nvSpPr>
        <p:spPr>
          <a:xfrm>
            <a:off x="749558" y="3661131"/>
            <a:ext cx="8248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Working out the cost each week:</a:t>
            </a:r>
          </a:p>
          <a:p>
            <a:endParaRPr lang="en-NZ" dirty="0"/>
          </a:p>
          <a:p>
            <a:r>
              <a:rPr lang="en-NZ" dirty="0"/>
              <a:t>280 x 0.89 = $249.20</a:t>
            </a:r>
          </a:p>
          <a:p>
            <a:r>
              <a:rPr lang="en-NZ" dirty="0"/>
              <a:t>You might work out the cost per day then multiply by 5.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2C7D265-DD8D-95FD-4D0B-01C7159B4A89}"/>
              </a:ext>
            </a:extLst>
          </p:cNvPr>
          <p:cNvGraphicFramePr>
            <a:graphicFrameLocks noGrp="1"/>
          </p:cNvGraphicFramePr>
          <p:nvPr/>
        </p:nvGraphicFramePr>
        <p:xfrm>
          <a:off x="1574800" y="194893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04986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1436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Commutes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Kilometres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3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19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19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15F364-1E8F-947C-4909-FE55FC60D134}"/>
              </a:ext>
            </a:extLst>
          </p:cNvPr>
          <p:cNvSpPr txBox="1"/>
          <p:nvPr/>
        </p:nvSpPr>
        <p:spPr>
          <a:xfrm>
            <a:off x="749558" y="796212"/>
            <a:ext cx="8248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Working out the distance that Halim commutes each week:</a:t>
            </a:r>
          </a:p>
          <a:p>
            <a:endParaRPr lang="en-NZ" dirty="0"/>
          </a:p>
          <a:p>
            <a:r>
              <a:rPr lang="en-NZ" dirty="0"/>
              <a:t>There are 5 weekdays (Mon, Tues, Wed, Thurs, Fri).</a:t>
            </a:r>
          </a:p>
          <a:p>
            <a:r>
              <a:rPr lang="en-NZ" dirty="0"/>
              <a:t>Each commute is 2 x 28 = 56 km. You might calculate 10 x 28 = 280 km instead.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5A23C5D-5D78-51E8-9A6A-CEC312FD9716}"/>
              </a:ext>
            </a:extLst>
          </p:cNvPr>
          <p:cNvGraphicFramePr>
            <a:graphicFrameLocks noGrp="1"/>
          </p:cNvGraphicFramePr>
          <p:nvPr/>
        </p:nvGraphicFramePr>
        <p:xfrm>
          <a:off x="1671216" y="494926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04986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1436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Kilometres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Dollars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3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19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249.20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1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87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B86D7-B062-8AC5-17FB-74FD6FB7A700}"/>
              </a:ext>
            </a:extLst>
          </p:cNvPr>
          <p:cNvSpPr txBox="1"/>
          <p:nvPr/>
        </p:nvSpPr>
        <p:spPr>
          <a:xfrm>
            <a:off x="723089" y="4743126"/>
            <a:ext cx="5055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Bus </a:t>
            </a:r>
          </a:p>
          <a:p>
            <a:r>
              <a:rPr lang="en-NZ" dirty="0"/>
              <a:t>$8.90 per one way trip</a:t>
            </a:r>
          </a:p>
          <a:p>
            <a:r>
              <a:rPr lang="en-NZ" dirty="0"/>
              <a:t>Travel time (door to door) is 56 minutes each way.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EB5A8-0A2D-482C-2711-4E183FEA6A97}"/>
              </a:ext>
            </a:extLst>
          </p:cNvPr>
          <p:cNvSpPr txBox="1"/>
          <p:nvPr/>
        </p:nvSpPr>
        <p:spPr>
          <a:xfrm>
            <a:off x="6816576" y="4743126"/>
            <a:ext cx="5055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Electric Bicycle</a:t>
            </a:r>
          </a:p>
          <a:p>
            <a:r>
              <a:rPr lang="en-NZ" dirty="0"/>
              <a:t>Costs $23.00 per day</a:t>
            </a:r>
          </a:p>
          <a:p>
            <a:r>
              <a:rPr lang="en-NZ" dirty="0"/>
              <a:t>Travel time (door to door) is 38 minutes each way.</a:t>
            </a:r>
          </a:p>
        </p:txBody>
      </p:sp>
      <p:pic>
        <p:nvPicPr>
          <p:cNvPr id="6" name="Picture 5" descr="A green and yellow bus on a road&#10;&#10;Description automatically generated">
            <a:extLst>
              <a:ext uri="{FF2B5EF4-FFF2-40B4-BE49-F238E27FC236}">
                <a16:creationId xmlns:a16="http://schemas.microsoft.com/office/drawing/2014/main" id="{1222B194-6BA5-BCAF-DBA3-16B0851BC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9" y="1515164"/>
            <a:ext cx="5189301" cy="2965315"/>
          </a:xfrm>
          <a:prstGeom prst="rect">
            <a:avLst/>
          </a:prstGeom>
        </p:spPr>
      </p:pic>
      <p:pic>
        <p:nvPicPr>
          <p:cNvPr id="10" name="Picture 9" descr="A person riding a bicycle&#10;&#10;Description automatically generated">
            <a:extLst>
              <a:ext uri="{FF2B5EF4-FFF2-40B4-BE49-F238E27FC236}">
                <a16:creationId xmlns:a16="http://schemas.microsoft.com/office/drawing/2014/main" id="{6DADB408-6688-032A-EA80-0324D42F7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38" y="1182801"/>
            <a:ext cx="4044840" cy="32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8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164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4</cp:revision>
  <dcterms:created xsi:type="dcterms:W3CDTF">2023-04-03T01:48:20Z</dcterms:created>
  <dcterms:modified xsi:type="dcterms:W3CDTF">2023-08-07T02:01:51Z</dcterms:modified>
</cp:coreProperties>
</file>