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5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768" y="1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CAE2DA-6A68-3148-9B78-DCBA91EEF019}" type="datetimeFigureOut">
              <a:rPr lang="en-US" smtClean="0"/>
              <a:t>10/26/22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238B6-4EF3-ED40-B5CB-EB07937AB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80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4238B6-4EF3-ED40-B5CB-EB07937AB22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285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FC0BD-4B38-4398-B87C-149B49CA7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59818D-19A6-43B0-9AB1-A2EF9FF3FB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5B64D-DC22-4690-B3C3-0290F7558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C7BB-5075-4CEB-B65C-781310F6FF71}" type="datetimeFigureOut">
              <a:rPr lang="en-NZ" smtClean="0"/>
              <a:t>26/10/22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E5107-C045-4B0C-8EC0-3288A2706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27E27-2719-4311-A1DC-4463A76A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DB67-9E66-43A0-BBC3-587D63B12A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21861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B99C0-B1A9-4733-B12D-575EA8513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595C98-E885-4672-851E-164B07ECC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9F84D-298F-4232-B4C9-7619CF65C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C7BB-5075-4CEB-B65C-781310F6FF71}" type="datetimeFigureOut">
              <a:rPr lang="en-NZ" smtClean="0"/>
              <a:t>26/10/22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F0F60-545D-4F49-964B-97EB021ED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38F1B-BD35-4447-8573-3F95C0A8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DB67-9E66-43A0-BBC3-587D63B12A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6033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9A8544-81C7-47C1-9C42-85C388382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966193-7426-4F8A-8621-3DF075F67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50E2C-359F-4CC0-B920-4FB0F1B42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C7BB-5075-4CEB-B65C-781310F6FF71}" type="datetimeFigureOut">
              <a:rPr lang="en-NZ" smtClean="0"/>
              <a:t>26/10/22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3D57E-0246-411D-9EB4-B751E984A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0382D-A422-49D5-A6D4-BC4355250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DB67-9E66-43A0-BBC3-587D63B12A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954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BA10B-2406-4ACA-ABC0-FE8E724D3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6F8F7-B807-4246-9BAC-0F1333EBA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6976E-1506-4239-9B66-FBF2C92EC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C7BB-5075-4CEB-B65C-781310F6FF71}" type="datetimeFigureOut">
              <a:rPr lang="en-NZ" smtClean="0"/>
              <a:t>26/10/22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A2504-5316-4EF9-AA8B-D2BE22B79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DA669-25C3-476C-A4D0-3A9DF7121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DB67-9E66-43A0-BBC3-587D63B12A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059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F6E1E-2ACC-47C2-B226-BAA8C3165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F1BD9-F30E-4B70-B4D4-9567FF23F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1673D-DDBB-4828-8BC9-76F286F65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C7BB-5075-4CEB-B65C-781310F6FF71}" type="datetimeFigureOut">
              <a:rPr lang="en-NZ" smtClean="0"/>
              <a:t>26/10/22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3B166-217B-4ED9-9A53-A290904E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97672-F55A-4D0A-914F-255B87EE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DB67-9E66-43A0-BBC3-587D63B12A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4140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811DC-305E-4212-8F9A-548A3BAEE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32D80-727E-4F1A-B643-053F3FDF4B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1D0C0D-7DC6-47FA-B273-83585D409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4A5DA0-3A77-46DF-8F1F-ADA496EA1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C7BB-5075-4CEB-B65C-781310F6FF71}" type="datetimeFigureOut">
              <a:rPr lang="en-NZ" smtClean="0"/>
              <a:t>26/10/22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5DF019-C4F8-4397-BAD0-5BA2390B2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23B74-8B79-4FEB-9F93-C84AE556D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DB67-9E66-43A0-BBC3-587D63B12A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1637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FE17F-CB6B-4593-83A6-23B493C02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874D2-8FFD-4CD2-9BCF-8EEA3FCF9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6B314A-F65B-4143-80C0-43E7C73F42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2F098D-D833-43A7-81F9-9EA820D473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531567-2E5F-4E5F-B19C-A4F3BAF8B9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F6E28E-2941-4443-BF84-FED10278D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C7BB-5075-4CEB-B65C-781310F6FF71}" type="datetimeFigureOut">
              <a:rPr lang="en-NZ" smtClean="0"/>
              <a:t>26/10/22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D3AF01-9DFB-4A35-94FF-E14420A9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A20250-72B9-4F8E-B955-4F6ABF304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DB67-9E66-43A0-BBC3-587D63B12A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165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B88A0-81F1-40A3-AE12-986E209A7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FBAABF-5A2E-4FD0-92D7-BE90B47F5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C7BB-5075-4CEB-B65C-781310F6FF71}" type="datetimeFigureOut">
              <a:rPr lang="en-NZ" smtClean="0"/>
              <a:t>26/10/22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ECD7BE-78C8-4302-89E6-3E2483DB2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D50BB-A9EB-40A0-AEE8-7E8894779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DB67-9E66-43A0-BBC3-587D63B12A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0783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96B26B-78D3-42B7-B39F-55D66CA17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C7BB-5075-4CEB-B65C-781310F6FF71}" type="datetimeFigureOut">
              <a:rPr lang="en-NZ" smtClean="0"/>
              <a:t>26/10/22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03AC0E-0A9A-4A93-9533-21D8D06EA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C8CF24-9CD9-4EF8-88EC-ABBF524C0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DB67-9E66-43A0-BBC3-587D63B12A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293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E5C6C-80E9-4CF6-AEC4-C99DA23CA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8AE3D-2831-40AA-BAE9-92366B5F8A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0D0667-6DF4-476B-ABAE-D14F543BB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8D2C0-DF11-4B62-B628-E6A6DB258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C7BB-5075-4CEB-B65C-781310F6FF71}" type="datetimeFigureOut">
              <a:rPr lang="en-NZ" smtClean="0"/>
              <a:t>26/10/22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62228-FDEF-4DB5-A98A-CFBA4A1CB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2103A5-3A05-4FDE-A64E-875F0F99C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DB67-9E66-43A0-BBC3-587D63B12A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544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9BFC4-3440-4BBD-B4DF-E4568A3B8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41F832-6CA8-4C31-826C-D47B59307A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8E7F86-DECB-48DD-9179-A101A232BE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15C231-1407-4A57-A77F-B4FCC6526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C7BB-5075-4CEB-B65C-781310F6FF71}" type="datetimeFigureOut">
              <a:rPr lang="en-NZ" smtClean="0"/>
              <a:t>26/10/22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D933C-9C78-4979-84D7-9CEEAF8A6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90D350-4141-4012-BF3E-64E4BE01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DB67-9E66-43A0-BBC3-587D63B12A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2642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BC5401-AF73-4DD2-A847-4BAB5B4D9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C2A7CD-8560-4523-8B9E-FE449A51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85DF9-4C0C-4770-AAFF-82B052F32B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AC7BB-5075-4CEB-B65C-781310F6FF71}" type="datetimeFigureOut">
              <a:rPr lang="en-NZ" smtClean="0"/>
              <a:t>26/10/22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EF79C-21AD-4AEF-9CB4-FB4FA7F8D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E174E-CA31-4808-9119-49A5973B11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FDB67-9E66-43A0-BBC3-587D63B12AE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621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319F8AE-2DF6-49A3-9289-29D75562A8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808587"/>
              </p:ext>
            </p:extLst>
          </p:nvPr>
        </p:nvGraphicFramePr>
        <p:xfrm>
          <a:off x="763565" y="4644326"/>
          <a:ext cx="1136691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4486">
                  <a:extLst>
                    <a:ext uri="{9D8B030D-6E8A-4147-A177-3AD203B41FA5}">
                      <a16:colId xmlns:a16="http://schemas.microsoft.com/office/drawing/2014/main" val="1205901601"/>
                    </a:ext>
                  </a:extLst>
                </a:gridCol>
                <a:gridCol w="1894486">
                  <a:extLst>
                    <a:ext uri="{9D8B030D-6E8A-4147-A177-3AD203B41FA5}">
                      <a16:colId xmlns:a16="http://schemas.microsoft.com/office/drawing/2014/main" val="1080387925"/>
                    </a:ext>
                  </a:extLst>
                </a:gridCol>
                <a:gridCol w="1894486">
                  <a:extLst>
                    <a:ext uri="{9D8B030D-6E8A-4147-A177-3AD203B41FA5}">
                      <a16:colId xmlns:a16="http://schemas.microsoft.com/office/drawing/2014/main" val="2162638941"/>
                    </a:ext>
                  </a:extLst>
                </a:gridCol>
                <a:gridCol w="1894486">
                  <a:extLst>
                    <a:ext uri="{9D8B030D-6E8A-4147-A177-3AD203B41FA5}">
                      <a16:colId xmlns:a16="http://schemas.microsoft.com/office/drawing/2014/main" val="2471211610"/>
                    </a:ext>
                  </a:extLst>
                </a:gridCol>
                <a:gridCol w="1894486">
                  <a:extLst>
                    <a:ext uri="{9D8B030D-6E8A-4147-A177-3AD203B41FA5}">
                      <a16:colId xmlns:a16="http://schemas.microsoft.com/office/drawing/2014/main" val="4119731845"/>
                    </a:ext>
                  </a:extLst>
                </a:gridCol>
                <a:gridCol w="1894486">
                  <a:extLst>
                    <a:ext uri="{9D8B030D-6E8A-4147-A177-3AD203B41FA5}">
                      <a16:colId xmlns:a16="http://schemas.microsoft.com/office/drawing/2014/main" val="3268092894"/>
                    </a:ext>
                  </a:extLst>
                </a:gridCol>
              </a:tblGrid>
              <a:tr h="479760"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392075"/>
                  </a:ext>
                </a:extLst>
              </a:tr>
            </a:tbl>
          </a:graphicData>
        </a:graphic>
      </p:graphicFrame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8799F6F5-923A-301B-D86E-4182DF55D3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516" y="3392450"/>
            <a:ext cx="1356294" cy="1255455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3F639AF-8271-984F-4909-54B24F6899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093" y="3391259"/>
            <a:ext cx="1356294" cy="1255455"/>
          </a:xfrm>
          <a:prstGeom prst="rect">
            <a:avLst/>
          </a:prstGeom>
        </p:spPr>
      </p:pic>
      <p:pic>
        <p:nvPicPr>
          <p:cNvPr id="8" name="Picture 7" descr="A close-up of a bug&#10;&#10;Description automatically generated with medium confidence">
            <a:extLst>
              <a:ext uri="{FF2B5EF4-FFF2-40B4-BE49-F238E27FC236}">
                <a16:creationId xmlns:a16="http://schemas.microsoft.com/office/drawing/2014/main" id="{F4885F02-4B78-B295-8B1E-20FD19063E1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2"/>
          <a:stretch/>
        </p:blipFill>
        <p:spPr>
          <a:xfrm>
            <a:off x="4645672" y="3510376"/>
            <a:ext cx="1774936" cy="1153207"/>
          </a:xfrm>
          <a:prstGeom prst="rect">
            <a:avLst/>
          </a:prstGeom>
        </p:spPr>
      </p:pic>
      <p:pic>
        <p:nvPicPr>
          <p:cNvPr id="9" name="Picture 8" descr="A close-up of a bug&#10;&#10;Description automatically generated with medium confidence">
            <a:extLst>
              <a:ext uri="{FF2B5EF4-FFF2-40B4-BE49-F238E27FC236}">
                <a16:creationId xmlns:a16="http://schemas.microsoft.com/office/drawing/2014/main" id="{1A33F33F-4B8A-60FC-0AAF-76A874059A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2"/>
          <a:stretch/>
        </p:blipFill>
        <p:spPr>
          <a:xfrm>
            <a:off x="10205398" y="3483329"/>
            <a:ext cx="1774936" cy="1153207"/>
          </a:xfrm>
          <a:prstGeom prst="rect">
            <a:avLst/>
          </a:prstGeom>
        </p:spPr>
      </p:pic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E1EB1E16-68B9-C272-9928-A299F2EC8EE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36"/>
          <a:stretch/>
        </p:blipFill>
        <p:spPr>
          <a:xfrm>
            <a:off x="2480561" y="3403817"/>
            <a:ext cx="1684751" cy="1255455"/>
          </a:xfrm>
          <a:prstGeom prst="rect">
            <a:avLst/>
          </a:prstGeom>
        </p:spPr>
      </p:pic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78609D4D-CEFD-9330-246E-6B2D4054996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36"/>
          <a:stretch/>
        </p:blipFill>
        <p:spPr>
          <a:xfrm>
            <a:off x="8110013" y="3409122"/>
            <a:ext cx="1684751" cy="125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171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319F8AE-2DF6-49A3-9289-29D75562A89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3565" y="4644326"/>
          <a:ext cx="1136691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4486">
                  <a:extLst>
                    <a:ext uri="{9D8B030D-6E8A-4147-A177-3AD203B41FA5}">
                      <a16:colId xmlns:a16="http://schemas.microsoft.com/office/drawing/2014/main" val="1205901601"/>
                    </a:ext>
                  </a:extLst>
                </a:gridCol>
                <a:gridCol w="1894486">
                  <a:extLst>
                    <a:ext uri="{9D8B030D-6E8A-4147-A177-3AD203B41FA5}">
                      <a16:colId xmlns:a16="http://schemas.microsoft.com/office/drawing/2014/main" val="1080387925"/>
                    </a:ext>
                  </a:extLst>
                </a:gridCol>
                <a:gridCol w="1894486">
                  <a:extLst>
                    <a:ext uri="{9D8B030D-6E8A-4147-A177-3AD203B41FA5}">
                      <a16:colId xmlns:a16="http://schemas.microsoft.com/office/drawing/2014/main" val="2162638941"/>
                    </a:ext>
                  </a:extLst>
                </a:gridCol>
                <a:gridCol w="1894486">
                  <a:extLst>
                    <a:ext uri="{9D8B030D-6E8A-4147-A177-3AD203B41FA5}">
                      <a16:colId xmlns:a16="http://schemas.microsoft.com/office/drawing/2014/main" val="2471211610"/>
                    </a:ext>
                  </a:extLst>
                </a:gridCol>
                <a:gridCol w="1894486">
                  <a:extLst>
                    <a:ext uri="{9D8B030D-6E8A-4147-A177-3AD203B41FA5}">
                      <a16:colId xmlns:a16="http://schemas.microsoft.com/office/drawing/2014/main" val="4119731845"/>
                    </a:ext>
                  </a:extLst>
                </a:gridCol>
                <a:gridCol w="1894486">
                  <a:extLst>
                    <a:ext uri="{9D8B030D-6E8A-4147-A177-3AD203B41FA5}">
                      <a16:colId xmlns:a16="http://schemas.microsoft.com/office/drawing/2014/main" val="3268092894"/>
                    </a:ext>
                  </a:extLst>
                </a:gridCol>
              </a:tblGrid>
              <a:tr h="479760"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392075"/>
                  </a:ext>
                </a:extLst>
              </a:tr>
            </a:tbl>
          </a:graphicData>
        </a:graphic>
      </p:graphicFrame>
      <p:sp>
        <p:nvSpPr>
          <p:cNvPr id="11" name="Title 1">
            <a:extLst>
              <a:ext uri="{FF2B5EF4-FFF2-40B4-BE49-F238E27FC236}">
                <a16:creationId xmlns:a16="http://schemas.microsoft.com/office/drawing/2014/main" id="{5244D878-2224-4EB3-9CA6-E2D5DD3A93BC}"/>
              </a:ext>
            </a:extLst>
          </p:cNvPr>
          <p:cNvSpPr txBox="1">
            <a:spLocks/>
          </p:cNvSpPr>
          <p:nvPr/>
        </p:nvSpPr>
        <p:spPr>
          <a:xfrm>
            <a:off x="800200" y="8498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i-NZ" dirty="0"/>
              <a:t>What animal is in place 7?</a:t>
            </a:r>
            <a:br>
              <a:rPr lang="mi-NZ" dirty="0"/>
            </a:br>
            <a:r>
              <a:rPr lang="mi-NZ" dirty="0"/>
              <a:t>How do you know? </a:t>
            </a:r>
            <a:endParaRPr lang="en-NZ" dirty="0"/>
          </a:p>
        </p:txBody>
      </p:sp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69689DE2-78D5-93A6-2EF4-7F014483CA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516" y="3392450"/>
            <a:ext cx="1356294" cy="1255455"/>
          </a:xfrm>
          <a:prstGeom prst="rect">
            <a:avLst/>
          </a:prstGeom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ED7454CF-B894-C8D4-27E4-8662E6211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093" y="3391259"/>
            <a:ext cx="1356294" cy="1255455"/>
          </a:xfrm>
          <a:prstGeom prst="rect">
            <a:avLst/>
          </a:prstGeom>
        </p:spPr>
      </p:pic>
      <p:pic>
        <p:nvPicPr>
          <p:cNvPr id="4" name="Picture 3" descr="A close-up of a bug&#10;&#10;Description automatically generated with medium confidence">
            <a:extLst>
              <a:ext uri="{FF2B5EF4-FFF2-40B4-BE49-F238E27FC236}">
                <a16:creationId xmlns:a16="http://schemas.microsoft.com/office/drawing/2014/main" id="{DB6C727F-C3F9-3E65-0354-A914CE23FCE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2"/>
          <a:stretch/>
        </p:blipFill>
        <p:spPr>
          <a:xfrm>
            <a:off x="4607440" y="3506065"/>
            <a:ext cx="1774936" cy="1153207"/>
          </a:xfrm>
          <a:prstGeom prst="rect">
            <a:avLst/>
          </a:prstGeom>
        </p:spPr>
      </p:pic>
      <p:pic>
        <p:nvPicPr>
          <p:cNvPr id="5" name="Picture 4" descr="A close-up of a bug&#10;&#10;Description automatically generated with medium confidence">
            <a:extLst>
              <a:ext uri="{FF2B5EF4-FFF2-40B4-BE49-F238E27FC236}">
                <a16:creationId xmlns:a16="http://schemas.microsoft.com/office/drawing/2014/main" id="{408932E9-6BD0-A935-5446-8B609B7D3F1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2"/>
          <a:stretch/>
        </p:blipFill>
        <p:spPr>
          <a:xfrm>
            <a:off x="10223152" y="3491119"/>
            <a:ext cx="1774936" cy="1153207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03693F80-AE38-F428-A34A-FFE956052B6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36"/>
          <a:stretch/>
        </p:blipFill>
        <p:spPr>
          <a:xfrm>
            <a:off x="2480561" y="3403817"/>
            <a:ext cx="1684751" cy="1255455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15AF8768-4BF1-A6F2-B09B-BA671C51DAC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36"/>
          <a:stretch/>
        </p:blipFill>
        <p:spPr>
          <a:xfrm>
            <a:off x="8110013" y="3409122"/>
            <a:ext cx="1684751" cy="125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739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319F8AE-2DF6-49A3-9289-29D75562A8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426068"/>
              </p:ext>
            </p:extLst>
          </p:nvPr>
        </p:nvGraphicFramePr>
        <p:xfrm>
          <a:off x="0" y="4670280"/>
          <a:ext cx="12115803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0829">
                  <a:extLst>
                    <a:ext uri="{9D8B030D-6E8A-4147-A177-3AD203B41FA5}">
                      <a16:colId xmlns:a16="http://schemas.microsoft.com/office/drawing/2014/main" val="933468196"/>
                    </a:ext>
                  </a:extLst>
                </a:gridCol>
                <a:gridCol w="1730829">
                  <a:extLst>
                    <a:ext uri="{9D8B030D-6E8A-4147-A177-3AD203B41FA5}">
                      <a16:colId xmlns:a16="http://schemas.microsoft.com/office/drawing/2014/main" val="1205901601"/>
                    </a:ext>
                  </a:extLst>
                </a:gridCol>
                <a:gridCol w="1730829">
                  <a:extLst>
                    <a:ext uri="{9D8B030D-6E8A-4147-A177-3AD203B41FA5}">
                      <a16:colId xmlns:a16="http://schemas.microsoft.com/office/drawing/2014/main" val="1080387925"/>
                    </a:ext>
                  </a:extLst>
                </a:gridCol>
                <a:gridCol w="1730829">
                  <a:extLst>
                    <a:ext uri="{9D8B030D-6E8A-4147-A177-3AD203B41FA5}">
                      <a16:colId xmlns:a16="http://schemas.microsoft.com/office/drawing/2014/main" val="2162638941"/>
                    </a:ext>
                  </a:extLst>
                </a:gridCol>
                <a:gridCol w="1730829">
                  <a:extLst>
                    <a:ext uri="{9D8B030D-6E8A-4147-A177-3AD203B41FA5}">
                      <a16:colId xmlns:a16="http://schemas.microsoft.com/office/drawing/2014/main" val="2471211610"/>
                    </a:ext>
                  </a:extLst>
                </a:gridCol>
                <a:gridCol w="1730829">
                  <a:extLst>
                    <a:ext uri="{9D8B030D-6E8A-4147-A177-3AD203B41FA5}">
                      <a16:colId xmlns:a16="http://schemas.microsoft.com/office/drawing/2014/main" val="4119731845"/>
                    </a:ext>
                  </a:extLst>
                </a:gridCol>
                <a:gridCol w="1730829">
                  <a:extLst>
                    <a:ext uri="{9D8B030D-6E8A-4147-A177-3AD203B41FA5}">
                      <a16:colId xmlns:a16="http://schemas.microsoft.com/office/drawing/2014/main" val="3268092894"/>
                    </a:ext>
                  </a:extLst>
                </a:gridCol>
              </a:tblGrid>
              <a:tr h="479760"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11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392075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D8049283-770D-4E70-90F8-CB38DC6A9E6B}"/>
              </a:ext>
            </a:extLst>
          </p:cNvPr>
          <p:cNvSpPr/>
          <p:nvPr/>
        </p:nvSpPr>
        <p:spPr>
          <a:xfrm>
            <a:off x="3394164" y="2632105"/>
            <a:ext cx="1912774" cy="30252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4C0486BD-A7BB-984D-10C8-5A207DD0A6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244" y="3369543"/>
            <a:ext cx="1356294" cy="1255455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ADFDE55C-BF57-DA79-B1F7-AC25342042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618" y="3389644"/>
            <a:ext cx="1356294" cy="1255455"/>
          </a:xfrm>
          <a:prstGeom prst="rect">
            <a:avLst/>
          </a:prstGeom>
        </p:spPr>
      </p:pic>
      <p:pic>
        <p:nvPicPr>
          <p:cNvPr id="7" name="Picture 6" descr="A close-up of a bug&#10;&#10;Description automatically generated with medium confidence">
            <a:extLst>
              <a:ext uri="{FF2B5EF4-FFF2-40B4-BE49-F238E27FC236}">
                <a16:creationId xmlns:a16="http://schemas.microsoft.com/office/drawing/2014/main" id="{ACDF82D5-46E4-D3AD-7939-0CABA02B4A9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2"/>
          <a:stretch/>
        </p:blipFill>
        <p:spPr>
          <a:xfrm>
            <a:off x="1541842" y="3504919"/>
            <a:ext cx="1774936" cy="1153207"/>
          </a:xfrm>
          <a:prstGeom prst="rect">
            <a:avLst/>
          </a:prstGeom>
        </p:spPr>
      </p:pic>
      <p:pic>
        <p:nvPicPr>
          <p:cNvPr id="8" name="Picture 7" descr="A close-up of a bug&#10;&#10;Description automatically generated with medium confidence">
            <a:extLst>
              <a:ext uri="{FF2B5EF4-FFF2-40B4-BE49-F238E27FC236}">
                <a16:creationId xmlns:a16="http://schemas.microsoft.com/office/drawing/2014/main" id="{ABD3ABE3-6E33-CF6D-C3EF-26A69FF07DB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2"/>
          <a:stretch/>
        </p:blipFill>
        <p:spPr>
          <a:xfrm>
            <a:off x="7041227" y="3485295"/>
            <a:ext cx="1774936" cy="1153207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8DC3F6BB-1AE9-691A-793B-090F56BF1DF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36"/>
          <a:stretch/>
        </p:blipFill>
        <p:spPr>
          <a:xfrm>
            <a:off x="0" y="3427718"/>
            <a:ext cx="1684751" cy="1255455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844BA1A5-79B0-2EB2-F2B0-CF3FD8795BA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36"/>
          <a:stretch/>
        </p:blipFill>
        <p:spPr>
          <a:xfrm>
            <a:off x="5348089" y="3375069"/>
            <a:ext cx="1684751" cy="1255455"/>
          </a:xfrm>
          <a:prstGeom prst="rect">
            <a:avLst/>
          </a:prstGeom>
        </p:spPr>
      </p:pic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7C34DCD5-71B3-E5ED-01AA-A306BE8C7EE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36"/>
          <a:stretch/>
        </p:blipFill>
        <p:spPr>
          <a:xfrm>
            <a:off x="10374867" y="3369522"/>
            <a:ext cx="1684751" cy="125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945704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319F8AE-2DF6-49A3-9289-29D75562A8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148394"/>
              </p:ext>
            </p:extLst>
          </p:nvPr>
        </p:nvGraphicFramePr>
        <p:xfrm>
          <a:off x="0" y="4670280"/>
          <a:ext cx="12059621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803">
                  <a:extLst>
                    <a:ext uri="{9D8B030D-6E8A-4147-A177-3AD203B41FA5}">
                      <a16:colId xmlns:a16="http://schemas.microsoft.com/office/drawing/2014/main" val="933468196"/>
                    </a:ext>
                  </a:extLst>
                </a:gridCol>
                <a:gridCol w="1722803">
                  <a:extLst>
                    <a:ext uri="{9D8B030D-6E8A-4147-A177-3AD203B41FA5}">
                      <a16:colId xmlns:a16="http://schemas.microsoft.com/office/drawing/2014/main" val="1205901601"/>
                    </a:ext>
                  </a:extLst>
                </a:gridCol>
                <a:gridCol w="1722803">
                  <a:extLst>
                    <a:ext uri="{9D8B030D-6E8A-4147-A177-3AD203B41FA5}">
                      <a16:colId xmlns:a16="http://schemas.microsoft.com/office/drawing/2014/main" val="1080387925"/>
                    </a:ext>
                  </a:extLst>
                </a:gridCol>
                <a:gridCol w="1722803">
                  <a:extLst>
                    <a:ext uri="{9D8B030D-6E8A-4147-A177-3AD203B41FA5}">
                      <a16:colId xmlns:a16="http://schemas.microsoft.com/office/drawing/2014/main" val="2162638941"/>
                    </a:ext>
                  </a:extLst>
                </a:gridCol>
                <a:gridCol w="1722803">
                  <a:extLst>
                    <a:ext uri="{9D8B030D-6E8A-4147-A177-3AD203B41FA5}">
                      <a16:colId xmlns:a16="http://schemas.microsoft.com/office/drawing/2014/main" val="2471211610"/>
                    </a:ext>
                  </a:extLst>
                </a:gridCol>
                <a:gridCol w="1722803">
                  <a:extLst>
                    <a:ext uri="{9D8B030D-6E8A-4147-A177-3AD203B41FA5}">
                      <a16:colId xmlns:a16="http://schemas.microsoft.com/office/drawing/2014/main" val="4119731845"/>
                    </a:ext>
                  </a:extLst>
                </a:gridCol>
                <a:gridCol w="1722803">
                  <a:extLst>
                    <a:ext uri="{9D8B030D-6E8A-4147-A177-3AD203B41FA5}">
                      <a16:colId xmlns:a16="http://schemas.microsoft.com/office/drawing/2014/main" val="3268092894"/>
                    </a:ext>
                  </a:extLst>
                </a:gridCol>
              </a:tblGrid>
              <a:tr h="479760"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11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392075"/>
                  </a:ext>
                </a:extLst>
              </a:tr>
            </a:tbl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89B9A312-152A-43CE-9CFE-C57A33B577A5}"/>
              </a:ext>
            </a:extLst>
          </p:cNvPr>
          <p:cNvSpPr txBox="1">
            <a:spLocks/>
          </p:cNvSpPr>
          <p:nvPr/>
        </p:nvSpPr>
        <p:spPr>
          <a:xfrm>
            <a:off x="800200" y="8498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i-NZ" dirty="0"/>
              <a:t>What animal is in place 15?</a:t>
            </a:r>
            <a:br>
              <a:rPr lang="mi-NZ" dirty="0"/>
            </a:br>
            <a:r>
              <a:rPr lang="mi-NZ" dirty="0"/>
              <a:t>How do you know? </a:t>
            </a:r>
            <a:endParaRPr lang="en-NZ" dirty="0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D008F3F0-5D14-DE65-898F-60F8DFAC77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244" y="3369543"/>
            <a:ext cx="1356294" cy="1255455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5B7DC86-7FE8-00A7-B709-E6B7C2EFE6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618" y="3389644"/>
            <a:ext cx="1356294" cy="1255455"/>
          </a:xfrm>
          <a:prstGeom prst="rect">
            <a:avLst/>
          </a:prstGeom>
        </p:spPr>
      </p:pic>
      <p:pic>
        <p:nvPicPr>
          <p:cNvPr id="7" name="Picture 6" descr="A close-up of a bug&#10;&#10;Description automatically generated with medium confidence">
            <a:extLst>
              <a:ext uri="{FF2B5EF4-FFF2-40B4-BE49-F238E27FC236}">
                <a16:creationId xmlns:a16="http://schemas.microsoft.com/office/drawing/2014/main" id="{B5E71310-EABF-6C28-264D-807EC24F8B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2"/>
          <a:stretch/>
        </p:blipFill>
        <p:spPr>
          <a:xfrm>
            <a:off x="1702633" y="3369522"/>
            <a:ext cx="1774936" cy="1153207"/>
          </a:xfrm>
          <a:prstGeom prst="rect">
            <a:avLst/>
          </a:prstGeom>
        </p:spPr>
      </p:pic>
      <p:pic>
        <p:nvPicPr>
          <p:cNvPr id="8" name="Picture 7" descr="A close-up of a bug&#10;&#10;Description automatically generated with medium confidence">
            <a:extLst>
              <a:ext uri="{FF2B5EF4-FFF2-40B4-BE49-F238E27FC236}">
                <a16:creationId xmlns:a16="http://schemas.microsoft.com/office/drawing/2014/main" id="{0F273535-EDA8-6EF9-0057-4CC6FEA9D2E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2"/>
          <a:stretch/>
        </p:blipFill>
        <p:spPr>
          <a:xfrm>
            <a:off x="6847694" y="3345025"/>
            <a:ext cx="1774936" cy="1153207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108EA2DF-9677-20D2-9AB3-B336E379E04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36"/>
          <a:stretch/>
        </p:blipFill>
        <p:spPr>
          <a:xfrm>
            <a:off x="0" y="3427718"/>
            <a:ext cx="1684751" cy="1255455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3CB01A67-4E47-97EC-2990-7CC0385F6AE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36"/>
          <a:stretch/>
        </p:blipFill>
        <p:spPr>
          <a:xfrm>
            <a:off x="5159248" y="3375069"/>
            <a:ext cx="1684751" cy="1255455"/>
          </a:xfrm>
          <a:prstGeom prst="rect">
            <a:avLst/>
          </a:prstGeom>
        </p:spPr>
      </p:pic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513C70FC-47C9-67A1-A37E-557DFAF9B27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36"/>
          <a:stretch/>
        </p:blipFill>
        <p:spPr>
          <a:xfrm>
            <a:off x="10255599" y="3369522"/>
            <a:ext cx="1684751" cy="125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12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-up of a bug&#10;&#10;Description automatically generated with medium confidence">
            <a:extLst>
              <a:ext uri="{FF2B5EF4-FFF2-40B4-BE49-F238E27FC236}">
                <a16:creationId xmlns:a16="http://schemas.microsoft.com/office/drawing/2014/main" id="{0CB137E7-2567-E6DB-1ADD-B4079590F2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2"/>
          <a:stretch/>
        </p:blipFill>
        <p:spPr>
          <a:xfrm>
            <a:off x="8788771" y="3433567"/>
            <a:ext cx="1774936" cy="1153207"/>
          </a:xfrm>
          <a:prstGeom prst="rect">
            <a:avLst/>
          </a:prstGeom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319F8AE-2DF6-49A3-9289-29D75562A8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891484"/>
              </p:ext>
            </p:extLst>
          </p:nvPr>
        </p:nvGraphicFramePr>
        <p:xfrm>
          <a:off x="0" y="4670280"/>
          <a:ext cx="12120661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523">
                  <a:extLst>
                    <a:ext uri="{9D8B030D-6E8A-4147-A177-3AD203B41FA5}">
                      <a16:colId xmlns:a16="http://schemas.microsoft.com/office/drawing/2014/main" val="933468196"/>
                    </a:ext>
                  </a:extLst>
                </a:gridCol>
                <a:gridCol w="1731523">
                  <a:extLst>
                    <a:ext uri="{9D8B030D-6E8A-4147-A177-3AD203B41FA5}">
                      <a16:colId xmlns:a16="http://schemas.microsoft.com/office/drawing/2014/main" val="1205901601"/>
                    </a:ext>
                  </a:extLst>
                </a:gridCol>
                <a:gridCol w="1731523">
                  <a:extLst>
                    <a:ext uri="{9D8B030D-6E8A-4147-A177-3AD203B41FA5}">
                      <a16:colId xmlns:a16="http://schemas.microsoft.com/office/drawing/2014/main" val="1080387925"/>
                    </a:ext>
                  </a:extLst>
                </a:gridCol>
                <a:gridCol w="1731523">
                  <a:extLst>
                    <a:ext uri="{9D8B030D-6E8A-4147-A177-3AD203B41FA5}">
                      <a16:colId xmlns:a16="http://schemas.microsoft.com/office/drawing/2014/main" val="2162638941"/>
                    </a:ext>
                  </a:extLst>
                </a:gridCol>
                <a:gridCol w="1731523">
                  <a:extLst>
                    <a:ext uri="{9D8B030D-6E8A-4147-A177-3AD203B41FA5}">
                      <a16:colId xmlns:a16="http://schemas.microsoft.com/office/drawing/2014/main" val="2471211610"/>
                    </a:ext>
                  </a:extLst>
                </a:gridCol>
                <a:gridCol w="1731523">
                  <a:extLst>
                    <a:ext uri="{9D8B030D-6E8A-4147-A177-3AD203B41FA5}">
                      <a16:colId xmlns:a16="http://schemas.microsoft.com/office/drawing/2014/main" val="4119731845"/>
                    </a:ext>
                  </a:extLst>
                </a:gridCol>
                <a:gridCol w="1731523">
                  <a:extLst>
                    <a:ext uri="{9D8B030D-6E8A-4147-A177-3AD203B41FA5}">
                      <a16:colId xmlns:a16="http://schemas.microsoft.com/office/drawing/2014/main" val="3268092894"/>
                    </a:ext>
                  </a:extLst>
                </a:gridCol>
              </a:tblGrid>
              <a:tr h="479760"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11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15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392075"/>
                  </a:ext>
                </a:extLst>
              </a:tr>
            </a:tbl>
          </a:graphicData>
        </a:graphic>
      </p:graphicFrame>
      <p:sp>
        <p:nvSpPr>
          <p:cNvPr id="12" name="Oval 11">
            <a:extLst>
              <a:ext uri="{FF2B5EF4-FFF2-40B4-BE49-F238E27FC236}">
                <a16:creationId xmlns:a16="http://schemas.microsoft.com/office/drawing/2014/main" id="{052DF69E-FEC6-4F51-BE2B-752CA3EFED29}"/>
              </a:ext>
            </a:extLst>
          </p:cNvPr>
          <p:cNvSpPr/>
          <p:nvPr/>
        </p:nvSpPr>
        <p:spPr>
          <a:xfrm>
            <a:off x="8700396" y="2439198"/>
            <a:ext cx="1912774" cy="30252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2258D0BF-DF05-0F35-8D28-0CB68BC884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463" y="3331464"/>
            <a:ext cx="1356294" cy="1255455"/>
          </a:xfrm>
          <a:prstGeom prst="rect">
            <a:avLst/>
          </a:prstGeom>
        </p:spPr>
      </p:pic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44B9697F-59DA-E5C6-C805-CE44F2C69E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93" y="3350370"/>
            <a:ext cx="1356294" cy="1255455"/>
          </a:xfrm>
          <a:prstGeom prst="rect">
            <a:avLst/>
          </a:prstGeom>
        </p:spPr>
      </p:pic>
      <p:pic>
        <p:nvPicPr>
          <p:cNvPr id="5" name="Picture 4" descr="A close-up of a bug&#10;&#10;Description automatically generated with medium confidence">
            <a:extLst>
              <a:ext uri="{FF2B5EF4-FFF2-40B4-BE49-F238E27FC236}">
                <a16:creationId xmlns:a16="http://schemas.microsoft.com/office/drawing/2014/main" id="{BB5145CC-C689-45F6-F6E7-9E6F02A88F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2"/>
          <a:stretch/>
        </p:blipFill>
        <p:spPr>
          <a:xfrm>
            <a:off x="3417284" y="3456726"/>
            <a:ext cx="1774936" cy="1153207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38505EEB-FFFF-FA4E-DCB0-D922B91E47B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36"/>
          <a:stretch/>
        </p:blipFill>
        <p:spPr>
          <a:xfrm>
            <a:off x="1413157" y="3367499"/>
            <a:ext cx="1684751" cy="1255455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0BF22602-B1DE-EAE0-87C9-AB6E57745E8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36"/>
          <a:stretch/>
        </p:blipFill>
        <p:spPr>
          <a:xfrm>
            <a:off x="6931080" y="3346561"/>
            <a:ext cx="1684751" cy="1255455"/>
          </a:xfrm>
          <a:prstGeom prst="rect">
            <a:avLst/>
          </a:prstGeom>
        </p:spPr>
      </p:pic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15D3082A-9CF8-BA8A-F0BC-3EF4531EA5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706" y="3385472"/>
            <a:ext cx="1356294" cy="125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16214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319F8AE-2DF6-49A3-9289-29D75562A8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9055179"/>
              </p:ext>
            </p:extLst>
          </p:nvPr>
        </p:nvGraphicFramePr>
        <p:xfrm>
          <a:off x="68094" y="4670280"/>
          <a:ext cx="12052572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796">
                  <a:extLst>
                    <a:ext uri="{9D8B030D-6E8A-4147-A177-3AD203B41FA5}">
                      <a16:colId xmlns:a16="http://schemas.microsoft.com/office/drawing/2014/main" val="933468196"/>
                    </a:ext>
                  </a:extLst>
                </a:gridCol>
                <a:gridCol w="1721796">
                  <a:extLst>
                    <a:ext uri="{9D8B030D-6E8A-4147-A177-3AD203B41FA5}">
                      <a16:colId xmlns:a16="http://schemas.microsoft.com/office/drawing/2014/main" val="1205901601"/>
                    </a:ext>
                  </a:extLst>
                </a:gridCol>
                <a:gridCol w="1721796">
                  <a:extLst>
                    <a:ext uri="{9D8B030D-6E8A-4147-A177-3AD203B41FA5}">
                      <a16:colId xmlns:a16="http://schemas.microsoft.com/office/drawing/2014/main" val="1080387925"/>
                    </a:ext>
                  </a:extLst>
                </a:gridCol>
                <a:gridCol w="1721796">
                  <a:extLst>
                    <a:ext uri="{9D8B030D-6E8A-4147-A177-3AD203B41FA5}">
                      <a16:colId xmlns:a16="http://schemas.microsoft.com/office/drawing/2014/main" val="2162638941"/>
                    </a:ext>
                  </a:extLst>
                </a:gridCol>
                <a:gridCol w="1721796">
                  <a:extLst>
                    <a:ext uri="{9D8B030D-6E8A-4147-A177-3AD203B41FA5}">
                      <a16:colId xmlns:a16="http://schemas.microsoft.com/office/drawing/2014/main" val="2471211610"/>
                    </a:ext>
                  </a:extLst>
                </a:gridCol>
                <a:gridCol w="1721796">
                  <a:extLst>
                    <a:ext uri="{9D8B030D-6E8A-4147-A177-3AD203B41FA5}">
                      <a16:colId xmlns:a16="http://schemas.microsoft.com/office/drawing/2014/main" val="4119731845"/>
                    </a:ext>
                  </a:extLst>
                </a:gridCol>
                <a:gridCol w="1721796">
                  <a:extLst>
                    <a:ext uri="{9D8B030D-6E8A-4147-A177-3AD203B41FA5}">
                      <a16:colId xmlns:a16="http://schemas.microsoft.com/office/drawing/2014/main" val="3268092894"/>
                    </a:ext>
                  </a:extLst>
                </a:gridCol>
              </a:tblGrid>
              <a:tr h="479760"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11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15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392075"/>
                  </a:ext>
                </a:extLst>
              </a:tr>
            </a:tbl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930F0134-834B-44EC-9F2B-14C1F83911B9}"/>
              </a:ext>
            </a:extLst>
          </p:cNvPr>
          <p:cNvSpPr txBox="1">
            <a:spLocks/>
          </p:cNvSpPr>
          <p:nvPr/>
        </p:nvSpPr>
        <p:spPr>
          <a:xfrm>
            <a:off x="800200" y="84985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i-NZ" dirty="0"/>
              <a:t>What animal is in place 18?</a:t>
            </a:r>
            <a:br>
              <a:rPr lang="mi-NZ" dirty="0"/>
            </a:br>
            <a:r>
              <a:rPr lang="mi-NZ" dirty="0"/>
              <a:t>How do you know? </a:t>
            </a:r>
            <a:endParaRPr lang="en-NZ" dirty="0"/>
          </a:p>
        </p:txBody>
      </p:sp>
      <p:pic>
        <p:nvPicPr>
          <p:cNvPr id="3" name="Picture 2" descr="A close-up of a bug&#10;&#10;Description automatically generated with medium confidence">
            <a:extLst>
              <a:ext uri="{FF2B5EF4-FFF2-40B4-BE49-F238E27FC236}">
                <a16:creationId xmlns:a16="http://schemas.microsoft.com/office/drawing/2014/main" id="{FE8AF12C-A0BC-FB86-C74E-BDD685F383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2"/>
          <a:stretch/>
        </p:blipFill>
        <p:spPr>
          <a:xfrm>
            <a:off x="8788771" y="3433567"/>
            <a:ext cx="1774936" cy="1153207"/>
          </a:xfrm>
          <a:prstGeom prst="rect">
            <a:avLst/>
          </a:prstGeom>
        </p:spPr>
      </p:pic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993064A5-ED69-BC25-ECFA-56DFD15C94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463" y="3331464"/>
            <a:ext cx="1356294" cy="1255455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E0F5AA92-3EB2-7EE2-255D-5D35EE7A46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93" y="3350370"/>
            <a:ext cx="1356294" cy="1255455"/>
          </a:xfrm>
          <a:prstGeom prst="rect">
            <a:avLst/>
          </a:prstGeom>
        </p:spPr>
      </p:pic>
      <p:pic>
        <p:nvPicPr>
          <p:cNvPr id="7" name="Picture 6" descr="A close-up of a bug&#10;&#10;Description automatically generated with medium confidence">
            <a:extLst>
              <a:ext uri="{FF2B5EF4-FFF2-40B4-BE49-F238E27FC236}">
                <a16:creationId xmlns:a16="http://schemas.microsoft.com/office/drawing/2014/main" id="{919453EB-C7C0-D95B-4A5C-6206130070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2"/>
          <a:stretch/>
        </p:blipFill>
        <p:spPr>
          <a:xfrm>
            <a:off x="3417284" y="3427543"/>
            <a:ext cx="1774936" cy="1153207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B4BE4F1F-4383-85EE-76F4-7F7373C80E3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36"/>
          <a:stretch/>
        </p:blipFill>
        <p:spPr>
          <a:xfrm>
            <a:off x="1413157" y="3367499"/>
            <a:ext cx="1684751" cy="1255455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C5505512-A362-6D13-BCEB-A3CEF3FDC94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36"/>
          <a:stretch/>
        </p:blipFill>
        <p:spPr>
          <a:xfrm>
            <a:off x="6931080" y="3346561"/>
            <a:ext cx="1684751" cy="1255455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FE3C208C-556F-C91C-9DD7-D54816E3B7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706" y="3385472"/>
            <a:ext cx="1356294" cy="125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856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bug&#10;&#10;Description automatically generated with medium confidence">
            <a:extLst>
              <a:ext uri="{FF2B5EF4-FFF2-40B4-BE49-F238E27FC236}">
                <a16:creationId xmlns:a16="http://schemas.microsoft.com/office/drawing/2014/main" id="{61692F34-EB4D-EBAA-7A9E-AB836E1ED9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2"/>
          <a:stretch/>
        </p:blipFill>
        <p:spPr>
          <a:xfrm>
            <a:off x="5182961" y="3429000"/>
            <a:ext cx="1774936" cy="1153207"/>
          </a:xfrm>
          <a:prstGeom prst="rect">
            <a:avLst/>
          </a:prstGeom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319F8AE-2DF6-49A3-9289-29D75562A8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2204831"/>
              </p:ext>
            </p:extLst>
          </p:nvPr>
        </p:nvGraphicFramePr>
        <p:xfrm>
          <a:off x="77820" y="4670280"/>
          <a:ext cx="1203690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9558">
                  <a:extLst>
                    <a:ext uri="{9D8B030D-6E8A-4147-A177-3AD203B41FA5}">
                      <a16:colId xmlns:a16="http://schemas.microsoft.com/office/drawing/2014/main" val="933468196"/>
                    </a:ext>
                  </a:extLst>
                </a:gridCol>
                <a:gridCol w="1719558">
                  <a:extLst>
                    <a:ext uri="{9D8B030D-6E8A-4147-A177-3AD203B41FA5}">
                      <a16:colId xmlns:a16="http://schemas.microsoft.com/office/drawing/2014/main" val="1205901601"/>
                    </a:ext>
                  </a:extLst>
                </a:gridCol>
                <a:gridCol w="1719558">
                  <a:extLst>
                    <a:ext uri="{9D8B030D-6E8A-4147-A177-3AD203B41FA5}">
                      <a16:colId xmlns:a16="http://schemas.microsoft.com/office/drawing/2014/main" val="1080387925"/>
                    </a:ext>
                  </a:extLst>
                </a:gridCol>
                <a:gridCol w="1719558">
                  <a:extLst>
                    <a:ext uri="{9D8B030D-6E8A-4147-A177-3AD203B41FA5}">
                      <a16:colId xmlns:a16="http://schemas.microsoft.com/office/drawing/2014/main" val="2162638941"/>
                    </a:ext>
                  </a:extLst>
                </a:gridCol>
                <a:gridCol w="1719558">
                  <a:extLst>
                    <a:ext uri="{9D8B030D-6E8A-4147-A177-3AD203B41FA5}">
                      <a16:colId xmlns:a16="http://schemas.microsoft.com/office/drawing/2014/main" val="2471211610"/>
                    </a:ext>
                  </a:extLst>
                </a:gridCol>
                <a:gridCol w="1719558">
                  <a:extLst>
                    <a:ext uri="{9D8B030D-6E8A-4147-A177-3AD203B41FA5}">
                      <a16:colId xmlns:a16="http://schemas.microsoft.com/office/drawing/2014/main" val="4119731845"/>
                    </a:ext>
                  </a:extLst>
                </a:gridCol>
                <a:gridCol w="1719558">
                  <a:extLst>
                    <a:ext uri="{9D8B030D-6E8A-4147-A177-3AD203B41FA5}">
                      <a16:colId xmlns:a16="http://schemas.microsoft.com/office/drawing/2014/main" val="3268092894"/>
                    </a:ext>
                  </a:extLst>
                </a:gridCol>
              </a:tblGrid>
              <a:tr h="479760"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15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19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mi-NZ" sz="4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21</a:t>
                      </a:r>
                      <a:endParaRPr lang="en-NZ" sz="4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392075"/>
                  </a:ext>
                </a:extLst>
              </a:tr>
            </a:tbl>
          </a:graphicData>
        </a:graphic>
      </p:graphicFrame>
      <p:sp>
        <p:nvSpPr>
          <p:cNvPr id="12" name="Oval 11">
            <a:extLst>
              <a:ext uri="{FF2B5EF4-FFF2-40B4-BE49-F238E27FC236}">
                <a16:creationId xmlns:a16="http://schemas.microsoft.com/office/drawing/2014/main" id="{4DEBF39C-E74D-4714-BA37-DC7F4239BA1F}"/>
              </a:ext>
            </a:extLst>
          </p:cNvPr>
          <p:cNvSpPr/>
          <p:nvPr/>
        </p:nvSpPr>
        <p:spPr>
          <a:xfrm>
            <a:off x="5139613" y="2575987"/>
            <a:ext cx="1912774" cy="302521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62CE4973-0C25-D59A-08CE-3A3E140C62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438" y="3345363"/>
            <a:ext cx="1356294" cy="1255455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40DF59E4-D6C8-3185-7FDC-9B7619AD7C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119" y="3351344"/>
            <a:ext cx="1356294" cy="1255455"/>
          </a:xfrm>
          <a:prstGeom prst="rect">
            <a:avLst/>
          </a:prstGeom>
        </p:spPr>
      </p:pic>
      <p:pic>
        <p:nvPicPr>
          <p:cNvPr id="7" name="Picture 6" descr="A close-up of a bug&#10;&#10;Description automatically generated with medium confidence">
            <a:extLst>
              <a:ext uri="{FF2B5EF4-FFF2-40B4-BE49-F238E27FC236}">
                <a16:creationId xmlns:a16="http://schemas.microsoft.com/office/drawing/2014/main" id="{588DC9F9-1012-361A-F0FF-BD7BC8DB6A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2"/>
          <a:stretch/>
        </p:blipFill>
        <p:spPr>
          <a:xfrm>
            <a:off x="48640" y="3469691"/>
            <a:ext cx="1774936" cy="1153207"/>
          </a:xfrm>
          <a:prstGeom prst="rect">
            <a:avLst/>
          </a:prstGeom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D2CB9901-2BD4-2D52-EDE6-51DC9BE462A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36"/>
          <a:stretch/>
        </p:blipFill>
        <p:spPr>
          <a:xfrm>
            <a:off x="3247588" y="3369560"/>
            <a:ext cx="1684751" cy="1255455"/>
          </a:xfrm>
          <a:prstGeom prst="rect">
            <a:avLst/>
          </a:prstGeom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D62C8E3C-548F-29AC-5E16-07382FD2F5D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136"/>
          <a:stretch/>
        </p:blipFill>
        <p:spPr>
          <a:xfrm>
            <a:off x="8662398" y="3327269"/>
            <a:ext cx="1684751" cy="1255455"/>
          </a:xfrm>
          <a:prstGeom prst="rect">
            <a:avLst/>
          </a:prstGeom>
        </p:spPr>
      </p:pic>
      <p:pic>
        <p:nvPicPr>
          <p:cNvPr id="11" name="Picture 10" descr="A close-up of a bug&#10;&#10;Description automatically generated with medium confidence">
            <a:extLst>
              <a:ext uri="{FF2B5EF4-FFF2-40B4-BE49-F238E27FC236}">
                <a16:creationId xmlns:a16="http://schemas.microsoft.com/office/drawing/2014/main" id="{E227EAF2-0799-0F97-804F-F10BFF2BC3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02"/>
          <a:stretch/>
        </p:blipFill>
        <p:spPr>
          <a:xfrm>
            <a:off x="10339793" y="3447611"/>
            <a:ext cx="1774936" cy="115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308300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87</Words>
  <Application>Microsoft Macintosh PowerPoint</Application>
  <PresentationFormat>Widescreen</PresentationFormat>
  <Paragraphs>51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 Tagg</dc:creator>
  <cp:lastModifiedBy>Sarah Te Au</cp:lastModifiedBy>
  <cp:revision>7</cp:revision>
  <dcterms:created xsi:type="dcterms:W3CDTF">2019-01-24T21:08:19Z</dcterms:created>
  <dcterms:modified xsi:type="dcterms:W3CDTF">2022-10-26T00:41:26Z</dcterms:modified>
</cp:coreProperties>
</file>