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5" d="100"/>
          <a:sy n="75" d="100"/>
        </p:scale>
        <p:origin x="456" y="-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BE4FD1-DD78-48F1-8778-7E8E6DC120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2021AE-2FFB-429C-B800-4E2A61C72B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CCA45B-CB83-4A31-A9A0-4CEC9BDA2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BE61F-CB9D-4D43-AB33-0EED05F25E89}" type="datetimeFigureOut">
              <a:rPr lang="en-NZ" smtClean="0"/>
              <a:t>1/04/2022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B0D77-0A62-443A-BF17-7EB3B82F0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D79139-3627-465B-8BFE-21700E6F5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EEA28-A006-4749-883C-C26713E44DA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25979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D4A355-E005-484B-8CA7-01B92BA754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177F07-0889-4F37-BD17-485172620B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A5FD7E-9198-4427-B78B-0C4843FB3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BE61F-CB9D-4D43-AB33-0EED05F25E89}" type="datetimeFigureOut">
              <a:rPr lang="en-NZ" smtClean="0"/>
              <a:t>1/04/2022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3F91F7-AE3A-4082-BD11-D176B49E4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BBA0E9-57C1-4F98-A0B7-681BA6FBC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EEA28-A006-4749-883C-C26713E44DA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90790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B081077-E8DE-48E9-A105-590957C95C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124598-25DB-48F6-8CB5-3279BF313E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800449-5A5C-4A19-932B-19D20B2011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BE61F-CB9D-4D43-AB33-0EED05F25E89}" type="datetimeFigureOut">
              <a:rPr lang="en-NZ" smtClean="0"/>
              <a:t>1/04/2022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DFD031-F7C4-45A5-A0D8-094E43C07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CD604C-62FB-42D0-9F9D-7F4C09180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EEA28-A006-4749-883C-C26713E44DA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97350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8AA21-4F31-4E54-BB38-7D4B321EDB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BD9D75-A2E1-4293-AA1F-F3075577C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3B4D05-5D77-4B0E-91A3-E0190F893F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BE61F-CB9D-4D43-AB33-0EED05F25E89}" type="datetimeFigureOut">
              <a:rPr lang="en-NZ" smtClean="0"/>
              <a:t>1/04/2022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52E84B-4842-4475-AB91-E4102BD8CE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4AEC36-3444-40B0-B893-4C3257D94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EEA28-A006-4749-883C-C26713E44DA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06426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B90E8C-E205-4289-AE30-1200F9EA81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001070-C91D-4238-B5A1-6B59E3B821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343804-F4BD-4CD6-A6B0-6988BFD30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BE61F-CB9D-4D43-AB33-0EED05F25E89}" type="datetimeFigureOut">
              <a:rPr lang="en-NZ" smtClean="0"/>
              <a:t>1/04/2022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484E22-70A9-40FE-A71C-A4AB115D1A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DE0E8E-5848-41CA-8C7A-679C5B8B0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EEA28-A006-4749-883C-C26713E44DA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61594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203F2-3260-46D5-89C3-2584F9053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1356DB-87FD-4111-A8DC-F73429FF9C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C6BCB6-228C-438B-87B8-D0C57C8C41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14DF60-43BD-477D-A6C5-CB51268A19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BE61F-CB9D-4D43-AB33-0EED05F25E89}" type="datetimeFigureOut">
              <a:rPr lang="en-NZ" smtClean="0"/>
              <a:t>1/04/2022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85B564-6A5B-4154-8DD2-E256217DF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9AB8F1-F272-423D-8841-9A828E8C7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EEA28-A006-4749-883C-C26713E44DA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76353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AF38BA-48C0-4A19-B63F-567811214E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12CCFA-B594-45E6-BD40-0E92ED19A5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5EB118-F280-451B-A084-A2D367C912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632263C-AA9C-4AA2-A04B-8285EEF895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ABAC797-AEEF-492D-8067-059291ABED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F5E2831-2954-44B4-A7AB-15E91A98EC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BE61F-CB9D-4D43-AB33-0EED05F25E89}" type="datetimeFigureOut">
              <a:rPr lang="en-NZ" smtClean="0"/>
              <a:t>1/04/2022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1645CAE-3149-4E6B-8311-DEFD57D7C8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0543F0E-7CE8-4AE1-A63E-F24CD87DA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EEA28-A006-4749-883C-C26713E44DA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43926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587271-9AAA-4142-A779-3F27B15114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2D93F5A-D8F0-476D-B486-21D9E9C1E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BE61F-CB9D-4D43-AB33-0EED05F25E89}" type="datetimeFigureOut">
              <a:rPr lang="en-NZ" smtClean="0"/>
              <a:t>1/04/2022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4B871A-29A8-4418-A8FC-5460F79DF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E910D29-F3B8-4DAB-980A-A402EB0A4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EEA28-A006-4749-883C-C26713E44DA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51448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EC36E12-74FE-46C0-AC47-702FD40CD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BE61F-CB9D-4D43-AB33-0EED05F25E89}" type="datetimeFigureOut">
              <a:rPr lang="en-NZ" smtClean="0"/>
              <a:t>1/04/2022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AE2C60E-6930-48C6-A8E7-1EF307712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FC732E-54FF-4664-8261-D11550319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EEA28-A006-4749-883C-C26713E44DA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63046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05EBEA-8C73-4C11-A480-2E7BA18FE0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248320-AEBB-4B53-ACD3-BE7522AF91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F90F25-DFE4-401A-AD3E-88702EA024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5DD0EC-86B5-40C0-A2C7-49EEFFA114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BE61F-CB9D-4D43-AB33-0EED05F25E89}" type="datetimeFigureOut">
              <a:rPr lang="en-NZ" smtClean="0"/>
              <a:t>1/04/2022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AA06AC-AFE1-4F85-9C14-E280C7B5D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9BF424-5B0C-4F40-85D7-D57A50895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EEA28-A006-4749-883C-C26713E44DA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28281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96170B-FC55-4917-9DA8-4EBA37A68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465DDE8-5D88-46DC-BB03-7ED49B5D4B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546419-0ABD-4CE9-8F24-ED79EF3BA9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D7F021-BB5D-4409-83DC-F2BBB95D7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BE61F-CB9D-4D43-AB33-0EED05F25E89}" type="datetimeFigureOut">
              <a:rPr lang="en-NZ" smtClean="0"/>
              <a:t>1/04/2022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ACF2B6-9419-4E50-9906-D4EA92245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489B22-03BB-44CA-8959-F2D24E071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EEA28-A006-4749-883C-C26713E44DA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5406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F3CA59D-6C0B-45B6-A438-FA737679E1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648C05-59B9-474A-924C-D3198E9742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1DAA40-B021-45A7-8511-64539FDA70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BE61F-CB9D-4D43-AB33-0EED05F25E89}" type="datetimeFigureOut">
              <a:rPr lang="en-NZ" smtClean="0"/>
              <a:t>1/04/2022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62DF32-5023-48F7-9DAB-4E524A26E5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604C0D-20D8-4144-8078-5533BAF72E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7EEA28-A006-4749-883C-C26713E44DA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236463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3" name="Group 342">
            <a:extLst>
              <a:ext uri="{FF2B5EF4-FFF2-40B4-BE49-F238E27FC236}">
                <a16:creationId xmlns:a16="http://schemas.microsoft.com/office/drawing/2014/main" id="{1CA21017-0B33-412E-8E7A-5663EE07C193}"/>
              </a:ext>
            </a:extLst>
          </p:cNvPr>
          <p:cNvGrpSpPr/>
          <p:nvPr/>
        </p:nvGrpSpPr>
        <p:grpSpPr>
          <a:xfrm>
            <a:off x="692985" y="128607"/>
            <a:ext cx="10806029" cy="6600785"/>
            <a:chOff x="960479" y="367840"/>
            <a:chExt cx="10806029" cy="6600785"/>
          </a:xfrm>
        </p:grpSpPr>
        <p:grpSp>
          <p:nvGrpSpPr>
            <p:cNvPr id="128" name="Group 127">
              <a:extLst>
                <a:ext uri="{FF2B5EF4-FFF2-40B4-BE49-F238E27FC236}">
                  <a16:creationId xmlns:a16="http://schemas.microsoft.com/office/drawing/2014/main" id="{00E4B372-A717-429E-B915-B0486019F43A}"/>
                </a:ext>
              </a:extLst>
            </p:cNvPr>
            <p:cNvGrpSpPr/>
            <p:nvPr/>
          </p:nvGrpSpPr>
          <p:grpSpPr>
            <a:xfrm>
              <a:off x="960479" y="367840"/>
              <a:ext cx="2138236" cy="6515541"/>
              <a:chOff x="3898551" y="605782"/>
              <a:chExt cx="2138236" cy="6515541"/>
            </a:xfrm>
          </p:grpSpPr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FCD08963-370D-4D49-9922-C0E9E804DD5C}"/>
                  </a:ext>
                </a:extLst>
              </p:cNvPr>
              <p:cNvSpPr txBox="1"/>
              <p:nvPr/>
            </p:nvSpPr>
            <p:spPr>
              <a:xfrm>
                <a:off x="3898551" y="3128345"/>
                <a:ext cx="61213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/>
                  <a:t>9</a:t>
                </a:r>
                <a:endParaRPr lang="en-NZ" sz="3600" dirty="0"/>
              </a:p>
            </p:txBody>
          </p:sp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595EE3B-154A-49B2-A513-668360D2B74B}"/>
                  </a:ext>
                </a:extLst>
              </p:cNvPr>
              <p:cNvSpPr txBox="1"/>
              <p:nvPr/>
            </p:nvSpPr>
            <p:spPr>
              <a:xfrm>
                <a:off x="4143115" y="6032866"/>
                <a:ext cx="61213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/>
                  <a:t>2</a:t>
                </a:r>
                <a:endParaRPr lang="en-NZ" sz="3600" dirty="0"/>
              </a:p>
            </p:txBody>
          </p:sp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CB6E2AF-111F-4A4A-BD98-6DAFBF4B4A38}"/>
                  </a:ext>
                </a:extLst>
              </p:cNvPr>
              <p:cNvSpPr txBox="1"/>
              <p:nvPr/>
            </p:nvSpPr>
            <p:spPr>
              <a:xfrm>
                <a:off x="5213853" y="6474992"/>
                <a:ext cx="61213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/>
                  <a:t>2</a:t>
                </a:r>
                <a:endParaRPr lang="en-NZ" sz="3600" dirty="0"/>
              </a:p>
            </p:txBody>
          </p:sp>
          <p:grpSp>
            <p:nvGrpSpPr>
              <p:cNvPr id="69" name="Group 68">
                <a:extLst>
                  <a:ext uri="{FF2B5EF4-FFF2-40B4-BE49-F238E27FC236}">
                    <a16:creationId xmlns:a16="http://schemas.microsoft.com/office/drawing/2014/main" id="{68ED0AE0-EC8C-490A-84B2-B69FDDA5BCE4}"/>
                  </a:ext>
                </a:extLst>
              </p:cNvPr>
              <p:cNvGrpSpPr/>
              <p:nvPr/>
            </p:nvGrpSpPr>
            <p:grpSpPr>
              <a:xfrm>
                <a:off x="4405264" y="4878524"/>
                <a:ext cx="1631474" cy="1624185"/>
                <a:chOff x="4405264" y="4878524"/>
                <a:chExt cx="1631474" cy="1624185"/>
              </a:xfrm>
            </p:grpSpPr>
            <p:grpSp>
              <p:nvGrpSpPr>
                <p:cNvPr id="55" name="Group 54">
                  <a:extLst>
                    <a:ext uri="{FF2B5EF4-FFF2-40B4-BE49-F238E27FC236}">
                      <a16:creationId xmlns:a16="http://schemas.microsoft.com/office/drawing/2014/main" id="{0810E075-28B8-4A4E-9235-8C5CB28B2205}"/>
                    </a:ext>
                  </a:extLst>
                </p:cNvPr>
                <p:cNvGrpSpPr/>
                <p:nvPr/>
              </p:nvGrpSpPr>
              <p:grpSpPr>
                <a:xfrm>
                  <a:off x="4405264" y="5486194"/>
                  <a:ext cx="1631474" cy="1016515"/>
                  <a:chOff x="9183365" y="1515096"/>
                  <a:chExt cx="1631474" cy="1016515"/>
                </a:xfrm>
              </p:grpSpPr>
              <p:grpSp>
                <p:nvGrpSpPr>
                  <p:cNvPr id="56" name="Group 55">
                    <a:extLst>
                      <a:ext uri="{FF2B5EF4-FFF2-40B4-BE49-F238E27FC236}">
                        <a16:creationId xmlns:a16="http://schemas.microsoft.com/office/drawing/2014/main" id="{15D9E70A-E814-44F9-BEB0-EE3D336F49AE}"/>
                      </a:ext>
                    </a:extLst>
                  </p:cNvPr>
                  <p:cNvGrpSpPr/>
                  <p:nvPr/>
                </p:nvGrpSpPr>
                <p:grpSpPr>
                  <a:xfrm>
                    <a:off x="9183365" y="1515096"/>
                    <a:ext cx="1440209" cy="823628"/>
                    <a:chOff x="9183365" y="1515096"/>
                    <a:chExt cx="1440209" cy="823628"/>
                  </a:xfrm>
                </p:grpSpPr>
                <p:sp>
                  <p:nvSpPr>
                    <p:cNvPr id="59" name="Cube 58">
                      <a:extLst>
                        <a:ext uri="{FF2B5EF4-FFF2-40B4-BE49-F238E27FC236}">
                          <a16:creationId xmlns:a16="http://schemas.microsoft.com/office/drawing/2014/main" id="{703287E9-C821-4471-B377-7C6F8BE1EF48}"/>
                        </a:ext>
                      </a:extLst>
                    </p:cNvPr>
                    <p:cNvSpPr/>
                    <p:nvPr/>
                  </p:nvSpPr>
                  <p:spPr>
                    <a:xfrm flipH="1">
                      <a:off x="9800689" y="1515096"/>
                      <a:ext cx="822885" cy="822885"/>
                    </a:xfrm>
                    <a:prstGeom prst="cub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60" name="Cube 59">
                      <a:extLst>
                        <a:ext uri="{FF2B5EF4-FFF2-40B4-BE49-F238E27FC236}">
                          <a16:creationId xmlns:a16="http://schemas.microsoft.com/office/drawing/2014/main" id="{DB738326-20E4-41D8-9C63-AF472102536A}"/>
                        </a:ext>
                      </a:extLst>
                    </p:cNvPr>
                    <p:cNvSpPr/>
                    <p:nvPr/>
                  </p:nvSpPr>
                  <p:spPr>
                    <a:xfrm flipH="1">
                      <a:off x="9183365" y="1515839"/>
                      <a:ext cx="822885" cy="822885"/>
                    </a:xfrm>
                    <a:prstGeom prst="cub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</p:grpSp>
              <p:sp>
                <p:nvSpPr>
                  <p:cNvPr id="57" name="Cube 56">
                    <a:extLst>
                      <a:ext uri="{FF2B5EF4-FFF2-40B4-BE49-F238E27FC236}">
                        <a16:creationId xmlns:a16="http://schemas.microsoft.com/office/drawing/2014/main" id="{B2567FC9-D66C-4BD3-888C-F2D999E6FB13}"/>
                      </a:ext>
                    </a:extLst>
                  </p:cNvPr>
                  <p:cNvSpPr/>
                  <p:nvPr/>
                </p:nvSpPr>
                <p:spPr>
                  <a:xfrm flipH="1">
                    <a:off x="9991954" y="1708726"/>
                    <a:ext cx="822885" cy="822885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58" name="Cube 57">
                    <a:extLst>
                      <a:ext uri="{FF2B5EF4-FFF2-40B4-BE49-F238E27FC236}">
                        <a16:creationId xmlns:a16="http://schemas.microsoft.com/office/drawing/2014/main" id="{603E381D-ADCC-41F5-8DBF-154FD1D37078}"/>
                      </a:ext>
                    </a:extLst>
                  </p:cNvPr>
                  <p:cNvSpPr/>
                  <p:nvPr/>
                </p:nvSpPr>
                <p:spPr>
                  <a:xfrm flipH="1">
                    <a:off x="9374630" y="1704274"/>
                    <a:ext cx="822885" cy="822885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63" name="Group 62">
                  <a:extLst>
                    <a:ext uri="{FF2B5EF4-FFF2-40B4-BE49-F238E27FC236}">
                      <a16:creationId xmlns:a16="http://schemas.microsoft.com/office/drawing/2014/main" id="{D94A0F41-6798-4AAB-912B-83786DACFC5E}"/>
                    </a:ext>
                  </a:extLst>
                </p:cNvPr>
                <p:cNvGrpSpPr/>
                <p:nvPr/>
              </p:nvGrpSpPr>
              <p:grpSpPr>
                <a:xfrm>
                  <a:off x="4405264" y="4878524"/>
                  <a:ext cx="1631474" cy="1016515"/>
                  <a:chOff x="9183365" y="1515096"/>
                  <a:chExt cx="1631474" cy="1016515"/>
                </a:xfrm>
              </p:grpSpPr>
              <p:grpSp>
                <p:nvGrpSpPr>
                  <p:cNvPr id="64" name="Group 63">
                    <a:extLst>
                      <a:ext uri="{FF2B5EF4-FFF2-40B4-BE49-F238E27FC236}">
                        <a16:creationId xmlns:a16="http://schemas.microsoft.com/office/drawing/2014/main" id="{2E69271A-41CF-46A6-B831-EE3893F21AF5}"/>
                      </a:ext>
                    </a:extLst>
                  </p:cNvPr>
                  <p:cNvGrpSpPr/>
                  <p:nvPr/>
                </p:nvGrpSpPr>
                <p:grpSpPr>
                  <a:xfrm>
                    <a:off x="9183365" y="1515096"/>
                    <a:ext cx="1440209" cy="823628"/>
                    <a:chOff x="9183365" y="1515096"/>
                    <a:chExt cx="1440209" cy="823628"/>
                  </a:xfrm>
                </p:grpSpPr>
                <p:sp>
                  <p:nvSpPr>
                    <p:cNvPr id="67" name="Cube 66">
                      <a:extLst>
                        <a:ext uri="{FF2B5EF4-FFF2-40B4-BE49-F238E27FC236}">
                          <a16:creationId xmlns:a16="http://schemas.microsoft.com/office/drawing/2014/main" id="{456E2FDE-0B90-4995-914C-EDDCDD33691D}"/>
                        </a:ext>
                      </a:extLst>
                    </p:cNvPr>
                    <p:cNvSpPr/>
                    <p:nvPr/>
                  </p:nvSpPr>
                  <p:spPr>
                    <a:xfrm flipH="1">
                      <a:off x="9800689" y="1515096"/>
                      <a:ext cx="822885" cy="822885"/>
                    </a:xfrm>
                    <a:prstGeom prst="cub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68" name="Cube 67">
                      <a:extLst>
                        <a:ext uri="{FF2B5EF4-FFF2-40B4-BE49-F238E27FC236}">
                          <a16:creationId xmlns:a16="http://schemas.microsoft.com/office/drawing/2014/main" id="{47F65E2A-6AE5-4901-BDE8-D57D9C78F675}"/>
                        </a:ext>
                      </a:extLst>
                    </p:cNvPr>
                    <p:cNvSpPr/>
                    <p:nvPr/>
                  </p:nvSpPr>
                  <p:spPr>
                    <a:xfrm flipH="1">
                      <a:off x="9183365" y="1515839"/>
                      <a:ext cx="822885" cy="822885"/>
                    </a:xfrm>
                    <a:prstGeom prst="cub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</p:grpSp>
              <p:sp>
                <p:nvSpPr>
                  <p:cNvPr id="65" name="Cube 64">
                    <a:extLst>
                      <a:ext uri="{FF2B5EF4-FFF2-40B4-BE49-F238E27FC236}">
                        <a16:creationId xmlns:a16="http://schemas.microsoft.com/office/drawing/2014/main" id="{DFAB9084-7641-47F5-807C-EC2639B12FB6}"/>
                      </a:ext>
                    </a:extLst>
                  </p:cNvPr>
                  <p:cNvSpPr/>
                  <p:nvPr/>
                </p:nvSpPr>
                <p:spPr>
                  <a:xfrm flipH="1">
                    <a:off x="9991954" y="1708726"/>
                    <a:ext cx="822885" cy="822885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66" name="Cube 65">
                    <a:extLst>
                      <a:ext uri="{FF2B5EF4-FFF2-40B4-BE49-F238E27FC236}">
                        <a16:creationId xmlns:a16="http://schemas.microsoft.com/office/drawing/2014/main" id="{5520C95C-2811-4195-8083-07648CAE8ABB}"/>
                      </a:ext>
                    </a:extLst>
                  </p:cNvPr>
                  <p:cNvSpPr/>
                  <p:nvPr/>
                </p:nvSpPr>
                <p:spPr>
                  <a:xfrm flipH="1">
                    <a:off x="9374630" y="1704274"/>
                    <a:ext cx="822885" cy="822885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</p:grpSp>
          <p:grpSp>
            <p:nvGrpSpPr>
              <p:cNvPr id="70" name="Group 69">
                <a:extLst>
                  <a:ext uri="{FF2B5EF4-FFF2-40B4-BE49-F238E27FC236}">
                    <a16:creationId xmlns:a16="http://schemas.microsoft.com/office/drawing/2014/main" id="{6952B59C-F679-46BD-919E-F0F15C62E134}"/>
                  </a:ext>
                </a:extLst>
              </p:cNvPr>
              <p:cNvGrpSpPr/>
              <p:nvPr/>
            </p:nvGrpSpPr>
            <p:grpSpPr>
              <a:xfrm>
                <a:off x="4405264" y="3652391"/>
                <a:ext cx="1631474" cy="1624185"/>
                <a:chOff x="4405264" y="4878524"/>
                <a:chExt cx="1631474" cy="1624185"/>
              </a:xfrm>
            </p:grpSpPr>
            <p:grpSp>
              <p:nvGrpSpPr>
                <p:cNvPr id="71" name="Group 70">
                  <a:extLst>
                    <a:ext uri="{FF2B5EF4-FFF2-40B4-BE49-F238E27FC236}">
                      <a16:creationId xmlns:a16="http://schemas.microsoft.com/office/drawing/2014/main" id="{950FD084-C6F5-43A1-A66D-A36F5BFFCB9C}"/>
                    </a:ext>
                  </a:extLst>
                </p:cNvPr>
                <p:cNvGrpSpPr/>
                <p:nvPr/>
              </p:nvGrpSpPr>
              <p:grpSpPr>
                <a:xfrm>
                  <a:off x="4405264" y="5486194"/>
                  <a:ext cx="1631474" cy="1016515"/>
                  <a:chOff x="9183365" y="1515096"/>
                  <a:chExt cx="1631474" cy="1016515"/>
                </a:xfrm>
              </p:grpSpPr>
              <p:grpSp>
                <p:nvGrpSpPr>
                  <p:cNvPr id="78" name="Group 77">
                    <a:extLst>
                      <a:ext uri="{FF2B5EF4-FFF2-40B4-BE49-F238E27FC236}">
                        <a16:creationId xmlns:a16="http://schemas.microsoft.com/office/drawing/2014/main" id="{1ED005BD-12E0-4228-9DD5-BC9D357D36F0}"/>
                      </a:ext>
                    </a:extLst>
                  </p:cNvPr>
                  <p:cNvGrpSpPr/>
                  <p:nvPr/>
                </p:nvGrpSpPr>
                <p:grpSpPr>
                  <a:xfrm>
                    <a:off x="9183365" y="1515096"/>
                    <a:ext cx="1440209" cy="823628"/>
                    <a:chOff x="9183365" y="1515096"/>
                    <a:chExt cx="1440209" cy="823628"/>
                  </a:xfrm>
                </p:grpSpPr>
                <p:sp>
                  <p:nvSpPr>
                    <p:cNvPr id="81" name="Cube 80">
                      <a:extLst>
                        <a:ext uri="{FF2B5EF4-FFF2-40B4-BE49-F238E27FC236}">
                          <a16:creationId xmlns:a16="http://schemas.microsoft.com/office/drawing/2014/main" id="{480F7BE2-A036-4FEB-B540-4BD7D146EB55}"/>
                        </a:ext>
                      </a:extLst>
                    </p:cNvPr>
                    <p:cNvSpPr/>
                    <p:nvPr/>
                  </p:nvSpPr>
                  <p:spPr>
                    <a:xfrm flipH="1">
                      <a:off x="9800689" y="1515096"/>
                      <a:ext cx="822885" cy="822885"/>
                    </a:xfrm>
                    <a:prstGeom prst="cub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82" name="Cube 81">
                      <a:extLst>
                        <a:ext uri="{FF2B5EF4-FFF2-40B4-BE49-F238E27FC236}">
                          <a16:creationId xmlns:a16="http://schemas.microsoft.com/office/drawing/2014/main" id="{9CF5D779-BB99-46E5-B256-1F12EC699ADC}"/>
                        </a:ext>
                      </a:extLst>
                    </p:cNvPr>
                    <p:cNvSpPr/>
                    <p:nvPr/>
                  </p:nvSpPr>
                  <p:spPr>
                    <a:xfrm flipH="1">
                      <a:off x="9183365" y="1515839"/>
                      <a:ext cx="822885" cy="822885"/>
                    </a:xfrm>
                    <a:prstGeom prst="cub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</p:grpSp>
              <p:sp>
                <p:nvSpPr>
                  <p:cNvPr id="79" name="Cube 78">
                    <a:extLst>
                      <a:ext uri="{FF2B5EF4-FFF2-40B4-BE49-F238E27FC236}">
                        <a16:creationId xmlns:a16="http://schemas.microsoft.com/office/drawing/2014/main" id="{888E2B75-156C-442E-86E3-50432DEB71F3}"/>
                      </a:ext>
                    </a:extLst>
                  </p:cNvPr>
                  <p:cNvSpPr/>
                  <p:nvPr/>
                </p:nvSpPr>
                <p:spPr>
                  <a:xfrm flipH="1">
                    <a:off x="9991954" y="1708726"/>
                    <a:ext cx="822885" cy="822885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80" name="Cube 79">
                    <a:extLst>
                      <a:ext uri="{FF2B5EF4-FFF2-40B4-BE49-F238E27FC236}">
                        <a16:creationId xmlns:a16="http://schemas.microsoft.com/office/drawing/2014/main" id="{F25C93F3-6285-4FAD-BC37-20F5CEE1FCDC}"/>
                      </a:ext>
                    </a:extLst>
                  </p:cNvPr>
                  <p:cNvSpPr/>
                  <p:nvPr/>
                </p:nvSpPr>
                <p:spPr>
                  <a:xfrm flipH="1">
                    <a:off x="9374630" y="1704274"/>
                    <a:ext cx="822885" cy="822885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72" name="Group 71">
                  <a:extLst>
                    <a:ext uri="{FF2B5EF4-FFF2-40B4-BE49-F238E27FC236}">
                      <a16:creationId xmlns:a16="http://schemas.microsoft.com/office/drawing/2014/main" id="{3532FFD1-92E6-4B7B-AC2C-AD5F41A90392}"/>
                    </a:ext>
                  </a:extLst>
                </p:cNvPr>
                <p:cNvGrpSpPr/>
                <p:nvPr/>
              </p:nvGrpSpPr>
              <p:grpSpPr>
                <a:xfrm>
                  <a:off x="4405264" y="4878524"/>
                  <a:ext cx="1631474" cy="1016515"/>
                  <a:chOff x="9183365" y="1515096"/>
                  <a:chExt cx="1631474" cy="1016515"/>
                </a:xfrm>
              </p:grpSpPr>
              <p:grpSp>
                <p:nvGrpSpPr>
                  <p:cNvPr id="73" name="Group 72">
                    <a:extLst>
                      <a:ext uri="{FF2B5EF4-FFF2-40B4-BE49-F238E27FC236}">
                        <a16:creationId xmlns:a16="http://schemas.microsoft.com/office/drawing/2014/main" id="{83877456-1F59-49DA-8E77-E97FDB9B0B9F}"/>
                      </a:ext>
                    </a:extLst>
                  </p:cNvPr>
                  <p:cNvGrpSpPr/>
                  <p:nvPr/>
                </p:nvGrpSpPr>
                <p:grpSpPr>
                  <a:xfrm>
                    <a:off x="9183365" y="1515096"/>
                    <a:ext cx="1440209" cy="823628"/>
                    <a:chOff x="9183365" y="1515096"/>
                    <a:chExt cx="1440209" cy="823628"/>
                  </a:xfrm>
                </p:grpSpPr>
                <p:sp>
                  <p:nvSpPr>
                    <p:cNvPr id="76" name="Cube 75">
                      <a:extLst>
                        <a:ext uri="{FF2B5EF4-FFF2-40B4-BE49-F238E27FC236}">
                          <a16:creationId xmlns:a16="http://schemas.microsoft.com/office/drawing/2014/main" id="{BFA3FE3C-0799-4573-A0A0-7E961AF527EA}"/>
                        </a:ext>
                      </a:extLst>
                    </p:cNvPr>
                    <p:cNvSpPr/>
                    <p:nvPr/>
                  </p:nvSpPr>
                  <p:spPr>
                    <a:xfrm flipH="1">
                      <a:off x="9800689" y="1515096"/>
                      <a:ext cx="822885" cy="822885"/>
                    </a:xfrm>
                    <a:prstGeom prst="cub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77" name="Cube 76">
                      <a:extLst>
                        <a:ext uri="{FF2B5EF4-FFF2-40B4-BE49-F238E27FC236}">
                          <a16:creationId xmlns:a16="http://schemas.microsoft.com/office/drawing/2014/main" id="{AB3FA403-5F7C-4785-A9BB-A43D329614A0}"/>
                        </a:ext>
                      </a:extLst>
                    </p:cNvPr>
                    <p:cNvSpPr/>
                    <p:nvPr/>
                  </p:nvSpPr>
                  <p:spPr>
                    <a:xfrm flipH="1">
                      <a:off x="9183365" y="1515839"/>
                      <a:ext cx="822885" cy="822885"/>
                    </a:xfrm>
                    <a:prstGeom prst="cub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</p:grpSp>
              <p:sp>
                <p:nvSpPr>
                  <p:cNvPr id="74" name="Cube 73">
                    <a:extLst>
                      <a:ext uri="{FF2B5EF4-FFF2-40B4-BE49-F238E27FC236}">
                        <a16:creationId xmlns:a16="http://schemas.microsoft.com/office/drawing/2014/main" id="{2AF244D5-87C0-45F4-896E-0710F8EC11CE}"/>
                      </a:ext>
                    </a:extLst>
                  </p:cNvPr>
                  <p:cNvSpPr/>
                  <p:nvPr/>
                </p:nvSpPr>
                <p:spPr>
                  <a:xfrm flipH="1">
                    <a:off x="9991954" y="1708726"/>
                    <a:ext cx="822885" cy="822885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75" name="Cube 74">
                    <a:extLst>
                      <a:ext uri="{FF2B5EF4-FFF2-40B4-BE49-F238E27FC236}">
                        <a16:creationId xmlns:a16="http://schemas.microsoft.com/office/drawing/2014/main" id="{A6F27E6E-49D9-4D96-9FE6-3B190AEB0C30}"/>
                      </a:ext>
                    </a:extLst>
                  </p:cNvPr>
                  <p:cNvSpPr/>
                  <p:nvPr/>
                </p:nvSpPr>
                <p:spPr>
                  <a:xfrm flipH="1">
                    <a:off x="9374630" y="1704274"/>
                    <a:ext cx="822885" cy="822885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</p:grpSp>
          <p:grpSp>
            <p:nvGrpSpPr>
              <p:cNvPr id="83" name="Group 82">
                <a:extLst>
                  <a:ext uri="{FF2B5EF4-FFF2-40B4-BE49-F238E27FC236}">
                    <a16:creationId xmlns:a16="http://schemas.microsoft.com/office/drawing/2014/main" id="{A9BB86A1-A742-4A5B-AFC6-9CF7020B15BC}"/>
                  </a:ext>
                </a:extLst>
              </p:cNvPr>
              <p:cNvGrpSpPr/>
              <p:nvPr/>
            </p:nvGrpSpPr>
            <p:grpSpPr>
              <a:xfrm>
                <a:off x="4405313" y="2428856"/>
                <a:ext cx="1631474" cy="1624185"/>
                <a:chOff x="4405264" y="4878524"/>
                <a:chExt cx="1631474" cy="1624185"/>
              </a:xfrm>
            </p:grpSpPr>
            <p:grpSp>
              <p:nvGrpSpPr>
                <p:cNvPr id="84" name="Group 83">
                  <a:extLst>
                    <a:ext uri="{FF2B5EF4-FFF2-40B4-BE49-F238E27FC236}">
                      <a16:creationId xmlns:a16="http://schemas.microsoft.com/office/drawing/2014/main" id="{A0562B50-8456-4786-A1B9-849FCD74BDFF}"/>
                    </a:ext>
                  </a:extLst>
                </p:cNvPr>
                <p:cNvGrpSpPr/>
                <p:nvPr/>
              </p:nvGrpSpPr>
              <p:grpSpPr>
                <a:xfrm>
                  <a:off x="4405264" y="5486194"/>
                  <a:ext cx="1631474" cy="1016515"/>
                  <a:chOff x="9183365" y="1515096"/>
                  <a:chExt cx="1631474" cy="1016515"/>
                </a:xfrm>
              </p:grpSpPr>
              <p:grpSp>
                <p:nvGrpSpPr>
                  <p:cNvPr id="91" name="Group 90">
                    <a:extLst>
                      <a:ext uri="{FF2B5EF4-FFF2-40B4-BE49-F238E27FC236}">
                        <a16:creationId xmlns:a16="http://schemas.microsoft.com/office/drawing/2014/main" id="{02C10D92-B8E2-4F77-ACCC-DE203D81BB54}"/>
                      </a:ext>
                    </a:extLst>
                  </p:cNvPr>
                  <p:cNvGrpSpPr/>
                  <p:nvPr/>
                </p:nvGrpSpPr>
                <p:grpSpPr>
                  <a:xfrm>
                    <a:off x="9183365" y="1515096"/>
                    <a:ext cx="1440209" cy="823628"/>
                    <a:chOff x="9183365" y="1515096"/>
                    <a:chExt cx="1440209" cy="823628"/>
                  </a:xfrm>
                </p:grpSpPr>
                <p:sp>
                  <p:nvSpPr>
                    <p:cNvPr id="94" name="Cube 93">
                      <a:extLst>
                        <a:ext uri="{FF2B5EF4-FFF2-40B4-BE49-F238E27FC236}">
                          <a16:creationId xmlns:a16="http://schemas.microsoft.com/office/drawing/2014/main" id="{C4F57102-D301-4B61-9F1E-07766EEF2F7E}"/>
                        </a:ext>
                      </a:extLst>
                    </p:cNvPr>
                    <p:cNvSpPr/>
                    <p:nvPr/>
                  </p:nvSpPr>
                  <p:spPr>
                    <a:xfrm flipH="1">
                      <a:off x="9800689" y="1515096"/>
                      <a:ext cx="822885" cy="822885"/>
                    </a:xfrm>
                    <a:prstGeom prst="cub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95" name="Cube 94">
                      <a:extLst>
                        <a:ext uri="{FF2B5EF4-FFF2-40B4-BE49-F238E27FC236}">
                          <a16:creationId xmlns:a16="http://schemas.microsoft.com/office/drawing/2014/main" id="{D3CD6A8D-C422-420B-8447-D2C7B02A33C6}"/>
                        </a:ext>
                      </a:extLst>
                    </p:cNvPr>
                    <p:cNvSpPr/>
                    <p:nvPr/>
                  </p:nvSpPr>
                  <p:spPr>
                    <a:xfrm flipH="1">
                      <a:off x="9183365" y="1515839"/>
                      <a:ext cx="822885" cy="822885"/>
                    </a:xfrm>
                    <a:prstGeom prst="cub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</p:grpSp>
              <p:sp>
                <p:nvSpPr>
                  <p:cNvPr id="92" name="Cube 91">
                    <a:extLst>
                      <a:ext uri="{FF2B5EF4-FFF2-40B4-BE49-F238E27FC236}">
                        <a16:creationId xmlns:a16="http://schemas.microsoft.com/office/drawing/2014/main" id="{1DBD5615-7347-4474-815E-29275418A685}"/>
                      </a:ext>
                    </a:extLst>
                  </p:cNvPr>
                  <p:cNvSpPr/>
                  <p:nvPr/>
                </p:nvSpPr>
                <p:spPr>
                  <a:xfrm flipH="1">
                    <a:off x="9991954" y="1708726"/>
                    <a:ext cx="822885" cy="822885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93" name="Cube 92">
                    <a:extLst>
                      <a:ext uri="{FF2B5EF4-FFF2-40B4-BE49-F238E27FC236}">
                        <a16:creationId xmlns:a16="http://schemas.microsoft.com/office/drawing/2014/main" id="{302FB898-4091-4F2A-82E4-E0BFE6ED450D}"/>
                      </a:ext>
                    </a:extLst>
                  </p:cNvPr>
                  <p:cNvSpPr/>
                  <p:nvPr/>
                </p:nvSpPr>
                <p:spPr>
                  <a:xfrm flipH="1">
                    <a:off x="9374630" y="1704274"/>
                    <a:ext cx="822885" cy="822885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85" name="Group 84">
                  <a:extLst>
                    <a:ext uri="{FF2B5EF4-FFF2-40B4-BE49-F238E27FC236}">
                      <a16:creationId xmlns:a16="http://schemas.microsoft.com/office/drawing/2014/main" id="{61730368-D9FC-4AB4-AEE1-52195AFA29BD}"/>
                    </a:ext>
                  </a:extLst>
                </p:cNvPr>
                <p:cNvGrpSpPr/>
                <p:nvPr/>
              </p:nvGrpSpPr>
              <p:grpSpPr>
                <a:xfrm>
                  <a:off x="4405264" y="4878524"/>
                  <a:ext cx="1631474" cy="1016515"/>
                  <a:chOff x="9183365" y="1515096"/>
                  <a:chExt cx="1631474" cy="1016515"/>
                </a:xfrm>
              </p:grpSpPr>
              <p:grpSp>
                <p:nvGrpSpPr>
                  <p:cNvPr id="86" name="Group 85">
                    <a:extLst>
                      <a:ext uri="{FF2B5EF4-FFF2-40B4-BE49-F238E27FC236}">
                        <a16:creationId xmlns:a16="http://schemas.microsoft.com/office/drawing/2014/main" id="{CFAF7D1C-ACF4-401B-A2DE-8A723C8C88A7}"/>
                      </a:ext>
                    </a:extLst>
                  </p:cNvPr>
                  <p:cNvGrpSpPr/>
                  <p:nvPr/>
                </p:nvGrpSpPr>
                <p:grpSpPr>
                  <a:xfrm>
                    <a:off x="9183365" y="1515096"/>
                    <a:ext cx="1440209" cy="823628"/>
                    <a:chOff x="9183365" y="1515096"/>
                    <a:chExt cx="1440209" cy="823628"/>
                  </a:xfrm>
                </p:grpSpPr>
                <p:sp>
                  <p:nvSpPr>
                    <p:cNvPr id="89" name="Cube 88">
                      <a:extLst>
                        <a:ext uri="{FF2B5EF4-FFF2-40B4-BE49-F238E27FC236}">
                          <a16:creationId xmlns:a16="http://schemas.microsoft.com/office/drawing/2014/main" id="{5F88CDB2-C7B8-4487-9A70-A0E0FD2B8BF5}"/>
                        </a:ext>
                      </a:extLst>
                    </p:cNvPr>
                    <p:cNvSpPr/>
                    <p:nvPr/>
                  </p:nvSpPr>
                  <p:spPr>
                    <a:xfrm flipH="1">
                      <a:off x="9800689" y="1515096"/>
                      <a:ext cx="822885" cy="822885"/>
                    </a:xfrm>
                    <a:prstGeom prst="cub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90" name="Cube 89">
                      <a:extLst>
                        <a:ext uri="{FF2B5EF4-FFF2-40B4-BE49-F238E27FC236}">
                          <a16:creationId xmlns:a16="http://schemas.microsoft.com/office/drawing/2014/main" id="{64F3F8DF-B60C-4CEB-BD1A-2EAF38B0BF25}"/>
                        </a:ext>
                      </a:extLst>
                    </p:cNvPr>
                    <p:cNvSpPr/>
                    <p:nvPr/>
                  </p:nvSpPr>
                  <p:spPr>
                    <a:xfrm flipH="1">
                      <a:off x="9183365" y="1515839"/>
                      <a:ext cx="822885" cy="822885"/>
                    </a:xfrm>
                    <a:prstGeom prst="cub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</p:grpSp>
              <p:sp>
                <p:nvSpPr>
                  <p:cNvPr id="87" name="Cube 86">
                    <a:extLst>
                      <a:ext uri="{FF2B5EF4-FFF2-40B4-BE49-F238E27FC236}">
                        <a16:creationId xmlns:a16="http://schemas.microsoft.com/office/drawing/2014/main" id="{3F587627-FA38-4E43-8421-B8824E853E2D}"/>
                      </a:ext>
                    </a:extLst>
                  </p:cNvPr>
                  <p:cNvSpPr/>
                  <p:nvPr/>
                </p:nvSpPr>
                <p:spPr>
                  <a:xfrm flipH="1">
                    <a:off x="9991954" y="1708726"/>
                    <a:ext cx="822885" cy="822885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88" name="Cube 87">
                    <a:extLst>
                      <a:ext uri="{FF2B5EF4-FFF2-40B4-BE49-F238E27FC236}">
                        <a16:creationId xmlns:a16="http://schemas.microsoft.com/office/drawing/2014/main" id="{A6D46899-912F-4BA3-8920-96CCCDF83EBD}"/>
                      </a:ext>
                    </a:extLst>
                  </p:cNvPr>
                  <p:cNvSpPr/>
                  <p:nvPr/>
                </p:nvSpPr>
                <p:spPr>
                  <a:xfrm flipH="1">
                    <a:off x="9374630" y="1704274"/>
                    <a:ext cx="822885" cy="822885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</p:grpSp>
          <p:grpSp>
            <p:nvGrpSpPr>
              <p:cNvPr id="96" name="Group 95">
                <a:extLst>
                  <a:ext uri="{FF2B5EF4-FFF2-40B4-BE49-F238E27FC236}">
                    <a16:creationId xmlns:a16="http://schemas.microsoft.com/office/drawing/2014/main" id="{7DD1E769-87AE-4D20-BA53-325783C725FE}"/>
                  </a:ext>
                </a:extLst>
              </p:cNvPr>
              <p:cNvGrpSpPr/>
              <p:nvPr/>
            </p:nvGrpSpPr>
            <p:grpSpPr>
              <a:xfrm>
                <a:off x="4405264" y="1212016"/>
                <a:ext cx="1631474" cy="1624185"/>
                <a:chOff x="4405264" y="4878524"/>
                <a:chExt cx="1631474" cy="1624185"/>
              </a:xfrm>
            </p:grpSpPr>
            <p:grpSp>
              <p:nvGrpSpPr>
                <p:cNvPr id="97" name="Group 96">
                  <a:extLst>
                    <a:ext uri="{FF2B5EF4-FFF2-40B4-BE49-F238E27FC236}">
                      <a16:creationId xmlns:a16="http://schemas.microsoft.com/office/drawing/2014/main" id="{137F0E60-52B9-469E-9C3B-56BDF96BA254}"/>
                    </a:ext>
                  </a:extLst>
                </p:cNvPr>
                <p:cNvGrpSpPr/>
                <p:nvPr/>
              </p:nvGrpSpPr>
              <p:grpSpPr>
                <a:xfrm>
                  <a:off x="4405264" y="5486194"/>
                  <a:ext cx="1631474" cy="1016515"/>
                  <a:chOff x="9183365" y="1515096"/>
                  <a:chExt cx="1631474" cy="1016515"/>
                </a:xfrm>
              </p:grpSpPr>
              <p:grpSp>
                <p:nvGrpSpPr>
                  <p:cNvPr id="104" name="Group 103">
                    <a:extLst>
                      <a:ext uri="{FF2B5EF4-FFF2-40B4-BE49-F238E27FC236}">
                        <a16:creationId xmlns:a16="http://schemas.microsoft.com/office/drawing/2014/main" id="{9B7418A1-87A0-47E0-93C2-0262CC2FF1D3}"/>
                      </a:ext>
                    </a:extLst>
                  </p:cNvPr>
                  <p:cNvGrpSpPr/>
                  <p:nvPr/>
                </p:nvGrpSpPr>
                <p:grpSpPr>
                  <a:xfrm>
                    <a:off x="9183365" y="1515096"/>
                    <a:ext cx="1440209" cy="823628"/>
                    <a:chOff x="9183365" y="1515096"/>
                    <a:chExt cx="1440209" cy="823628"/>
                  </a:xfrm>
                </p:grpSpPr>
                <p:sp>
                  <p:nvSpPr>
                    <p:cNvPr id="107" name="Cube 106">
                      <a:extLst>
                        <a:ext uri="{FF2B5EF4-FFF2-40B4-BE49-F238E27FC236}">
                          <a16:creationId xmlns:a16="http://schemas.microsoft.com/office/drawing/2014/main" id="{4293073F-A9C8-4207-9B0E-394850FCF464}"/>
                        </a:ext>
                      </a:extLst>
                    </p:cNvPr>
                    <p:cNvSpPr/>
                    <p:nvPr/>
                  </p:nvSpPr>
                  <p:spPr>
                    <a:xfrm flipH="1">
                      <a:off x="9800689" y="1515096"/>
                      <a:ext cx="822885" cy="822885"/>
                    </a:xfrm>
                    <a:prstGeom prst="cub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108" name="Cube 107">
                      <a:extLst>
                        <a:ext uri="{FF2B5EF4-FFF2-40B4-BE49-F238E27FC236}">
                          <a16:creationId xmlns:a16="http://schemas.microsoft.com/office/drawing/2014/main" id="{7780E904-F38B-408B-8351-AFB9FCA306B4}"/>
                        </a:ext>
                      </a:extLst>
                    </p:cNvPr>
                    <p:cNvSpPr/>
                    <p:nvPr/>
                  </p:nvSpPr>
                  <p:spPr>
                    <a:xfrm flipH="1">
                      <a:off x="9183365" y="1515839"/>
                      <a:ext cx="822885" cy="822885"/>
                    </a:xfrm>
                    <a:prstGeom prst="cub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</p:grpSp>
              <p:sp>
                <p:nvSpPr>
                  <p:cNvPr id="105" name="Cube 104">
                    <a:extLst>
                      <a:ext uri="{FF2B5EF4-FFF2-40B4-BE49-F238E27FC236}">
                        <a16:creationId xmlns:a16="http://schemas.microsoft.com/office/drawing/2014/main" id="{D42263B1-8978-4065-B8AE-A8B04C37E760}"/>
                      </a:ext>
                    </a:extLst>
                  </p:cNvPr>
                  <p:cNvSpPr/>
                  <p:nvPr/>
                </p:nvSpPr>
                <p:spPr>
                  <a:xfrm flipH="1">
                    <a:off x="9991954" y="1708726"/>
                    <a:ext cx="822885" cy="822885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106" name="Cube 105">
                    <a:extLst>
                      <a:ext uri="{FF2B5EF4-FFF2-40B4-BE49-F238E27FC236}">
                        <a16:creationId xmlns:a16="http://schemas.microsoft.com/office/drawing/2014/main" id="{FB5A74CC-C5E3-4BC0-8A94-D6171DDE3649}"/>
                      </a:ext>
                    </a:extLst>
                  </p:cNvPr>
                  <p:cNvSpPr/>
                  <p:nvPr/>
                </p:nvSpPr>
                <p:spPr>
                  <a:xfrm flipH="1">
                    <a:off x="9374630" y="1704274"/>
                    <a:ext cx="822885" cy="822885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98" name="Group 97">
                  <a:extLst>
                    <a:ext uri="{FF2B5EF4-FFF2-40B4-BE49-F238E27FC236}">
                      <a16:creationId xmlns:a16="http://schemas.microsoft.com/office/drawing/2014/main" id="{B95DA162-0C75-4E51-8426-CBF48483B7B8}"/>
                    </a:ext>
                  </a:extLst>
                </p:cNvPr>
                <p:cNvGrpSpPr/>
                <p:nvPr/>
              </p:nvGrpSpPr>
              <p:grpSpPr>
                <a:xfrm>
                  <a:off x="4405264" y="4878524"/>
                  <a:ext cx="1631474" cy="1016515"/>
                  <a:chOff x="9183365" y="1515096"/>
                  <a:chExt cx="1631474" cy="1016515"/>
                </a:xfrm>
              </p:grpSpPr>
              <p:grpSp>
                <p:nvGrpSpPr>
                  <p:cNvPr id="99" name="Group 98">
                    <a:extLst>
                      <a:ext uri="{FF2B5EF4-FFF2-40B4-BE49-F238E27FC236}">
                        <a16:creationId xmlns:a16="http://schemas.microsoft.com/office/drawing/2014/main" id="{94125FA6-02D8-4976-92BA-54C669CB6D6F}"/>
                      </a:ext>
                    </a:extLst>
                  </p:cNvPr>
                  <p:cNvGrpSpPr/>
                  <p:nvPr/>
                </p:nvGrpSpPr>
                <p:grpSpPr>
                  <a:xfrm>
                    <a:off x="9183365" y="1515096"/>
                    <a:ext cx="1440209" cy="823628"/>
                    <a:chOff x="9183365" y="1515096"/>
                    <a:chExt cx="1440209" cy="823628"/>
                  </a:xfrm>
                </p:grpSpPr>
                <p:sp>
                  <p:nvSpPr>
                    <p:cNvPr id="102" name="Cube 101">
                      <a:extLst>
                        <a:ext uri="{FF2B5EF4-FFF2-40B4-BE49-F238E27FC236}">
                          <a16:creationId xmlns:a16="http://schemas.microsoft.com/office/drawing/2014/main" id="{FC3F3AF2-9F82-4A15-AA6C-06B547998ACA}"/>
                        </a:ext>
                      </a:extLst>
                    </p:cNvPr>
                    <p:cNvSpPr/>
                    <p:nvPr/>
                  </p:nvSpPr>
                  <p:spPr>
                    <a:xfrm flipH="1">
                      <a:off x="9800689" y="1515096"/>
                      <a:ext cx="822885" cy="822885"/>
                    </a:xfrm>
                    <a:prstGeom prst="cub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103" name="Cube 102">
                      <a:extLst>
                        <a:ext uri="{FF2B5EF4-FFF2-40B4-BE49-F238E27FC236}">
                          <a16:creationId xmlns:a16="http://schemas.microsoft.com/office/drawing/2014/main" id="{B8750251-8049-455E-BD21-AE8924DA7774}"/>
                        </a:ext>
                      </a:extLst>
                    </p:cNvPr>
                    <p:cNvSpPr/>
                    <p:nvPr/>
                  </p:nvSpPr>
                  <p:spPr>
                    <a:xfrm flipH="1">
                      <a:off x="9183365" y="1515839"/>
                      <a:ext cx="822885" cy="822885"/>
                    </a:xfrm>
                    <a:prstGeom prst="cube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</p:grpSp>
              <p:sp>
                <p:nvSpPr>
                  <p:cNvPr id="100" name="Cube 99">
                    <a:extLst>
                      <a:ext uri="{FF2B5EF4-FFF2-40B4-BE49-F238E27FC236}">
                        <a16:creationId xmlns:a16="http://schemas.microsoft.com/office/drawing/2014/main" id="{D91217A2-B34F-4CEA-A36E-A109ADB17D35}"/>
                      </a:ext>
                    </a:extLst>
                  </p:cNvPr>
                  <p:cNvSpPr/>
                  <p:nvPr/>
                </p:nvSpPr>
                <p:spPr>
                  <a:xfrm flipH="1">
                    <a:off x="9991954" y="1708726"/>
                    <a:ext cx="822885" cy="822885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101" name="Cube 100">
                    <a:extLst>
                      <a:ext uri="{FF2B5EF4-FFF2-40B4-BE49-F238E27FC236}">
                        <a16:creationId xmlns:a16="http://schemas.microsoft.com/office/drawing/2014/main" id="{D9A03423-1632-45FB-95F1-271F26B31C68}"/>
                      </a:ext>
                    </a:extLst>
                  </p:cNvPr>
                  <p:cNvSpPr/>
                  <p:nvPr/>
                </p:nvSpPr>
                <p:spPr>
                  <a:xfrm flipH="1">
                    <a:off x="9374630" y="1704274"/>
                    <a:ext cx="822885" cy="822885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</p:grpSp>
          <p:grpSp>
            <p:nvGrpSpPr>
              <p:cNvPr id="122" name="Group 121">
                <a:extLst>
                  <a:ext uri="{FF2B5EF4-FFF2-40B4-BE49-F238E27FC236}">
                    <a16:creationId xmlns:a16="http://schemas.microsoft.com/office/drawing/2014/main" id="{D7020C26-837C-495F-9BB7-6C3D3B9E1E30}"/>
                  </a:ext>
                </a:extLst>
              </p:cNvPr>
              <p:cNvGrpSpPr/>
              <p:nvPr/>
            </p:nvGrpSpPr>
            <p:grpSpPr>
              <a:xfrm>
                <a:off x="4396370" y="605782"/>
                <a:ext cx="1631474" cy="1016515"/>
                <a:chOff x="9167323" y="1515096"/>
                <a:chExt cx="1631474" cy="1016515"/>
              </a:xfrm>
            </p:grpSpPr>
            <p:grpSp>
              <p:nvGrpSpPr>
                <p:cNvPr id="123" name="Group 122">
                  <a:extLst>
                    <a:ext uri="{FF2B5EF4-FFF2-40B4-BE49-F238E27FC236}">
                      <a16:creationId xmlns:a16="http://schemas.microsoft.com/office/drawing/2014/main" id="{0AB19FD9-3F9C-44EE-95FB-4A202EAD6BB3}"/>
                    </a:ext>
                  </a:extLst>
                </p:cNvPr>
                <p:cNvGrpSpPr/>
                <p:nvPr/>
              </p:nvGrpSpPr>
              <p:grpSpPr>
                <a:xfrm>
                  <a:off x="9167323" y="1515096"/>
                  <a:ext cx="1440209" cy="823628"/>
                  <a:chOff x="9167323" y="1515096"/>
                  <a:chExt cx="1440209" cy="823628"/>
                </a:xfrm>
              </p:grpSpPr>
              <p:sp>
                <p:nvSpPr>
                  <p:cNvPr id="126" name="Cube 125">
                    <a:extLst>
                      <a:ext uri="{FF2B5EF4-FFF2-40B4-BE49-F238E27FC236}">
                        <a16:creationId xmlns:a16="http://schemas.microsoft.com/office/drawing/2014/main" id="{489FB32F-01C2-4AAC-B67F-961703A24326}"/>
                      </a:ext>
                    </a:extLst>
                  </p:cNvPr>
                  <p:cNvSpPr/>
                  <p:nvPr/>
                </p:nvSpPr>
                <p:spPr>
                  <a:xfrm flipH="1">
                    <a:off x="9784647" y="1515096"/>
                    <a:ext cx="822885" cy="822885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127" name="Cube 126">
                    <a:extLst>
                      <a:ext uri="{FF2B5EF4-FFF2-40B4-BE49-F238E27FC236}">
                        <a16:creationId xmlns:a16="http://schemas.microsoft.com/office/drawing/2014/main" id="{207D40FB-ACE1-4D10-8CB4-34DC7DB6B051}"/>
                      </a:ext>
                    </a:extLst>
                  </p:cNvPr>
                  <p:cNvSpPr/>
                  <p:nvPr/>
                </p:nvSpPr>
                <p:spPr>
                  <a:xfrm flipH="1">
                    <a:off x="9167323" y="1515839"/>
                    <a:ext cx="822885" cy="822885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sp>
              <p:nvSpPr>
                <p:cNvPr id="124" name="Cube 123">
                  <a:extLst>
                    <a:ext uri="{FF2B5EF4-FFF2-40B4-BE49-F238E27FC236}">
                      <a16:creationId xmlns:a16="http://schemas.microsoft.com/office/drawing/2014/main" id="{76B2B81B-C304-4EAC-A246-88C9C2960FCD}"/>
                    </a:ext>
                  </a:extLst>
                </p:cNvPr>
                <p:cNvSpPr/>
                <p:nvPr/>
              </p:nvSpPr>
              <p:spPr>
                <a:xfrm flipH="1">
                  <a:off x="9975912" y="1708726"/>
                  <a:ext cx="822885" cy="822885"/>
                </a:xfrm>
                <a:prstGeom prst="cube">
                  <a:avLst/>
                </a:prstGeom>
                <a:solidFill>
                  <a:srgbClr val="FFFF00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125" name="Cube 124">
                  <a:extLst>
                    <a:ext uri="{FF2B5EF4-FFF2-40B4-BE49-F238E27FC236}">
                      <a16:creationId xmlns:a16="http://schemas.microsoft.com/office/drawing/2014/main" id="{708C4717-2618-4821-96AF-D3C207FB6315}"/>
                    </a:ext>
                  </a:extLst>
                </p:cNvPr>
                <p:cNvSpPr/>
                <p:nvPr/>
              </p:nvSpPr>
              <p:spPr>
                <a:xfrm flipH="1">
                  <a:off x="9358588" y="1704274"/>
                  <a:ext cx="822885" cy="822885"/>
                </a:xfrm>
                <a:prstGeom prst="cube">
                  <a:avLst/>
                </a:prstGeom>
                <a:solidFill>
                  <a:srgbClr val="FFFF00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</p:grpSp>
        </p:grpSp>
        <p:sp>
          <p:nvSpPr>
            <p:cNvPr id="188" name="TextBox 187">
              <a:extLst>
                <a:ext uri="{FF2B5EF4-FFF2-40B4-BE49-F238E27FC236}">
                  <a16:creationId xmlns:a16="http://schemas.microsoft.com/office/drawing/2014/main" id="{B5752310-D722-45FB-A300-AA84B17DD272}"/>
                </a:ext>
              </a:extLst>
            </p:cNvPr>
            <p:cNvSpPr txBox="1"/>
            <p:nvPr/>
          </p:nvSpPr>
          <p:spPr>
            <a:xfrm>
              <a:off x="4808926" y="5790881"/>
              <a:ext cx="61213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/>
                <a:t>2</a:t>
              </a:r>
              <a:endParaRPr lang="en-NZ" sz="3600" dirty="0"/>
            </a:p>
          </p:txBody>
        </p:sp>
        <p:sp>
          <p:nvSpPr>
            <p:cNvPr id="189" name="TextBox 188">
              <a:extLst>
                <a:ext uri="{FF2B5EF4-FFF2-40B4-BE49-F238E27FC236}">
                  <a16:creationId xmlns:a16="http://schemas.microsoft.com/office/drawing/2014/main" id="{D4296B1F-F554-4CCB-A418-4BE3CAD9EF1E}"/>
                </a:ext>
              </a:extLst>
            </p:cNvPr>
            <p:cNvSpPr txBox="1"/>
            <p:nvPr/>
          </p:nvSpPr>
          <p:spPr>
            <a:xfrm>
              <a:off x="4595748" y="3621469"/>
              <a:ext cx="61213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/>
                <a:t>6</a:t>
              </a:r>
              <a:endParaRPr lang="en-NZ" sz="3600" dirty="0"/>
            </a:p>
          </p:txBody>
        </p:sp>
        <p:sp>
          <p:nvSpPr>
            <p:cNvPr id="190" name="TextBox 189">
              <a:extLst>
                <a:ext uri="{FF2B5EF4-FFF2-40B4-BE49-F238E27FC236}">
                  <a16:creationId xmlns:a16="http://schemas.microsoft.com/office/drawing/2014/main" id="{B00968BA-652A-4A60-A484-5F3DEEB77928}"/>
                </a:ext>
              </a:extLst>
            </p:cNvPr>
            <p:cNvSpPr txBox="1"/>
            <p:nvPr/>
          </p:nvSpPr>
          <p:spPr>
            <a:xfrm>
              <a:off x="6367023" y="6322294"/>
              <a:ext cx="61213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/>
                <a:t>3</a:t>
              </a:r>
              <a:endParaRPr lang="en-NZ" sz="3600" dirty="0"/>
            </a:p>
          </p:txBody>
        </p:sp>
        <p:grpSp>
          <p:nvGrpSpPr>
            <p:cNvPr id="299" name="Group 298">
              <a:extLst>
                <a:ext uri="{FF2B5EF4-FFF2-40B4-BE49-F238E27FC236}">
                  <a16:creationId xmlns:a16="http://schemas.microsoft.com/office/drawing/2014/main" id="{E6703228-F965-47B1-968D-ACA8A4CCF93B}"/>
                </a:ext>
              </a:extLst>
            </p:cNvPr>
            <p:cNvGrpSpPr/>
            <p:nvPr/>
          </p:nvGrpSpPr>
          <p:grpSpPr>
            <a:xfrm>
              <a:off x="5054373" y="2170602"/>
              <a:ext cx="2258206" cy="4089713"/>
              <a:chOff x="4996050" y="1635144"/>
              <a:chExt cx="2258206" cy="4089713"/>
            </a:xfrm>
            <a:solidFill>
              <a:srgbClr val="FF0000"/>
            </a:solidFill>
          </p:grpSpPr>
          <p:grpSp>
            <p:nvGrpSpPr>
              <p:cNvPr id="270" name="Group 269">
                <a:extLst>
                  <a:ext uri="{FF2B5EF4-FFF2-40B4-BE49-F238E27FC236}">
                    <a16:creationId xmlns:a16="http://schemas.microsoft.com/office/drawing/2014/main" id="{034DC762-81DC-4BB9-86A6-FBB0D3A30885}"/>
                  </a:ext>
                </a:extLst>
              </p:cNvPr>
              <p:cNvGrpSpPr/>
              <p:nvPr/>
            </p:nvGrpSpPr>
            <p:grpSpPr>
              <a:xfrm>
                <a:off x="4996050" y="3474294"/>
                <a:ext cx="2258206" cy="2250563"/>
                <a:chOff x="4996050" y="3474294"/>
                <a:chExt cx="2258206" cy="2250563"/>
              </a:xfrm>
              <a:grpFill/>
            </p:grpSpPr>
            <p:grpSp>
              <p:nvGrpSpPr>
                <p:cNvPr id="168" name="Group 167">
                  <a:extLst>
                    <a:ext uri="{FF2B5EF4-FFF2-40B4-BE49-F238E27FC236}">
                      <a16:creationId xmlns:a16="http://schemas.microsoft.com/office/drawing/2014/main" id="{A4AA9939-0BF1-43F5-A6F3-D44CA6CAB3FC}"/>
                    </a:ext>
                  </a:extLst>
                </p:cNvPr>
                <p:cNvGrpSpPr/>
                <p:nvPr/>
              </p:nvGrpSpPr>
              <p:grpSpPr>
                <a:xfrm>
                  <a:off x="4996050" y="4697942"/>
                  <a:ext cx="2258206" cy="1026915"/>
                  <a:chOff x="5233931" y="4624233"/>
                  <a:chExt cx="2258206" cy="1026915"/>
                </a:xfrm>
                <a:grpFill/>
              </p:grpSpPr>
              <p:grpSp>
                <p:nvGrpSpPr>
                  <p:cNvPr id="170" name="Group 169">
                    <a:extLst>
                      <a:ext uri="{FF2B5EF4-FFF2-40B4-BE49-F238E27FC236}">
                        <a16:creationId xmlns:a16="http://schemas.microsoft.com/office/drawing/2014/main" id="{A996D0CB-4C94-4E65-870D-B287C11EB62A}"/>
                      </a:ext>
                    </a:extLst>
                  </p:cNvPr>
                  <p:cNvGrpSpPr/>
                  <p:nvPr/>
                </p:nvGrpSpPr>
                <p:grpSpPr>
                  <a:xfrm>
                    <a:off x="5233931" y="4624233"/>
                    <a:ext cx="2058984" cy="822885"/>
                    <a:chOff x="7269255" y="4972039"/>
                    <a:chExt cx="2058984" cy="822885"/>
                  </a:xfrm>
                  <a:grpFill/>
                </p:grpSpPr>
                <p:sp>
                  <p:nvSpPr>
                    <p:cNvPr id="181" name="Cube 180">
                      <a:extLst>
                        <a:ext uri="{FF2B5EF4-FFF2-40B4-BE49-F238E27FC236}">
                          <a16:creationId xmlns:a16="http://schemas.microsoft.com/office/drawing/2014/main" id="{B6376CD4-3212-42AB-AF9D-E35C4FC11607}"/>
                        </a:ext>
                      </a:extLst>
                    </p:cNvPr>
                    <p:cNvSpPr/>
                    <p:nvPr/>
                  </p:nvSpPr>
                  <p:spPr>
                    <a:xfrm flipH="1">
                      <a:off x="8505354" y="4972039"/>
                      <a:ext cx="822885" cy="822885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178" name="Cube 177">
                      <a:extLst>
                        <a:ext uri="{FF2B5EF4-FFF2-40B4-BE49-F238E27FC236}">
                          <a16:creationId xmlns:a16="http://schemas.microsoft.com/office/drawing/2014/main" id="{83E7A506-5BCD-43C2-975F-96E0F04F4689}"/>
                        </a:ext>
                      </a:extLst>
                    </p:cNvPr>
                    <p:cNvSpPr/>
                    <p:nvPr/>
                  </p:nvSpPr>
                  <p:spPr>
                    <a:xfrm flipH="1">
                      <a:off x="7886769" y="4972039"/>
                      <a:ext cx="822885" cy="822885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179" name="Cube 178">
                      <a:extLst>
                        <a:ext uri="{FF2B5EF4-FFF2-40B4-BE49-F238E27FC236}">
                          <a16:creationId xmlns:a16="http://schemas.microsoft.com/office/drawing/2014/main" id="{E6A7ACBB-AC1D-4B8E-97C7-8440F6CC55A7}"/>
                        </a:ext>
                      </a:extLst>
                    </p:cNvPr>
                    <p:cNvSpPr/>
                    <p:nvPr/>
                  </p:nvSpPr>
                  <p:spPr>
                    <a:xfrm flipH="1">
                      <a:off x="7269255" y="4972039"/>
                      <a:ext cx="822885" cy="822885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</p:grpSp>
              <p:grpSp>
                <p:nvGrpSpPr>
                  <p:cNvPr id="171" name="Group 170">
                    <a:extLst>
                      <a:ext uri="{FF2B5EF4-FFF2-40B4-BE49-F238E27FC236}">
                        <a16:creationId xmlns:a16="http://schemas.microsoft.com/office/drawing/2014/main" id="{654DF9BC-38CB-4CD6-BE6E-AE9EB323B4B7}"/>
                      </a:ext>
                    </a:extLst>
                  </p:cNvPr>
                  <p:cNvGrpSpPr/>
                  <p:nvPr/>
                </p:nvGrpSpPr>
                <p:grpSpPr>
                  <a:xfrm>
                    <a:off x="5433153" y="4828263"/>
                    <a:ext cx="2058984" cy="822885"/>
                    <a:chOff x="7269255" y="4972039"/>
                    <a:chExt cx="2058984" cy="822885"/>
                  </a:xfrm>
                  <a:grpFill/>
                </p:grpSpPr>
                <p:sp>
                  <p:nvSpPr>
                    <p:cNvPr id="176" name="Cube 175">
                      <a:extLst>
                        <a:ext uri="{FF2B5EF4-FFF2-40B4-BE49-F238E27FC236}">
                          <a16:creationId xmlns:a16="http://schemas.microsoft.com/office/drawing/2014/main" id="{23B7B848-A20B-42BF-8D08-F12D477D770B}"/>
                        </a:ext>
                      </a:extLst>
                    </p:cNvPr>
                    <p:cNvSpPr/>
                    <p:nvPr/>
                  </p:nvSpPr>
                  <p:spPr>
                    <a:xfrm flipH="1">
                      <a:off x="8505354" y="4972039"/>
                      <a:ext cx="822885" cy="822885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173" name="Cube 172">
                      <a:extLst>
                        <a:ext uri="{FF2B5EF4-FFF2-40B4-BE49-F238E27FC236}">
                          <a16:creationId xmlns:a16="http://schemas.microsoft.com/office/drawing/2014/main" id="{C7F5ECA2-57C0-4752-967F-583A29DDE37F}"/>
                        </a:ext>
                      </a:extLst>
                    </p:cNvPr>
                    <p:cNvSpPr/>
                    <p:nvPr/>
                  </p:nvSpPr>
                  <p:spPr>
                    <a:xfrm flipH="1">
                      <a:off x="7886769" y="4972039"/>
                      <a:ext cx="822885" cy="822885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174" name="Cube 173">
                      <a:extLst>
                        <a:ext uri="{FF2B5EF4-FFF2-40B4-BE49-F238E27FC236}">
                          <a16:creationId xmlns:a16="http://schemas.microsoft.com/office/drawing/2014/main" id="{E5D3788C-3AD6-4120-B284-57C8F29ACE2C}"/>
                        </a:ext>
                      </a:extLst>
                    </p:cNvPr>
                    <p:cNvSpPr/>
                    <p:nvPr/>
                  </p:nvSpPr>
                  <p:spPr>
                    <a:xfrm flipH="1">
                      <a:off x="7269255" y="4972039"/>
                      <a:ext cx="822885" cy="822885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</p:grpSp>
            </p:grpSp>
            <p:grpSp>
              <p:nvGrpSpPr>
                <p:cNvPr id="252" name="Group 251">
                  <a:extLst>
                    <a:ext uri="{FF2B5EF4-FFF2-40B4-BE49-F238E27FC236}">
                      <a16:creationId xmlns:a16="http://schemas.microsoft.com/office/drawing/2014/main" id="{C5C30DFE-FFF6-4E70-B8CF-A49AE028D322}"/>
                    </a:ext>
                  </a:extLst>
                </p:cNvPr>
                <p:cNvGrpSpPr/>
                <p:nvPr/>
              </p:nvGrpSpPr>
              <p:grpSpPr>
                <a:xfrm>
                  <a:off x="4996050" y="4082440"/>
                  <a:ext cx="2258206" cy="1026915"/>
                  <a:chOff x="5233931" y="4624233"/>
                  <a:chExt cx="2258206" cy="1026915"/>
                </a:xfrm>
                <a:grpFill/>
              </p:grpSpPr>
              <p:grpSp>
                <p:nvGrpSpPr>
                  <p:cNvPr id="253" name="Group 252">
                    <a:extLst>
                      <a:ext uri="{FF2B5EF4-FFF2-40B4-BE49-F238E27FC236}">
                        <a16:creationId xmlns:a16="http://schemas.microsoft.com/office/drawing/2014/main" id="{CDDBE449-893B-4FBC-9802-B1B2FACF177F}"/>
                      </a:ext>
                    </a:extLst>
                  </p:cNvPr>
                  <p:cNvGrpSpPr/>
                  <p:nvPr/>
                </p:nvGrpSpPr>
                <p:grpSpPr>
                  <a:xfrm>
                    <a:off x="5233931" y="4624233"/>
                    <a:ext cx="2058984" cy="822885"/>
                    <a:chOff x="7269255" y="4972039"/>
                    <a:chExt cx="2058984" cy="822885"/>
                  </a:xfrm>
                  <a:grpFill/>
                </p:grpSpPr>
                <p:sp>
                  <p:nvSpPr>
                    <p:cNvPr id="258" name="Cube 257">
                      <a:extLst>
                        <a:ext uri="{FF2B5EF4-FFF2-40B4-BE49-F238E27FC236}">
                          <a16:creationId xmlns:a16="http://schemas.microsoft.com/office/drawing/2014/main" id="{DC0B1A04-06C4-4C70-AF64-7E099AADD182}"/>
                        </a:ext>
                      </a:extLst>
                    </p:cNvPr>
                    <p:cNvSpPr/>
                    <p:nvPr/>
                  </p:nvSpPr>
                  <p:spPr>
                    <a:xfrm flipH="1">
                      <a:off x="8505354" y="4972039"/>
                      <a:ext cx="822885" cy="822885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259" name="Cube 258">
                      <a:extLst>
                        <a:ext uri="{FF2B5EF4-FFF2-40B4-BE49-F238E27FC236}">
                          <a16:creationId xmlns:a16="http://schemas.microsoft.com/office/drawing/2014/main" id="{A950EF48-D601-4493-AF52-A81B20BDBEDC}"/>
                        </a:ext>
                      </a:extLst>
                    </p:cNvPr>
                    <p:cNvSpPr/>
                    <p:nvPr/>
                  </p:nvSpPr>
                  <p:spPr>
                    <a:xfrm flipH="1">
                      <a:off x="7886769" y="4972039"/>
                      <a:ext cx="822885" cy="822885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260" name="Cube 259">
                      <a:extLst>
                        <a:ext uri="{FF2B5EF4-FFF2-40B4-BE49-F238E27FC236}">
                          <a16:creationId xmlns:a16="http://schemas.microsoft.com/office/drawing/2014/main" id="{2BFD231E-32BE-4901-A443-073F6CE9ED6F}"/>
                        </a:ext>
                      </a:extLst>
                    </p:cNvPr>
                    <p:cNvSpPr/>
                    <p:nvPr/>
                  </p:nvSpPr>
                  <p:spPr>
                    <a:xfrm flipH="1">
                      <a:off x="7269255" y="4972039"/>
                      <a:ext cx="822885" cy="822885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</p:grpSp>
              <p:grpSp>
                <p:nvGrpSpPr>
                  <p:cNvPr id="254" name="Group 253">
                    <a:extLst>
                      <a:ext uri="{FF2B5EF4-FFF2-40B4-BE49-F238E27FC236}">
                        <a16:creationId xmlns:a16="http://schemas.microsoft.com/office/drawing/2014/main" id="{9FE29F53-5726-43B5-8851-E9FF5EE228F9}"/>
                      </a:ext>
                    </a:extLst>
                  </p:cNvPr>
                  <p:cNvGrpSpPr/>
                  <p:nvPr/>
                </p:nvGrpSpPr>
                <p:grpSpPr>
                  <a:xfrm>
                    <a:off x="5433153" y="4828263"/>
                    <a:ext cx="2058984" cy="822885"/>
                    <a:chOff x="7269255" y="4972039"/>
                    <a:chExt cx="2058984" cy="822885"/>
                  </a:xfrm>
                  <a:grpFill/>
                </p:grpSpPr>
                <p:sp>
                  <p:nvSpPr>
                    <p:cNvPr id="255" name="Cube 254">
                      <a:extLst>
                        <a:ext uri="{FF2B5EF4-FFF2-40B4-BE49-F238E27FC236}">
                          <a16:creationId xmlns:a16="http://schemas.microsoft.com/office/drawing/2014/main" id="{44FDB032-4DCC-479A-85FF-D30C76AD88D2}"/>
                        </a:ext>
                      </a:extLst>
                    </p:cNvPr>
                    <p:cNvSpPr/>
                    <p:nvPr/>
                  </p:nvSpPr>
                  <p:spPr>
                    <a:xfrm flipH="1">
                      <a:off x="8505354" y="4972039"/>
                      <a:ext cx="822885" cy="822885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256" name="Cube 255">
                      <a:extLst>
                        <a:ext uri="{FF2B5EF4-FFF2-40B4-BE49-F238E27FC236}">
                          <a16:creationId xmlns:a16="http://schemas.microsoft.com/office/drawing/2014/main" id="{20269E83-3097-4584-A489-6D4195542AB8}"/>
                        </a:ext>
                      </a:extLst>
                    </p:cNvPr>
                    <p:cNvSpPr/>
                    <p:nvPr/>
                  </p:nvSpPr>
                  <p:spPr>
                    <a:xfrm flipH="1">
                      <a:off x="7886769" y="4972039"/>
                      <a:ext cx="822885" cy="822885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257" name="Cube 256">
                      <a:extLst>
                        <a:ext uri="{FF2B5EF4-FFF2-40B4-BE49-F238E27FC236}">
                          <a16:creationId xmlns:a16="http://schemas.microsoft.com/office/drawing/2014/main" id="{0E6D042B-CB70-4358-9FA2-1BAFFB88B081}"/>
                        </a:ext>
                      </a:extLst>
                    </p:cNvPr>
                    <p:cNvSpPr/>
                    <p:nvPr/>
                  </p:nvSpPr>
                  <p:spPr>
                    <a:xfrm flipH="1">
                      <a:off x="7269255" y="4972039"/>
                      <a:ext cx="822885" cy="822885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</p:grpSp>
            </p:grpSp>
            <p:grpSp>
              <p:nvGrpSpPr>
                <p:cNvPr id="261" name="Group 260">
                  <a:extLst>
                    <a:ext uri="{FF2B5EF4-FFF2-40B4-BE49-F238E27FC236}">
                      <a16:creationId xmlns:a16="http://schemas.microsoft.com/office/drawing/2014/main" id="{6FFD2B6D-DC5F-402F-9966-2A40ED9CFC15}"/>
                    </a:ext>
                  </a:extLst>
                </p:cNvPr>
                <p:cNvGrpSpPr/>
                <p:nvPr/>
              </p:nvGrpSpPr>
              <p:grpSpPr>
                <a:xfrm>
                  <a:off x="4996050" y="3474294"/>
                  <a:ext cx="2258206" cy="1026915"/>
                  <a:chOff x="5233931" y="4624233"/>
                  <a:chExt cx="2258206" cy="1026915"/>
                </a:xfrm>
                <a:grpFill/>
              </p:grpSpPr>
              <p:grpSp>
                <p:nvGrpSpPr>
                  <p:cNvPr id="262" name="Group 261">
                    <a:extLst>
                      <a:ext uri="{FF2B5EF4-FFF2-40B4-BE49-F238E27FC236}">
                        <a16:creationId xmlns:a16="http://schemas.microsoft.com/office/drawing/2014/main" id="{700C7DF1-47E7-4DD6-AF00-A6C5DC743928}"/>
                      </a:ext>
                    </a:extLst>
                  </p:cNvPr>
                  <p:cNvGrpSpPr/>
                  <p:nvPr/>
                </p:nvGrpSpPr>
                <p:grpSpPr>
                  <a:xfrm>
                    <a:off x="5233931" y="4624233"/>
                    <a:ext cx="2058984" cy="822885"/>
                    <a:chOff x="7269255" y="4972039"/>
                    <a:chExt cx="2058984" cy="822885"/>
                  </a:xfrm>
                  <a:grpFill/>
                </p:grpSpPr>
                <p:sp>
                  <p:nvSpPr>
                    <p:cNvPr id="267" name="Cube 266">
                      <a:extLst>
                        <a:ext uri="{FF2B5EF4-FFF2-40B4-BE49-F238E27FC236}">
                          <a16:creationId xmlns:a16="http://schemas.microsoft.com/office/drawing/2014/main" id="{FCA6F510-5DE0-402A-9AAB-FD7A962E21C9}"/>
                        </a:ext>
                      </a:extLst>
                    </p:cNvPr>
                    <p:cNvSpPr/>
                    <p:nvPr/>
                  </p:nvSpPr>
                  <p:spPr>
                    <a:xfrm flipH="1">
                      <a:off x="8505354" y="4972039"/>
                      <a:ext cx="822885" cy="822885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268" name="Cube 267">
                      <a:extLst>
                        <a:ext uri="{FF2B5EF4-FFF2-40B4-BE49-F238E27FC236}">
                          <a16:creationId xmlns:a16="http://schemas.microsoft.com/office/drawing/2014/main" id="{EE486068-001C-43EB-8CEF-FD15CDE981D2}"/>
                        </a:ext>
                      </a:extLst>
                    </p:cNvPr>
                    <p:cNvSpPr/>
                    <p:nvPr/>
                  </p:nvSpPr>
                  <p:spPr>
                    <a:xfrm flipH="1">
                      <a:off x="7886769" y="4972039"/>
                      <a:ext cx="822885" cy="822885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269" name="Cube 268">
                      <a:extLst>
                        <a:ext uri="{FF2B5EF4-FFF2-40B4-BE49-F238E27FC236}">
                          <a16:creationId xmlns:a16="http://schemas.microsoft.com/office/drawing/2014/main" id="{46B10022-4C10-473B-A80A-32FF930B37A3}"/>
                        </a:ext>
                      </a:extLst>
                    </p:cNvPr>
                    <p:cNvSpPr/>
                    <p:nvPr/>
                  </p:nvSpPr>
                  <p:spPr>
                    <a:xfrm flipH="1">
                      <a:off x="7269255" y="4972039"/>
                      <a:ext cx="822885" cy="822885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</p:grpSp>
              <p:grpSp>
                <p:nvGrpSpPr>
                  <p:cNvPr id="263" name="Group 262">
                    <a:extLst>
                      <a:ext uri="{FF2B5EF4-FFF2-40B4-BE49-F238E27FC236}">
                        <a16:creationId xmlns:a16="http://schemas.microsoft.com/office/drawing/2014/main" id="{B56007A6-49EB-45CE-AF38-5B5E81B7AD0A}"/>
                      </a:ext>
                    </a:extLst>
                  </p:cNvPr>
                  <p:cNvGrpSpPr/>
                  <p:nvPr/>
                </p:nvGrpSpPr>
                <p:grpSpPr>
                  <a:xfrm>
                    <a:off x="5433153" y="4828263"/>
                    <a:ext cx="2058984" cy="822885"/>
                    <a:chOff x="7269255" y="4972039"/>
                    <a:chExt cx="2058984" cy="822885"/>
                  </a:xfrm>
                  <a:grpFill/>
                </p:grpSpPr>
                <p:sp>
                  <p:nvSpPr>
                    <p:cNvPr id="264" name="Cube 263">
                      <a:extLst>
                        <a:ext uri="{FF2B5EF4-FFF2-40B4-BE49-F238E27FC236}">
                          <a16:creationId xmlns:a16="http://schemas.microsoft.com/office/drawing/2014/main" id="{0025DBFD-F1B2-4B09-85B9-42367F05D035}"/>
                        </a:ext>
                      </a:extLst>
                    </p:cNvPr>
                    <p:cNvSpPr/>
                    <p:nvPr/>
                  </p:nvSpPr>
                  <p:spPr>
                    <a:xfrm flipH="1">
                      <a:off x="8505354" y="4972039"/>
                      <a:ext cx="822885" cy="822885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265" name="Cube 264">
                      <a:extLst>
                        <a:ext uri="{FF2B5EF4-FFF2-40B4-BE49-F238E27FC236}">
                          <a16:creationId xmlns:a16="http://schemas.microsoft.com/office/drawing/2014/main" id="{81FABB37-E755-4E71-BFCC-A8F2B884CC3B}"/>
                        </a:ext>
                      </a:extLst>
                    </p:cNvPr>
                    <p:cNvSpPr/>
                    <p:nvPr/>
                  </p:nvSpPr>
                  <p:spPr>
                    <a:xfrm flipH="1">
                      <a:off x="7886769" y="4972039"/>
                      <a:ext cx="822885" cy="822885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266" name="Cube 265">
                      <a:extLst>
                        <a:ext uri="{FF2B5EF4-FFF2-40B4-BE49-F238E27FC236}">
                          <a16:creationId xmlns:a16="http://schemas.microsoft.com/office/drawing/2014/main" id="{5B0518AF-4D56-43B1-AE7B-3B96C0233670}"/>
                        </a:ext>
                      </a:extLst>
                    </p:cNvPr>
                    <p:cNvSpPr/>
                    <p:nvPr/>
                  </p:nvSpPr>
                  <p:spPr>
                    <a:xfrm flipH="1">
                      <a:off x="7269255" y="4972039"/>
                      <a:ext cx="822885" cy="822885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</p:grpSp>
            </p:grpSp>
          </p:grpSp>
          <p:grpSp>
            <p:nvGrpSpPr>
              <p:cNvPr id="271" name="Group 270">
                <a:extLst>
                  <a:ext uri="{FF2B5EF4-FFF2-40B4-BE49-F238E27FC236}">
                    <a16:creationId xmlns:a16="http://schemas.microsoft.com/office/drawing/2014/main" id="{EBEA7DB3-884A-401D-9DA9-956A114CA24C}"/>
                  </a:ext>
                </a:extLst>
              </p:cNvPr>
              <p:cNvGrpSpPr/>
              <p:nvPr/>
            </p:nvGrpSpPr>
            <p:grpSpPr>
              <a:xfrm>
                <a:off x="4996050" y="1635144"/>
                <a:ext cx="2258206" cy="2250563"/>
                <a:chOff x="4996050" y="3474294"/>
                <a:chExt cx="2258206" cy="2250563"/>
              </a:xfrm>
              <a:grpFill/>
            </p:grpSpPr>
            <p:grpSp>
              <p:nvGrpSpPr>
                <p:cNvPr id="272" name="Group 271">
                  <a:extLst>
                    <a:ext uri="{FF2B5EF4-FFF2-40B4-BE49-F238E27FC236}">
                      <a16:creationId xmlns:a16="http://schemas.microsoft.com/office/drawing/2014/main" id="{9DE2C0B2-7539-44BF-9B2D-8B08A75A16A4}"/>
                    </a:ext>
                  </a:extLst>
                </p:cNvPr>
                <p:cNvGrpSpPr/>
                <p:nvPr/>
              </p:nvGrpSpPr>
              <p:grpSpPr>
                <a:xfrm>
                  <a:off x="4996050" y="4697942"/>
                  <a:ext cx="2258206" cy="1026915"/>
                  <a:chOff x="5233931" y="4624233"/>
                  <a:chExt cx="2258206" cy="1026915"/>
                </a:xfrm>
                <a:grpFill/>
              </p:grpSpPr>
              <p:grpSp>
                <p:nvGrpSpPr>
                  <p:cNvPr id="291" name="Group 290">
                    <a:extLst>
                      <a:ext uri="{FF2B5EF4-FFF2-40B4-BE49-F238E27FC236}">
                        <a16:creationId xmlns:a16="http://schemas.microsoft.com/office/drawing/2014/main" id="{2DA8FF4E-465A-402F-8967-58410DB097D0}"/>
                      </a:ext>
                    </a:extLst>
                  </p:cNvPr>
                  <p:cNvGrpSpPr/>
                  <p:nvPr/>
                </p:nvGrpSpPr>
                <p:grpSpPr>
                  <a:xfrm>
                    <a:off x="5233931" y="4624233"/>
                    <a:ext cx="2058984" cy="822885"/>
                    <a:chOff x="7269255" y="4972039"/>
                    <a:chExt cx="2058984" cy="822885"/>
                  </a:xfrm>
                  <a:grpFill/>
                </p:grpSpPr>
                <p:sp>
                  <p:nvSpPr>
                    <p:cNvPr id="296" name="Cube 295">
                      <a:extLst>
                        <a:ext uri="{FF2B5EF4-FFF2-40B4-BE49-F238E27FC236}">
                          <a16:creationId xmlns:a16="http://schemas.microsoft.com/office/drawing/2014/main" id="{854773BF-8535-409E-8118-60426190A853}"/>
                        </a:ext>
                      </a:extLst>
                    </p:cNvPr>
                    <p:cNvSpPr/>
                    <p:nvPr/>
                  </p:nvSpPr>
                  <p:spPr>
                    <a:xfrm flipH="1">
                      <a:off x="8505354" y="4972039"/>
                      <a:ext cx="822885" cy="822885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297" name="Cube 296">
                      <a:extLst>
                        <a:ext uri="{FF2B5EF4-FFF2-40B4-BE49-F238E27FC236}">
                          <a16:creationId xmlns:a16="http://schemas.microsoft.com/office/drawing/2014/main" id="{521F5250-4B71-41CD-B5F1-FA8D3352A7FA}"/>
                        </a:ext>
                      </a:extLst>
                    </p:cNvPr>
                    <p:cNvSpPr/>
                    <p:nvPr/>
                  </p:nvSpPr>
                  <p:spPr>
                    <a:xfrm flipH="1">
                      <a:off x="7886769" y="4972039"/>
                      <a:ext cx="822885" cy="822885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298" name="Cube 297">
                      <a:extLst>
                        <a:ext uri="{FF2B5EF4-FFF2-40B4-BE49-F238E27FC236}">
                          <a16:creationId xmlns:a16="http://schemas.microsoft.com/office/drawing/2014/main" id="{B23B3991-9BD2-49FC-B5B4-C0BDABE2D7CE}"/>
                        </a:ext>
                      </a:extLst>
                    </p:cNvPr>
                    <p:cNvSpPr/>
                    <p:nvPr/>
                  </p:nvSpPr>
                  <p:spPr>
                    <a:xfrm flipH="1">
                      <a:off x="7269255" y="4972039"/>
                      <a:ext cx="822885" cy="822885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</p:grpSp>
              <p:grpSp>
                <p:nvGrpSpPr>
                  <p:cNvPr id="292" name="Group 291">
                    <a:extLst>
                      <a:ext uri="{FF2B5EF4-FFF2-40B4-BE49-F238E27FC236}">
                        <a16:creationId xmlns:a16="http://schemas.microsoft.com/office/drawing/2014/main" id="{3D22E32B-BEA5-4176-9767-DDEB355A1B1F}"/>
                      </a:ext>
                    </a:extLst>
                  </p:cNvPr>
                  <p:cNvGrpSpPr/>
                  <p:nvPr/>
                </p:nvGrpSpPr>
                <p:grpSpPr>
                  <a:xfrm>
                    <a:off x="5433153" y="4828263"/>
                    <a:ext cx="2058984" cy="822885"/>
                    <a:chOff x="7269255" y="4972039"/>
                    <a:chExt cx="2058984" cy="822885"/>
                  </a:xfrm>
                  <a:grpFill/>
                </p:grpSpPr>
                <p:sp>
                  <p:nvSpPr>
                    <p:cNvPr id="293" name="Cube 292">
                      <a:extLst>
                        <a:ext uri="{FF2B5EF4-FFF2-40B4-BE49-F238E27FC236}">
                          <a16:creationId xmlns:a16="http://schemas.microsoft.com/office/drawing/2014/main" id="{4F52C82D-E1D1-4B7F-AD25-FC8FE461845D}"/>
                        </a:ext>
                      </a:extLst>
                    </p:cNvPr>
                    <p:cNvSpPr/>
                    <p:nvPr/>
                  </p:nvSpPr>
                  <p:spPr>
                    <a:xfrm flipH="1">
                      <a:off x="8505354" y="4972039"/>
                      <a:ext cx="822885" cy="822885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294" name="Cube 293">
                      <a:extLst>
                        <a:ext uri="{FF2B5EF4-FFF2-40B4-BE49-F238E27FC236}">
                          <a16:creationId xmlns:a16="http://schemas.microsoft.com/office/drawing/2014/main" id="{265B526C-91F9-419F-AB72-7E10A860AC67}"/>
                        </a:ext>
                      </a:extLst>
                    </p:cNvPr>
                    <p:cNvSpPr/>
                    <p:nvPr/>
                  </p:nvSpPr>
                  <p:spPr>
                    <a:xfrm flipH="1">
                      <a:off x="7886769" y="4972039"/>
                      <a:ext cx="822885" cy="822885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295" name="Cube 294">
                      <a:extLst>
                        <a:ext uri="{FF2B5EF4-FFF2-40B4-BE49-F238E27FC236}">
                          <a16:creationId xmlns:a16="http://schemas.microsoft.com/office/drawing/2014/main" id="{C7ED74DE-A1AA-49E1-A27A-64C7864D595D}"/>
                        </a:ext>
                      </a:extLst>
                    </p:cNvPr>
                    <p:cNvSpPr/>
                    <p:nvPr/>
                  </p:nvSpPr>
                  <p:spPr>
                    <a:xfrm flipH="1">
                      <a:off x="7269255" y="4972039"/>
                      <a:ext cx="822885" cy="822885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</p:grpSp>
            </p:grpSp>
            <p:grpSp>
              <p:nvGrpSpPr>
                <p:cNvPr id="273" name="Group 272">
                  <a:extLst>
                    <a:ext uri="{FF2B5EF4-FFF2-40B4-BE49-F238E27FC236}">
                      <a16:creationId xmlns:a16="http://schemas.microsoft.com/office/drawing/2014/main" id="{C5C23CBA-869B-49E0-9248-787802F3B08B}"/>
                    </a:ext>
                  </a:extLst>
                </p:cNvPr>
                <p:cNvGrpSpPr/>
                <p:nvPr/>
              </p:nvGrpSpPr>
              <p:grpSpPr>
                <a:xfrm>
                  <a:off x="4996050" y="4082440"/>
                  <a:ext cx="2258206" cy="1026915"/>
                  <a:chOff x="5233931" y="4624233"/>
                  <a:chExt cx="2258206" cy="1026915"/>
                </a:xfrm>
                <a:grpFill/>
              </p:grpSpPr>
              <p:grpSp>
                <p:nvGrpSpPr>
                  <p:cNvPr id="283" name="Group 282">
                    <a:extLst>
                      <a:ext uri="{FF2B5EF4-FFF2-40B4-BE49-F238E27FC236}">
                        <a16:creationId xmlns:a16="http://schemas.microsoft.com/office/drawing/2014/main" id="{E2FC6B6A-FEA2-4537-BC16-E748142EE72A}"/>
                      </a:ext>
                    </a:extLst>
                  </p:cNvPr>
                  <p:cNvGrpSpPr/>
                  <p:nvPr/>
                </p:nvGrpSpPr>
                <p:grpSpPr>
                  <a:xfrm>
                    <a:off x="5233931" y="4624233"/>
                    <a:ext cx="2058984" cy="822885"/>
                    <a:chOff x="7269255" y="4972039"/>
                    <a:chExt cx="2058984" cy="822885"/>
                  </a:xfrm>
                  <a:grpFill/>
                </p:grpSpPr>
                <p:sp>
                  <p:nvSpPr>
                    <p:cNvPr id="288" name="Cube 287">
                      <a:extLst>
                        <a:ext uri="{FF2B5EF4-FFF2-40B4-BE49-F238E27FC236}">
                          <a16:creationId xmlns:a16="http://schemas.microsoft.com/office/drawing/2014/main" id="{8F15FB86-165D-44DD-B9D9-3E18E5627C3F}"/>
                        </a:ext>
                      </a:extLst>
                    </p:cNvPr>
                    <p:cNvSpPr/>
                    <p:nvPr/>
                  </p:nvSpPr>
                  <p:spPr>
                    <a:xfrm flipH="1">
                      <a:off x="8505354" y="4972039"/>
                      <a:ext cx="822885" cy="822885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289" name="Cube 288">
                      <a:extLst>
                        <a:ext uri="{FF2B5EF4-FFF2-40B4-BE49-F238E27FC236}">
                          <a16:creationId xmlns:a16="http://schemas.microsoft.com/office/drawing/2014/main" id="{1EFFDCB8-A1A1-4ED2-A190-89D57CA4A52C}"/>
                        </a:ext>
                      </a:extLst>
                    </p:cNvPr>
                    <p:cNvSpPr/>
                    <p:nvPr/>
                  </p:nvSpPr>
                  <p:spPr>
                    <a:xfrm flipH="1">
                      <a:off x="7886769" y="4972039"/>
                      <a:ext cx="822885" cy="822885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290" name="Cube 289">
                      <a:extLst>
                        <a:ext uri="{FF2B5EF4-FFF2-40B4-BE49-F238E27FC236}">
                          <a16:creationId xmlns:a16="http://schemas.microsoft.com/office/drawing/2014/main" id="{45E3C66D-25FB-480E-AC58-B725544E8A8E}"/>
                        </a:ext>
                      </a:extLst>
                    </p:cNvPr>
                    <p:cNvSpPr/>
                    <p:nvPr/>
                  </p:nvSpPr>
                  <p:spPr>
                    <a:xfrm flipH="1">
                      <a:off x="7269255" y="4972039"/>
                      <a:ext cx="822885" cy="822885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</p:grpSp>
              <p:grpSp>
                <p:nvGrpSpPr>
                  <p:cNvPr id="284" name="Group 283">
                    <a:extLst>
                      <a:ext uri="{FF2B5EF4-FFF2-40B4-BE49-F238E27FC236}">
                        <a16:creationId xmlns:a16="http://schemas.microsoft.com/office/drawing/2014/main" id="{369EBCC5-6243-4DB8-BE37-4E273E3BA66B}"/>
                      </a:ext>
                    </a:extLst>
                  </p:cNvPr>
                  <p:cNvGrpSpPr/>
                  <p:nvPr/>
                </p:nvGrpSpPr>
                <p:grpSpPr>
                  <a:xfrm>
                    <a:off x="5433153" y="4828263"/>
                    <a:ext cx="2058984" cy="822885"/>
                    <a:chOff x="7269255" y="4972039"/>
                    <a:chExt cx="2058984" cy="822885"/>
                  </a:xfrm>
                  <a:grpFill/>
                </p:grpSpPr>
                <p:sp>
                  <p:nvSpPr>
                    <p:cNvPr id="285" name="Cube 284">
                      <a:extLst>
                        <a:ext uri="{FF2B5EF4-FFF2-40B4-BE49-F238E27FC236}">
                          <a16:creationId xmlns:a16="http://schemas.microsoft.com/office/drawing/2014/main" id="{1FFDAE6B-3A82-4BE9-94B7-20671E6315AA}"/>
                        </a:ext>
                      </a:extLst>
                    </p:cNvPr>
                    <p:cNvSpPr/>
                    <p:nvPr/>
                  </p:nvSpPr>
                  <p:spPr>
                    <a:xfrm flipH="1">
                      <a:off x="8505354" y="4972039"/>
                      <a:ext cx="822885" cy="822885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286" name="Cube 285">
                      <a:extLst>
                        <a:ext uri="{FF2B5EF4-FFF2-40B4-BE49-F238E27FC236}">
                          <a16:creationId xmlns:a16="http://schemas.microsoft.com/office/drawing/2014/main" id="{942ED9BD-07D6-44C3-8FAB-422FF347CB53}"/>
                        </a:ext>
                      </a:extLst>
                    </p:cNvPr>
                    <p:cNvSpPr/>
                    <p:nvPr/>
                  </p:nvSpPr>
                  <p:spPr>
                    <a:xfrm flipH="1">
                      <a:off x="7886769" y="4972039"/>
                      <a:ext cx="822885" cy="822885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287" name="Cube 286">
                      <a:extLst>
                        <a:ext uri="{FF2B5EF4-FFF2-40B4-BE49-F238E27FC236}">
                          <a16:creationId xmlns:a16="http://schemas.microsoft.com/office/drawing/2014/main" id="{D4861E38-3B7E-42DC-B567-FAE7DCE1DEB1}"/>
                        </a:ext>
                      </a:extLst>
                    </p:cNvPr>
                    <p:cNvSpPr/>
                    <p:nvPr/>
                  </p:nvSpPr>
                  <p:spPr>
                    <a:xfrm flipH="1">
                      <a:off x="7269255" y="4972039"/>
                      <a:ext cx="822885" cy="822885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</p:grpSp>
            </p:grpSp>
            <p:grpSp>
              <p:nvGrpSpPr>
                <p:cNvPr id="274" name="Group 273">
                  <a:extLst>
                    <a:ext uri="{FF2B5EF4-FFF2-40B4-BE49-F238E27FC236}">
                      <a16:creationId xmlns:a16="http://schemas.microsoft.com/office/drawing/2014/main" id="{305C8B86-E3E5-4802-91B4-B1BB40A3DB3B}"/>
                    </a:ext>
                  </a:extLst>
                </p:cNvPr>
                <p:cNvGrpSpPr/>
                <p:nvPr/>
              </p:nvGrpSpPr>
              <p:grpSpPr>
                <a:xfrm>
                  <a:off x="4996050" y="3474294"/>
                  <a:ext cx="2258206" cy="1026915"/>
                  <a:chOff x="5233931" y="4624233"/>
                  <a:chExt cx="2258206" cy="1026915"/>
                </a:xfrm>
                <a:grpFill/>
              </p:grpSpPr>
              <p:grpSp>
                <p:nvGrpSpPr>
                  <p:cNvPr id="275" name="Group 274">
                    <a:extLst>
                      <a:ext uri="{FF2B5EF4-FFF2-40B4-BE49-F238E27FC236}">
                        <a16:creationId xmlns:a16="http://schemas.microsoft.com/office/drawing/2014/main" id="{EA92105C-398E-44AA-B2C7-8B6AFD1461A5}"/>
                      </a:ext>
                    </a:extLst>
                  </p:cNvPr>
                  <p:cNvGrpSpPr/>
                  <p:nvPr/>
                </p:nvGrpSpPr>
                <p:grpSpPr>
                  <a:xfrm>
                    <a:off x="5233931" y="4624233"/>
                    <a:ext cx="2058984" cy="822885"/>
                    <a:chOff x="7269255" y="4972039"/>
                    <a:chExt cx="2058984" cy="822885"/>
                  </a:xfrm>
                  <a:grpFill/>
                </p:grpSpPr>
                <p:sp>
                  <p:nvSpPr>
                    <p:cNvPr id="280" name="Cube 279">
                      <a:extLst>
                        <a:ext uri="{FF2B5EF4-FFF2-40B4-BE49-F238E27FC236}">
                          <a16:creationId xmlns:a16="http://schemas.microsoft.com/office/drawing/2014/main" id="{65FCF456-A409-4527-9CCD-EEA725026003}"/>
                        </a:ext>
                      </a:extLst>
                    </p:cNvPr>
                    <p:cNvSpPr/>
                    <p:nvPr/>
                  </p:nvSpPr>
                  <p:spPr>
                    <a:xfrm flipH="1">
                      <a:off x="8505354" y="4972039"/>
                      <a:ext cx="822885" cy="822885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281" name="Cube 280">
                      <a:extLst>
                        <a:ext uri="{FF2B5EF4-FFF2-40B4-BE49-F238E27FC236}">
                          <a16:creationId xmlns:a16="http://schemas.microsoft.com/office/drawing/2014/main" id="{E85A5B34-EDAB-4782-AB53-6D414D667A46}"/>
                        </a:ext>
                      </a:extLst>
                    </p:cNvPr>
                    <p:cNvSpPr/>
                    <p:nvPr/>
                  </p:nvSpPr>
                  <p:spPr>
                    <a:xfrm flipH="1">
                      <a:off x="7886769" y="4972039"/>
                      <a:ext cx="822885" cy="822885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282" name="Cube 281">
                      <a:extLst>
                        <a:ext uri="{FF2B5EF4-FFF2-40B4-BE49-F238E27FC236}">
                          <a16:creationId xmlns:a16="http://schemas.microsoft.com/office/drawing/2014/main" id="{F7EF66EF-FAF6-4C38-B473-7F103641DCF6}"/>
                        </a:ext>
                      </a:extLst>
                    </p:cNvPr>
                    <p:cNvSpPr/>
                    <p:nvPr/>
                  </p:nvSpPr>
                  <p:spPr>
                    <a:xfrm flipH="1">
                      <a:off x="7269255" y="4972039"/>
                      <a:ext cx="822885" cy="822885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</p:grpSp>
              <p:grpSp>
                <p:nvGrpSpPr>
                  <p:cNvPr id="276" name="Group 275">
                    <a:extLst>
                      <a:ext uri="{FF2B5EF4-FFF2-40B4-BE49-F238E27FC236}">
                        <a16:creationId xmlns:a16="http://schemas.microsoft.com/office/drawing/2014/main" id="{4FC60B57-D5B2-4F95-A460-DD03EABD611D}"/>
                      </a:ext>
                    </a:extLst>
                  </p:cNvPr>
                  <p:cNvGrpSpPr/>
                  <p:nvPr/>
                </p:nvGrpSpPr>
                <p:grpSpPr>
                  <a:xfrm>
                    <a:off x="5433153" y="4828263"/>
                    <a:ext cx="2058984" cy="822885"/>
                    <a:chOff x="7269255" y="4972039"/>
                    <a:chExt cx="2058984" cy="822885"/>
                  </a:xfrm>
                  <a:grpFill/>
                </p:grpSpPr>
                <p:sp>
                  <p:nvSpPr>
                    <p:cNvPr id="277" name="Cube 276">
                      <a:extLst>
                        <a:ext uri="{FF2B5EF4-FFF2-40B4-BE49-F238E27FC236}">
                          <a16:creationId xmlns:a16="http://schemas.microsoft.com/office/drawing/2014/main" id="{A3CD48B1-ADFB-47CE-BA3E-F1A542D90A27}"/>
                        </a:ext>
                      </a:extLst>
                    </p:cNvPr>
                    <p:cNvSpPr/>
                    <p:nvPr/>
                  </p:nvSpPr>
                  <p:spPr>
                    <a:xfrm flipH="1">
                      <a:off x="8505354" y="4972039"/>
                      <a:ext cx="822885" cy="822885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278" name="Cube 277">
                      <a:extLst>
                        <a:ext uri="{FF2B5EF4-FFF2-40B4-BE49-F238E27FC236}">
                          <a16:creationId xmlns:a16="http://schemas.microsoft.com/office/drawing/2014/main" id="{3F5B8F0C-C5B1-4C59-AEA6-A1525CCE3815}"/>
                        </a:ext>
                      </a:extLst>
                    </p:cNvPr>
                    <p:cNvSpPr/>
                    <p:nvPr/>
                  </p:nvSpPr>
                  <p:spPr>
                    <a:xfrm flipH="1">
                      <a:off x="7886769" y="4972039"/>
                      <a:ext cx="822885" cy="822885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279" name="Cube 278">
                      <a:extLst>
                        <a:ext uri="{FF2B5EF4-FFF2-40B4-BE49-F238E27FC236}">
                          <a16:creationId xmlns:a16="http://schemas.microsoft.com/office/drawing/2014/main" id="{29E042C7-F06C-4A72-AA64-5C6A0FC98450}"/>
                        </a:ext>
                      </a:extLst>
                    </p:cNvPr>
                    <p:cNvSpPr/>
                    <p:nvPr/>
                  </p:nvSpPr>
                  <p:spPr>
                    <a:xfrm flipH="1">
                      <a:off x="7269255" y="4972039"/>
                      <a:ext cx="822885" cy="822885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</p:grpSp>
            </p:grpSp>
          </p:grpSp>
        </p:grpSp>
        <p:grpSp>
          <p:nvGrpSpPr>
            <p:cNvPr id="339" name="Group 338">
              <a:extLst>
                <a:ext uri="{FF2B5EF4-FFF2-40B4-BE49-F238E27FC236}">
                  <a16:creationId xmlns:a16="http://schemas.microsoft.com/office/drawing/2014/main" id="{FD425980-36E5-49FB-8756-4F2108A18D20}"/>
                </a:ext>
              </a:extLst>
            </p:cNvPr>
            <p:cNvGrpSpPr/>
            <p:nvPr/>
          </p:nvGrpSpPr>
          <p:grpSpPr>
            <a:xfrm>
              <a:off x="8678758" y="3815099"/>
              <a:ext cx="3087750" cy="2462150"/>
              <a:chOff x="8839179" y="3878923"/>
              <a:chExt cx="3087750" cy="2462150"/>
            </a:xfrm>
          </p:grpSpPr>
          <p:grpSp>
            <p:nvGrpSpPr>
              <p:cNvPr id="300" name="Group 299">
                <a:extLst>
                  <a:ext uri="{FF2B5EF4-FFF2-40B4-BE49-F238E27FC236}">
                    <a16:creationId xmlns:a16="http://schemas.microsoft.com/office/drawing/2014/main" id="{8C1C06B0-EB6E-4707-A832-3BAE5D3A665E}"/>
                  </a:ext>
                </a:extLst>
              </p:cNvPr>
              <p:cNvGrpSpPr/>
              <p:nvPr/>
            </p:nvGrpSpPr>
            <p:grpSpPr>
              <a:xfrm>
                <a:off x="8839179" y="5107499"/>
                <a:ext cx="3087750" cy="1233574"/>
                <a:chOff x="8839179" y="5107499"/>
                <a:chExt cx="3087750" cy="1233574"/>
              </a:xfrm>
            </p:grpSpPr>
            <p:grpSp>
              <p:nvGrpSpPr>
                <p:cNvPr id="234" name="Group 233">
                  <a:extLst>
                    <a:ext uri="{FF2B5EF4-FFF2-40B4-BE49-F238E27FC236}">
                      <a16:creationId xmlns:a16="http://schemas.microsoft.com/office/drawing/2014/main" id="{373C78B2-EABA-40DD-8854-FDDBB8FCF370}"/>
                    </a:ext>
                  </a:extLst>
                </p:cNvPr>
                <p:cNvGrpSpPr/>
                <p:nvPr/>
              </p:nvGrpSpPr>
              <p:grpSpPr>
                <a:xfrm>
                  <a:off x="8839179" y="5107499"/>
                  <a:ext cx="2676308" cy="823628"/>
                  <a:chOff x="7269255" y="4971296"/>
                  <a:chExt cx="2676308" cy="823628"/>
                </a:xfrm>
                <a:solidFill>
                  <a:srgbClr val="00B0F0"/>
                </a:solidFill>
              </p:grpSpPr>
              <p:grpSp>
                <p:nvGrpSpPr>
                  <p:cNvPr id="247" name="Group 246">
                    <a:extLst>
                      <a:ext uri="{FF2B5EF4-FFF2-40B4-BE49-F238E27FC236}">
                        <a16:creationId xmlns:a16="http://schemas.microsoft.com/office/drawing/2014/main" id="{06766000-15DF-44CA-9BDE-1A30AB86C297}"/>
                      </a:ext>
                    </a:extLst>
                  </p:cNvPr>
                  <p:cNvGrpSpPr/>
                  <p:nvPr/>
                </p:nvGrpSpPr>
                <p:grpSpPr>
                  <a:xfrm>
                    <a:off x="8505354" y="4971296"/>
                    <a:ext cx="1440209" cy="823628"/>
                    <a:chOff x="9183365" y="1515096"/>
                    <a:chExt cx="1440209" cy="823628"/>
                  </a:xfrm>
                  <a:grpFill/>
                </p:grpSpPr>
                <p:sp>
                  <p:nvSpPr>
                    <p:cNvPr id="250" name="Cube 249">
                      <a:extLst>
                        <a:ext uri="{FF2B5EF4-FFF2-40B4-BE49-F238E27FC236}">
                          <a16:creationId xmlns:a16="http://schemas.microsoft.com/office/drawing/2014/main" id="{4A24A054-0977-49D1-B6CC-0904D9521754}"/>
                        </a:ext>
                      </a:extLst>
                    </p:cNvPr>
                    <p:cNvSpPr/>
                    <p:nvPr/>
                  </p:nvSpPr>
                  <p:spPr>
                    <a:xfrm flipH="1">
                      <a:off x="9800689" y="1515096"/>
                      <a:ext cx="822885" cy="822885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251" name="Cube 250">
                      <a:extLst>
                        <a:ext uri="{FF2B5EF4-FFF2-40B4-BE49-F238E27FC236}">
                          <a16:creationId xmlns:a16="http://schemas.microsoft.com/office/drawing/2014/main" id="{57D387B0-9C65-47D2-9725-B218678E6DFE}"/>
                        </a:ext>
                      </a:extLst>
                    </p:cNvPr>
                    <p:cNvSpPr/>
                    <p:nvPr/>
                  </p:nvSpPr>
                  <p:spPr>
                    <a:xfrm flipH="1">
                      <a:off x="9183365" y="1515839"/>
                      <a:ext cx="822885" cy="822885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</p:grpSp>
              <p:sp>
                <p:nvSpPr>
                  <p:cNvPr id="248" name="Cube 247">
                    <a:extLst>
                      <a:ext uri="{FF2B5EF4-FFF2-40B4-BE49-F238E27FC236}">
                        <a16:creationId xmlns:a16="http://schemas.microsoft.com/office/drawing/2014/main" id="{EA54E874-1C3D-415B-B875-ABE3B8C28F82}"/>
                      </a:ext>
                    </a:extLst>
                  </p:cNvPr>
                  <p:cNvSpPr/>
                  <p:nvPr/>
                </p:nvSpPr>
                <p:spPr>
                  <a:xfrm flipH="1">
                    <a:off x="7886769" y="4972039"/>
                    <a:ext cx="822885" cy="822885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249" name="Cube 248">
                    <a:extLst>
                      <a:ext uri="{FF2B5EF4-FFF2-40B4-BE49-F238E27FC236}">
                        <a16:creationId xmlns:a16="http://schemas.microsoft.com/office/drawing/2014/main" id="{B95C34CB-E7D2-4C3E-8866-48D3F098CA89}"/>
                      </a:ext>
                    </a:extLst>
                  </p:cNvPr>
                  <p:cNvSpPr/>
                  <p:nvPr/>
                </p:nvSpPr>
                <p:spPr>
                  <a:xfrm flipH="1">
                    <a:off x="7269255" y="4972039"/>
                    <a:ext cx="822885" cy="822885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235" name="Group 234">
                  <a:extLst>
                    <a:ext uri="{FF2B5EF4-FFF2-40B4-BE49-F238E27FC236}">
                      <a16:creationId xmlns:a16="http://schemas.microsoft.com/office/drawing/2014/main" id="{9924A873-E903-460D-A7B2-F05F4F4DAD35}"/>
                    </a:ext>
                  </a:extLst>
                </p:cNvPr>
                <p:cNvGrpSpPr/>
                <p:nvPr/>
              </p:nvGrpSpPr>
              <p:grpSpPr>
                <a:xfrm>
                  <a:off x="9051399" y="5313415"/>
                  <a:ext cx="2676308" cy="823628"/>
                  <a:chOff x="7269255" y="4971296"/>
                  <a:chExt cx="2676308" cy="823628"/>
                </a:xfrm>
                <a:solidFill>
                  <a:srgbClr val="00B0F0"/>
                </a:solidFill>
              </p:grpSpPr>
              <p:grpSp>
                <p:nvGrpSpPr>
                  <p:cNvPr id="242" name="Group 241">
                    <a:extLst>
                      <a:ext uri="{FF2B5EF4-FFF2-40B4-BE49-F238E27FC236}">
                        <a16:creationId xmlns:a16="http://schemas.microsoft.com/office/drawing/2014/main" id="{8898EE7D-3587-4DBA-AC91-ED4720C09A2B}"/>
                      </a:ext>
                    </a:extLst>
                  </p:cNvPr>
                  <p:cNvGrpSpPr/>
                  <p:nvPr/>
                </p:nvGrpSpPr>
                <p:grpSpPr>
                  <a:xfrm>
                    <a:off x="8505354" y="4971296"/>
                    <a:ext cx="1440209" cy="823628"/>
                    <a:chOff x="9183365" y="1515096"/>
                    <a:chExt cx="1440209" cy="823628"/>
                  </a:xfrm>
                  <a:grpFill/>
                </p:grpSpPr>
                <p:sp>
                  <p:nvSpPr>
                    <p:cNvPr id="245" name="Cube 244">
                      <a:extLst>
                        <a:ext uri="{FF2B5EF4-FFF2-40B4-BE49-F238E27FC236}">
                          <a16:creationId xmlns:a16="http://schemas.microsoft.com/office/drawing/2014/main" id="{D1BC761E-B739-4E0D-9E53-573C253E6CC9}"/>
                        </a:ext>
                      </a:extLst>
                    </p:cNvPr>
                    <p:cNvSpPr/>
                    <p:nvPr/>
                  </p:nvSpPr>
                  <p:spPr>
                    <a:xfrm flipH="1">
                      <a:off x="9800689" y="1515096"/>
                      <a:ext cx="822885" cy="822885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246" name="Cube 245">
                      <a:extLst>
                        <a:ext uri="{FF2B5EF4-FFF2-40B4-BE49-F238E27FC236}">
                          <a16:creationId xmlns:a16="http://schemas.microsoft.com/office/drawing/2014/main" id="{E44AE985-3AD2-47C7-B607-F05F10B4C9D2}"/>
                        </a:ext>
                      </a:extLst>
                    </p:cNvPr>
                    <p:cNvSpPr/>
                    <p:nvPr/>
                  </p:nvSpPr>
                  <p:spPr>
                    <a:xfrm flipH="1">
                      <a:off x="9183365" y="1515839"/>
                      <a:ext cx="822885" cy="822885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</p:grpSp>
              <p:sp>
                <p:nvSpPr>
                  <p:cNvPr id="243" name="Cube 242">
                    <a:extLst>
                      <a:ext uri="{FF2B5EF4-FFF2-40B4-BE49-F238E27FC236}">
                        <a16:creationId xmlns:a16="http://schemas.microsoft.com/office/drawing/2014/main" id="{CBB13AA2-FDC7-48FC-8211-B44E8CA8CC7C}"/>
                      </a:ext>
                    </a:extLst>
                  </p:cNvPr>
                  <p:cNvSpPr/>
                  <p:nvPr/>
                </p:nvSpPr>
                <p:spPr>
                  <a:xfrm flipH="1">
                    <a:off x="7886769" y="4972039"/>
                    <a:ext cx="822885" cy="822885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244" name="Cube 243">
                    <a:extLst>
                      <a:ext uri="{FF2B5EF4-FFF2-40B4-BE49-F238E27FC236}">
                        <a16:creationId xmlns:a16="http://schemas.microsoft.com/office/drawing/2014/main" id="{BBA72E9C-F696-43B1-94FA-FDB1826A1A64}"/>
                      </a:ext>
                    </a:extLst>
                  </p:cNvPr>
                  <p:cNvSpPr/>
                  <p:nvPr/>
                </p:nvSpPr>
                <p:spPr>
                  <a:xfrm flipH="1">
                    <a:off x="7269255" y="4972039"/>
                    <a:ext cx="822885" cy="822885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236" name="Group 235">
                  <a:extLst>
                    <a:ext uri="{FF2B5EF4-FFF2-40B4-BE49-F238E27FC236}">
                      <a16:creationId xmlns:a16="http://schemas.microsoft.com/office/drawing/2014/main" id="{4BDFC23B-4C29-4D9E-9D1E-4BFFA1D4897F}"/>
                    </a:ext>
                  </a:extLst>
                </p:cNvPr>
                <p:cNvGrpSpPr/>
                <p:nvPr/>
              </p:nvGrpSpPr>
              <p:grpSpPr>
                <a:xfrm>
                  <a:off x="9250621" y="5517445"/>
                  <a:ext cx="2676308" cy="823628"/>
                  <a:chOff x="7269255" y="4971296"/>
                  <a:chExt cx="2676308" cy="823628"/>
                </a:xfrm>
                <a:solidFill>
                  <a:srgbClr val="00B0F0"/>
                </a:solidFill>
              </p:grpSpPr>
              <p:grpSp>
                <p:nvGrpSpPr>
                  <p:cNvPr id="237" name="Group 236">
                    <a:extLst>
                      <a:ext uri="{FF2B5EF4-FFF2-40B4-BE49-F238E27FC236}">
                        <a16:creationId xmlns:a16="http://schemas.microsoft.com/office/drawing/2014/main" id="{6D99E191-5F29-4517-BFA6-BEF05262D59F}"/>
                      </a:ext>
                    </a:extLst>
                  </p:cNvPr>
                  <p:cNvGrpSpPr/>
                  <p:nvPr/>
                </p:nvGrpSpPr>
                <p:grpSpPr>
                  <a:xfrm>
                    <a:off x="8505354" y="4971296"/>
                    <a:ext cx="1440209" cy="823628"/>
                    <a:chOff x="9183365" y="1515096"/>
                    <a:chExt cx="1440209" cy="823628"/>
                  </a:xfrm>
                  <a:grpFill/>
                </p:grpSpPr>
                <p:sp>
                  <p:nvSpPr>
                    <p:cNvPr id="240" name="Cube 239">
                      <a:extLst>
                        <a:ext uri="{FF2B5EF4-FFF2-40B4-BE49-F238E27FC236}">
                          <a16:creationId xmlns:a16="http://schemas.microsoft.com/office/drawing/2014/main" id="{6EBD41F0-BC92-4893-BDA0-13548D49BE6E}"/>
                        </a:ext>
                      </a:extLst>
                    </p:cNvPr>
                    <p:cNvSpPr/>
                    <p:nvPr/>
                  </p:nvSpPr>
                  <p:spPr>
                    <a:xfrm flipH="1">
                      <a:off x="9800689" y="1515096"/>
                      <a:ext cx="822885" cy="822885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241" name="Cube 240">
                      <a:extLst>
                        <a:ext uri="{FF2B5EF4-FFF2-40B4-BE49-F238E27FC236}">
                          <a16:creationId xmlns:a16="http://schemas.microsoft.com/office/drawing/2014/main" id="{F223B334-BA40-432B-8EFB-EB050E26ACC2}"/>
                        </a:ext>
                      </a:extLst>
                    </p:cNvPr>
                    <p:cNvSpPr/>
                    <p:nvPr/>
                  </p:nvSpPr>
                  <p:spPr>
                    <a:xfrm flipH="1">
                      <a:off x="9183365" y="1515839"/>
                      <a:ext cx="822885" cy="822885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</p:grpSp>
              <p:sp>
                <p:nvSpPr>
                  <p:cNvPr id="238" name="Cube 237">
                    <a:extLst>
                      <a:ext uri="{FF2B5EF4-FFF2-40B4-BE49-F238E27FC236}">
                        <a16:creationId xmlns:a16="http://schemas.microsoft.com/office/drawing/2014/main" id="{5A79E2D3-C7DE-41D5-8EE4-8FBE6E475071}"/>
                      </a:ext>
                    </a:extLst>
                  </p:cNvPr>
                  <p:cNvSpPr/>
                  <p:nvPr/>
                </p:nvSpPr>
                <p:spPr>
                  <a:xfrm flipH="1">
                    <a:off x="7886769" y="4972039"/>
                    <a:ext cx="822885" cy="822885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239" name="Cube 238">
                    <a:extLst>
                      <a:ext uri="{FF2B5EF4-FFF2-40B4-BE49-F238E27FC236}">
                        <a16:creationId xmlns:a16="http://schemas.microsoft.com/office/drawing/2014/main" id="{FDADD52F-571A-4BFC-B05F-F5A786A6B946}"/>
                      </a:ext>
                    </a:extLst>
                  </p:cNvPr>
                  <p:cNvSpPr/>
                  <p:nvPr/>
                </p:nvSpPr>
                <p:spPr>
                  <a:xfrm flipH="1">
                    <a:off x="7269255" y="4972039"/>
                    <a:ext cx="822885" cy="822885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</p:grpSp>
          <p:grpSp>
            <p:nvGrpSpPr>
              <p:cNvPr id="301" name="Group 300">
                <a:extLst>
                  <a:ext uri="{FF2B5EF4-FFF2-40B4-BE49-F238E27FC236}">
                    <a16:creationId xmlns:a16="http://schemas.microsoft.com/office/drawing/2014/main" id="{07E8FF73-F98D-4D38-AD67-0209F955039C}"/>
                  </a:ext>
                </a:extLst>
              </p:cNvPr>
              <p:cNvGrpSpPr/>
              <p:nvPr/>
            </p:nvGrpSpPr>
            <p:grpSpPr>
              <a:xfrm>
                <a:off x="8839179" y="4490341"/>
                <a:ext cx="3087750" cy="1233574"/>
                <a:chOff x="8839179" y="5107499"/>
                <a:chExt cx="3087750" cy="1233574"/>
              </a:xfrm>
            </p:grpSpPr>
            <p:grpSp>
              <p:nvGrpSpPr>
                <p:cNvPr id="302" name="Group 301">
                  <a:extLst>
                    <a:ext uri="{FF2B5EF4-FFF2-40B4-BE49-F238E27FC236}">
                      <a16:creationId xmlns:a16="http://schemas.microsoft.com/office/drawing/2014/main" id="{46A3EE0A-F86B-4F56-B7AA-5EC8FDB89C9B}"/>
                    </a:ext>
                  </a:extLst>
                </p:cNvPr>
                <p:cNvGrpSpPr/>
                <p:nvPr/>
              </p:nvGrpSpPr>
              <p:grpSpPr>
                <a:xfrm>
                  <a:off x="8839179" y="5107499"/>
                  <a:ext cx="2676308" cy="823628"/>
                  <a:chOff x="7269255" y="4971296"/>
                  <a:chExt cx="2676308" cy="823628"/>
                </a:xfrm>
                <a:solidFill>
                  <a:srgbClr val="00B0F0"/>
                </a:solidFill>
              </p:grpSpPr>
              <p:grpSp>
                <p:nvGrpSpPr>
                  <p:cNvPr id="315" name="Group 314">
                    <a:extLst>
                      <a:ext uri="{FF2B5EF4-FFF2-40B4-BE49-F238E27FC236}">
                        <a16:creationId xmlns:a16="http://schemas.microsoft.com/office/drawing/2014/main" id="{6130D057-911C-4A3F-8ABB-911F78DAFCE9}"/>
                      </a:ext>
                    </a:extLst>
                  </p:cNvPr>
                  <p:cNvGrpSpPr/>
                  <p:nvPr/>
                </p:nvGrpSpPr>
                <p:grpSpPr>
                  <a:xfrm>
                    <a:off x="8505354" y="4971296"/>
                    <a:ext cx="1440209" cy="823628"/>
                    <a:chOff x="9183365" y="1515096"/>
                    <a:chExt cx="1440209" cy="823628"/>
                  </a:xfrm>
                  <a:grpFill/>
                </p:grpSpPr>
                <p:sp>
                  <p:nvSpPr>
                    <p:cNvPr id="318" name="Cube 317">
                      <a:extLst>
                        <a:ext uri="{FF2B5EF4-FFF2-40B4-BE49-F238E27FC236}">
                          <a16:creationId xmlns:a16="http://schemas.microsoft.com/office/drawing/2014/main" id="{91AB8AD6-000A-4D58-B4F2-E4150AFBD8F2}"/>
                        </a:ext>
                      </a:extLst>
                    </p:cNvPr>
                    <p:cNvSpPr/>
                    <p:nvPr/>
                  </p:nvSpPr>
                  <p:spPr>
                    <a:xfrm flipH="1">
                      <a:off x="9800689" y="1515096"/>
                      <a:ext cx="822885" cy="822885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319" name="Cube 318">
                      <a:extLst>
                        <a:ext uri="{FF2B5EF4-FFF2-40B4-BE49-F238E27FC236}">
                          <a16:creationId xmlns:a16="http://schemas.microsoft.com/office/drawing/2014/main" id="{57A6828D-8A3A-4A31-8CE2-9177945522F4}"/>
                        </a:ext>
                      </a:extLst>
                    </p:cNvPr>
                    <p:cNvSpPr/>
                    <p:nvPr/>
                  </p:nvSpPr>
                  <p:spPr>
                    <a:xfrm flipH="1">
                      <a:off x="9183365" y="1515839"/>
                      <a:ext cx="822885" cy="822885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</p:grpSp>
              <p:sp>
                <p:nvSpPr>
                  <p:cNvPr id="316" name="Cube 315">
                    <a:extLst>
                      <a:ext uri="{FF2B5EF4-FFF2-40B4-BE49-F238E27FC236}">
                        <a16:creationId xmlns:a16="http://schemas.microsoft.com/office/drawing/2014/main" id="{B63CA8C4-144D-4986-ADDA-8FBC13B696FB}"/>
                      </a:ext>
                    </a:extLst>
                  </p:cNvPr>
                  <p:cNvSpPr/>
                  <p:nvPr/>
                </p:nvSpPr>
                <p:spPr>
                  <a:xfrm flipH="1">
                    <a:off x="7886769" y="4972039"/>
                    <a:ext cx="822885" cy="822885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317" name="Cube 316">
                    <a:extLst>
                      <a:ext uri="{FF2B5EF4-FFF2-40B4-BE49-F238E27FC236}">
                        <a16:creationId xmlns:a16="http://schemas.microsoft.com/office/drawing/2014/main" id="{6A9D1394-52D9-4F72-81F5-35A6ECE7330D}"/>
                      </a:ext>
                    </a:extLst>
                  </p:cNvPr>
                  <p:cNvSpPr/>
                  <p:nvPr/>
                </p:nvSpPr>
                <p:spPr>
                  <a:xfrm flipH="1">
                    <a:off x="7269255" y="4972039"/>
                    <a:ext cx="822885" cy="822885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303" name="Group 302">
                  <a:extLst>
                    <a:ext uri="{FF2B5EF4-FFF2-40B4-BE49-F238E27FC236}">
                      <a16:creationId xmlns:a16="http://schemas.microsoft.com/office/drawing/2014/main" id="{A62EC303-CD58-4573-A50A-970D5DDA801C}"/>
                    </a:ext>
                  </a:extLst>
                </p:cNvPr>
                <p:cNvGrpSpPr/>
                <p:nvPr/>
              </p:nvGrpSpPr>
              <p:grpSpPr>
                <a:xfrm>
                  <a:off x="9051399" y="5313415"/>
                  <a:ext cx="2676308" cy="823628"/>
                  <a:chOff x="7269255" y="4971296"/>
                  <a:chExt cx="2676308" cy="823628"/>
                </a:xfrm>
                <a:solidFill>
                  <a:srgbClr val="00B0F0"/>
                </a:solidFill>
              </p:grpSpPr>
              <p:grpSp>
                <p:nvGrpSpPr>
                  <p:cNvPr id="310" name="Group 309">
                    <a:extLst>
                      <a:ext uri="{FF2B5EF4-FFF2-40B4-BE49-F238E27FC236}">
                        <a16:creationId xmlns:a16="http://schemas.microsoft.com/office/drawing/2014/main" id="{3B03A106-40D1-42D5-8CDC-838845C8B941}"/>
                      </a:ext>
                    </a:extLst>
                  </p:cNvPr>
                  <p:cNvGrpSpPr/>
                  <p:nvPr/>
                </p:nvGrpSpPr>
                <p:grpSpPr>
                  <a:xfrm>
                    <a:off x="8505354" y="4971296"/>
                    <a:ext cx="1440209" cy="823628"/>
                    <a:chOff x="9183365" y="1515096"/>
                    <a:chExt cx="1440209" cy="823628"/>
                  </a:xfrm>
                  <a:grpFill/>
                </p:grpSpPr>
                <p:sp>
                  <p:nvSpPr>
                    <p:cNvPr id="313" name="Cube 312">
                      <a:extLst>
                        <a:ext uri="{FF2B5EF4-FFF2-40B4-BE49-F238E27FC236}">
                          <a16:creationId xmlns:a16="http://schemas.microsoft.com/office/drawing/2014/main" id="{AFB2C188-6DCE-4904-8435-3358AD3114EB}"/>
                        </a:ext>
                      </a:extLst>
                    </p:cNvPr>
                    <p:cNvSpPr/>
                    <p:nvPr/>
                  </p:nvSpPr>
                  <p:spPr>
                    <a:xfrm flipH="1">
                      <a:off x="9800689" y="1515096"/>
                      <a:ext cx="822885" cy="822885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314" name="Cube 313">
                      <a:extLst>
                        <a:ext uri="{FF2B5EF4-FFF2-40B4-BE49-F238E27FC236}">
                          <a16:creationId xmlns:a16="http://schemas.microsoft.com/office/drawing/2014/main" id="{CDFBA9AB-D5FC-49E1-9410-62D89C157353}"/>
                        </a:ext>
                      </a:extLst>
                    </p:cNvPr>
                    <p:cNvSpPr/>
                    <p:nvPr/>
                  </p:nvSpPr>
                  <p:spPr>
                    <a:xfrm flipH="1">
                      <a:off x="9183365" y="1515839"/>
                      <a:ext cx="822885" cy="822885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</p:grpSp>
              <p:sp>
                <p:nvSpPr>
                  <p:cNvPr id="311" name="Cube 310">
                    <a:extLst>
                      <a:ext uri="{FF2B5EF4-FFF2-40B4-BE49-F238E27FC236}">
                        <a16:creationId xmlns:a16="http://schemas.microsoft.com/office/drawing/2014/main" id="{CCC02077-1A3B-4678-82DF-A27B0C020D85}"/>
                      </a:ext>
                    </a:extLst>
                  </p:cNvPr>
                  <p:cNvSpPr/>
                  <p:nvPr/>
                </p:nvSpPr>
                <p:spPr>
                  <a:xfrm flipH="1">
                    <a:off x="7886769" y="4972039"/>
                    <a:ext cx="822885" cy="822885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312" name="Cube 311">
                    <a:extLst>
                      <a:ext uri="{FF2B5EF4-FFF2-40B4-BE49-F238E27FC236}">
                        <a16:creationId xmlns:a16="http://schemas.microsoft.com/office/drawing/2014/main" id="{BBBB9C67-2AE4-4E3E-B7FC-67276416D734}"/>
                      </a:ext>
                    </a:extLst>
                  </p:cNvPr>
                  <p:cNvSpPr/>
                  <p:nvPr/>
                </p:nvSpPr>
                <p:spPr>
                  <a:xfrm flipH="1">
                    <a:off x="7269255" y="4972039"/>
                    <a:ext cx="822885" cy="822885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304" name="Group 303">
                  <a:extLst>
                    <a:ext uri="{FF2B5EF4-FFF2-40B4-BE49-F238E27FC236}">
                      <a16:creationId xmlns:a16="http://schemas.microsoft.com/office/drawing/2014/main" id="{3E27F327-8EBD-4A7C-8D54-83B15C665B6C}"/>
                    </a:ext>
                  </a:extLst>
                </p:cNvPr>
                <p:cNvGrpSpPr/>
                <p:nvPr/>
              </p:nvGrpSpPr>
              <p:grpSpPr>
                <a:xfrm>
                  <a:off x="9250621" y="5517445"/>
                  <a:ext cx="2676308" cy="823628"/>
                  <a:chOff x="7269255" y="4971296"/>
                  <a:chExt cx="2676308" cy="823628"/>
                </a:xfrm>
                <a:solidFill>
                  <a:srgbClr val="00B0F0"/>
                </a:solidFill>
              </p:grpSpPr>
              <p:grpSp>
                <p:nvGrpSpPr>
                  <p:cNvPr id="305" name="Group 304">
                    <a:extLst>
                      <a:ext uri="{FF2B5EF4-FFF2-40B4-BE49-F238E27FC236}">
                        <a16:creationId xmlns:a16="http://schemas.microsoft.com/office/drawing/2014/main" id="{46C36903-3B5F-4954-904C-DEB69A4FD4AD}"/>
                      </a:ext>
                    </a:extLst>
                  </p:cNvPr>
                  <p:cNvGrpSpPr/>
                  <p:nvPr/>
                </p:nvGrpSpPr>
                <p:grpSpPr>
                  <a:xfrm>
                    <a:off x="8505354" y="4971296"/>
                    <a:ext cx="1440209" cy="823628"/>
                    <a:chOff x="9183365" y="1515096"/>
                    <a:chExt cx="1440209" cy="823628"/>
                  </a:xfrm>
                  <a:grpFill/>
                </p:grpSpPr>
                <p:sp>
                  <p:nvSpPr>
                    <p:cNvPr id="308" name="Cube 307">
                      <a:extLst>
                        <a:ext uri="{FF2B5EF4-FFF2-40B4-BE49-F238E27FC236}">
                          <a16:creationId xmlns:a16="http://schemas.microsoft.com/office/drawing/2014/main" id="{C34F42F2-68D2-471B-AE88-2883CA4CB89E}"/>
                        </a:ext>
                      </a:extLst>
                    </p:cNvPr>
                    <p:cNvSpPr/>
                    <p:nvPr/>
                  </p:nvSpPr>
                  <p:spPr>
                    <a:xfrm flipH="1">
                      <a:off x="9800689" y="1515096"/>
                      <a:ext cx="822885" cy="822885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309" name="Cube 308">
                      <a:extLst>
                        <a:ext uri="{FF2B5EF4-FFF2-40B4-BE49-F238E27FC236}">
                          <a16:creationId xmlns:a16="http://schemas.microsoft.com/office/drawing/2014/main" id="{CFF2C73F-554F-4E8C-A9BF-6960B1E77719}"/>
                        </a:ext>
                      </a:extLst>
                    </p:cNvPr>
                    <p:cNvSpPr/>
                    <p:nvPr/>
                  </p:nvSpPr>
                  <p:spPr>
                    <a:xfrm flipH="1">
                      <a:off x="9183365" y="1515839"/>
                      <a:ext cx="822885" cy="822885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</p:grpSp>
              <p:sp>
                <p:nvSpPr>
                  <p:cNvPr id="306" name="Cube 305">
                    <a:extLst>
                      <a:ext uri="{FF2B5EF4-FFF2-40B4-BE49-F238E27FC236}">
                        <a16:creationId xmlns:a16="http://schemas.microsoft.com/office/drawing/2014/main" id="{039EC950-22CF-4AB5-8FAA-0D84A2500F1B}"/>
                      </a:ext>
                    </a:extLst>
                  </p:cNvPr>
                  <p:cNvSpPr/>
                  <p:nvPr/>
                </p:nvSpPr>
                <p:spPr>
                  <a:xfrm flipH="1">
                    <a:off x="7886769" y="4972039"/>
                    <a:ext cx="822885" cy="822885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307" name="Cube 306">
                    <a:extLst>
                      <a:ext uri="{FF2B5EF4-FFF2-40B4-BE49-F238E27FC236}">
                        <a16:creationId xmlns:a16="http://schemas.microsoft.com/office/drawing/2014/main" id="{FDB4EC64-1F62-4EAF-8FD8-7C9EC45A3748}"/>
                      </a:ext>
                    </a:extLst>
                  </p:cNvPr>
                  <p:cNvSpPr/>
                  <p:nvPr/>
                </p:nvSpPr>
                <p:spPr>
                  <a:xfrm flipH="1">
                    <a:off x="7269255" y="4972039"/>
                    <a:ext cx="822885" cy="822885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</p:grpSp>
          <p:grpSp>
            <p:nvGrpSpPr>
              <p:cNvPr id="320" name="Group 319">
                <a:extLst>
                  <a:ext uri="{FF2B5EF4-FFF2-40B4-BE49-F238E27FC236}">
                    <a16:creationId xmlns:a16="http://schemas.microsoft.com/office/drawing/2014/main" id="{D16CEFCA-B452-4632-BD5D-8B636CD1F279}"/>
                  </a:ext>
                </a:extLst>
              </p:cNvPr>
              <p:cNvGrpSpPr/>
              <p:nvPr/>
            </p:nvGrpSpPr>
            <p:grpSpPr>
              <a:xfrm>
                <a:off x="8839179" y="3878923"/>
                <a:ext cx="3087750" cy="1233574"/>
                <a:chOff x="8839179" y="5107499"/>
                <a:chExt cx="3087750" cy="1233574"/>
              </a:xfrm>
            </p:grpSpPr>
            <p:grpSp>
              <p:nvGrpSpPr>
                <p:cNvPr id="321" name="Group 320">
                  <a:extLst>
                    <a:ext uri="{FF2B5EF4-FFF2-40B4-BE49-F238E27FC236}">
                      <a16:creationId xmlns:a16="http://schemas.microsoft.com/office/drawing/2014/main" id="{35828867-2658-4495-A3F8-485B924511B6}"/>
                    </a:ext>
                  </a:extLst>
                </p:cNvPr>
                <p:cNvGrpSpPr/>
                <p:nvPr/>
              </p:nvGrpSpPr>
              <p:grpSpPr>
                <a:xfrm>
                  <a:off x="8839179" y="5107499"/>
                  <a:ext cx="2676308" cy="823628"/>
                  <a:chOff x="7269255" y="4971296"/>
                  <a:chExt cx="2676308" cy="823628"/>
                </a:xfrm>
                <a:solidFill>
                  <a:srgbClr val="00B0F0"/>
                </a:solidFill>
              </p:grpSpPr>
              <p:grpSp>
                <p:nvGrpSpPr>
                  <p:cNvPr id="334" name="Group 333">
                    <a:extLst>
                      <a:ext uri="{FF2B5EF4-FFF2-40B4-BE49-F238E27FC236}">
                        <a16:creationId xmlns:a16="http://schemas.microsoft.com/office/drawing/2014/main" id="{4E9AC3AE-CCA7-4D41-A442-1DA1E50BE69A}"/>
                      </a:ext>
                    </a:extLst>
                  </p:cNvPr>
                  <p:cNvGrpSpPr/>
                  <p:nvPr/>
                </p:nvGrpSpPr>
                <p:grpSpPr>
                  <a:xfrm>
                    <a:off x="8505354" y="4971296"/>
                    <a:ext cx="1440209" cy="823628"/>
                    <a:chOff x="9183365" y="1515096"/>
                    <a:chExt cx="1440209" cy="823628"/>
                  </a:xfrm>
                  <a:grpFill/>
                </p:grpSpPr>
                <p:sp>
                  <p:nvSpPr>
                    <p:cNvPr id="337" name="Cube 336">
                      <a:extLst>
                        <a:ext uri="{FF2B5EF4-FFF2-40B4-BE49-F238E27FC236}">
                          <a16:creationId xmlns:a16="http://schemas.microsoft.com/office/drawing/2014/main" id="{FD957C5A-40C1-463B-89C2-95163411ABA5}"/>
                        </a:ext>
                      </a:extLst>
                    </p:cNvPr>
                    <p:cNvSpPr/>
                    <p:nvPr/>
                  </p:nvSpPr>
                  <p:spPr>
                    <a:xfrm flipH="1">
                      <a:off x="9800689" y="1515096"/>
                      <a:ext cx="822885" cy="822885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338" name="Cube 337">
                      <a:extLst>
                        <a:ext uri="{FF2B5EF4-FFF2-40B4-BE49-F238E27FC236}">
                          <a16:creationId xmlns:a16="http://schemas.microsoft.com/office/drawing/2014/main" id="{7E57BA2E-5F19-4DD3-B59B-8FD040628641}"/>
                        </a:ext>
                      </a:extLst>
                    </p:cNvPr>
                    <p:cNvSpPr/>
                    <p:nvPr/>
                  </p:nvSpPr>
                  <p:spPr>
                    <a:xfrm flipH="1">
                      <a:off x="9183365" y="1515839"/>
                      <a:ext cx="822885" cy="822885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</p:grpSp>
              <p:sp>
                <p:nvSpPr>
                  <p:cNvPr id="335" name="Cube 334">
                    <a:extLst>
                      <a:ext uri="{FF2B5EF4-FFF2-40B4-BE49-F238E27FC236}">
                        <a16:creationId xmlns:a16="http://schemas.microsoft.com/office/drawing/2014/main" id="{5B857F93-DBA7-4A47-B0E0-974509C2667D}"/>
                      </a:ext>
                    </a:extLst>
                  </p:cNvPr>
                  <p:cNvSpPr/>
                  <p:nvPr/>
                </p:nvSpPr>
                <p:spPr>
                  <a:xfrm flipH="1">
                    <a:off x="7886769" y="4972039"/>
                    <a:ext cx="822885" cy="822885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336" name="Cube 335">
                    <a:extLst>
                      <a:ext uri="{FF2B5EF4-FFF2-40B4-BE49-F238E27FC236}">
                        <a16:creationId xmlns:a16="http://schemas.microsoft.com/office/drawing/2014/main" id="{6D1B88A9-102A-4794-9510-B0F672BBBBF5}"/>
                      </a:ext>
                    </a:extLst>
                  </p:cNvPr>
                  <p:cNvSpPr/>
                  <p:nvPr/>
                </p:nvSpPr>
                <p:spPr>
                  <a:xfrm flipH="1">
                    <a:off x="7269255" y="4972039"/>
                    <a:ext cx="822885" cy="822885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322" name="Group 321">
                  <a:extLst>
                    <a:ext uri="{FF2B5EF4-FFF2-40B4-BE49-F238E27FC236}">
                      <a16:creationId xmlns:a16="http://schemas.microsoft.com/office/drawing/2014/main" id="{B5492E37-6564-4F0B-821A-B25501B3E824}"/>
                    </a:ext>
                  </a:extLst>
                </p:cNvPr>
                <p:cNvGrpSpPr/>
                <p:nvPr/>
              </p:nvGrpSpPr>
              <p:grpSpPr>
                <a:xfrm>
                  <a:off x="9051399" y="5313415"/>
                  <a:ext cx="2676308" cy="823628"/>
                  <a:chOff x="7269255" y="4971296"/>
                  <a:chExt cx="2676308" cy="823628"/>
                </a:xfrm>
                <a:solidFill>
                  <a:srgbClr val="00B0F0"/>
                </a:solidFill>
              </p:grpSpPr>
              <p:grpSp>
                <p:nvGrpSpPr>
                  <p:cNvPr id="329" name="Group 328">
                    <a:extLst>
                      <a:ext uri="{FF2B5EF4-FFF2-40B4-BE49-F238E27FC236}">
                        <a16:creationId xmlns:a16="http://schemas.microsoft.com/office/drawing/2014/main" id="{202A07A9-ADA4-46AE-943C-33EFBC87DEA0}"/>
                      </a:ext>
                    </a:extLst>
                  </p:cNvPr>
                  <p:cNvGrpSpPr/>
                  <p:nvPr/>
                </p:nvGrpSpPr>
                <p:grpSpPr>
                  <a:xfrm>
                    <a:off x="8505354" y="4971296"/>
                    <a:ext cx="1440209" cy="823628"/>
                    <a:chOff x="9183365" y="1515096"/>
                    <a:chExt cx="1440209" cy="823628"/>
                  </a:xfrm>
                  <a:grpFill/>
                </p:grpSpPr>
                <p:sp>
                  <p:nvSpPr>
                    <p:cNvPr id="332" name="Cube 331">
                      <a:extLst>
                        <a:ext uri="{FF2B5EF4-FFF2-40B4-BE49-F238E27FC236}">
                          <a16:creationId xmlns:a16="http://schemas.microsoft.com/office/drawing/2014/main" id="{57C7351E-CD5D-4355-B623-52562AE4A246}"/>
                        </a:ext>
                      </a:extLst>
                    </p:cNvPr>
                    <p:cNvSpPr/>
                    <p:nvPr/>
                  </p:nvSpPr>
                  <p:spPr>
                    <a:xfrm flipH="1">
                      <a:off x="9800689" y="1515096"/>
                      <a:ext cx="822885" cy="822885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333" name="Cube 332">
                      <a:extLst>
                        <a:ext uri="{FF2B5EF4-FFF2-40B4-BE49-F238E27FC236}">
                          <a16:creationId xmlns:a16="http://schemas.microsoft.com/office/drawing/2014/main" id="{A1F54C61-3F9E-4249-A7F7-8ED700A665D4}"/>
                        </a:ext>
                      </a:extLst>
                    </p:cNvPr>
                    <p:cNvSpPr/>
                    <p:nvPr/>
                  </p:nvSpPr>
                  <p:spPr>
                    <a:xfrm flipH="1">
                      <a:off x="9183365" y="1515839"/>
                      <a:ext cx="822885" cy="822885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</p:grpSp>
              <p:sp>
                <p:nvSpPr>
                  <p:cNvPr id="330" name="Cube 329">
                    <a:extLst>
                      <a:ext uri="{FF2B5EF4-FFF2-40B4-BE49-F238E27FC236}">
                        <a16:creationId xmlns:a16="http://schemas.microsoft.com/office/drawing/2014/main" id="{EF617402-F832-4EFD-884F-66FBC5FBE647}"/>
                      </a:ext>
                    </a:extLst>
                  </p:cNvPr>
                  <p:cNvSpPr/>
                  <p:nvPr/>
                </p:nvSpPr>
                <p:spPr>
                  <a:xfrm flipH="1">
                    <a:off x="7886769" y="4972039"/>
                    <a:ext cx="822885" cy="822885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331" name="Cube 330">
                    <a:extLst>
                      <a:ext uri="{FF2B5EF4-FFF2-40B4-BE49-F238E27FC236}">
                        <a16:creationId xmlns:a16="http://schemas.microsoft.com/office/drawing/2014/main" id="{1C7BF19F-73AE-4429-B591-80E435870201}"/>
                      </a:ext>
                    </a:extLst>
                  </p:cNvPr>
                  <p:cNvSpPr/>
                  <p:nvPr/>
                </p:nvSpPr>
                <p:spPr>
                  <a:xfrm flipH="1">
                    <a:off x="7269255" y="4972039"/>
                    <a:ext cx="822885" cy="822885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323" name="Group 322">
                  <a:extLst>
                    <a:ext uri="{FF2B5EF4-FFF2-40B4-BE49-F238E27FC236}">
                      <a16:creationId xmlns:a16="http://schemas.microsoft.com/office/drawing/2014/main" id="{2AC316B4-8F01-4775-86B1-D0144009E6A8}"/>
                    </a:ext>
                  </a:extLst>
                </p:cNvPr>
                <p:cNvGrpSpPr/>
                <p:nvPr/>
              </p:nvGrpSpPr>
              <p:grpSpPr>
                <a:xfrm>
                  <a:off x="9250621" y="5517445"/>
                  <a:ext cx="2676308" cy="823628"/>
                  <a:chOff x="7269255" y="4971296"/>
                  <a:chExt cx="2676308" cy="823628"/>
                </a:xfrm>
                <a:solidFill>
                  <a:srgbClr val="00B0F0"/>
                </a:solidFill>
              </p:grpSpPr>
              <p:grpSp>
                <p:nvGrpSpPr>
                  <p:cNvPr id="324" name="Group 323">
                    <a:extLst>
                      <a:ext uri="{FF2B5EF4-FFF2-40B4-BE49-F238E27FC236}">
                        <a16:creationId xmlns:a16="http://schemas.microsoft.com/office/drawing/2014/main" id="{72432A36-E8E1-449D-99F5-D6C27B57D4B4}"/>
                      </a:ext>
                    </a:extLst>
                  </p:cNvPr>
                  <p:cNvGrpSpPr/>
                  <p:nvPr/>
                </p:nvGrpSpPr>
                <p:grpSpPr>
                  <a:xfrm>
                    <a:off x="8505354" y="4971296"/>
                    <a:ext cx="1440209" cy="823628"/>
                    <a:chOff x="9183365" y="1515096"/>
                    <a:chExt cx="1440209" cy="823628"/>
                  </a:xfrm>
                  <a:grpFill/>
                </p:grpSpPr>
                <p:sp>
                  <p:nvSpPr>
                    <p:cNvPr id="327" name="Cube 326">
                      <a:extLst>
                        <a:ext uri="{FF2B5EF4-FFF2-40B4-BE49-F238E27FC236}">
                          <a16:creationId xmlns:a16="http://schemas.microsoft.com/office/drawing/2014/main" id="{E12FE941-28FF-4B6C-8478-E58C1BF43266}"/>
                        </a:ext>
                      </a:extLst>
                    </p:cNvPr>
                    <p:cNvSpPr/>
                    <p:nvPr/>
                  </p:nvSpPr>
                  <p:spPr>
                    <a:xfrm flipH="1">
                      <a:off x="9800689" y="1515096"/>
                      <a:ext cx="822885" cy="822885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328" name="Cube 327">
                      <a:extLst>
                        <a:ext uri="{FF2B5EF4-FFF2-40B4-BE49-F238E27FC236}">
                          <a16:creationId xmlns:a16="http://schemas.microsoft.com/office/drawing/2014/main" id="{A19D1890-8037-4004-87E0-1DBE6226C18A}"/>
                        </a:ext>
                      </a:extLst>
                    </p:cNvPr>
                    <p:cNvSpPr/>
                    <p:nvPr/>
                  </p:nvSpPr>
                  <p:spPr>
                    <a:xfrm flipH="1">
                      <a:off x="9183365" y="1515839"/>
                      <a:ext cx="822885" cy="822885"/>
                    </a:xfrm>
                    <a:prstGeom prst="cube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</p:grpSp>
              <p:sp>
                <p:nvSpPr>
                  <p:cNvPr id="325" name="Cube 324">
                    <a:extLst>
                      <a:ext uri="{FF2B5EF4-FFF2-40B4-BE49-F238E27FC236}">
                        <a16:creationId xmlns:a16="http://schemas.microsoft.com/office/drawing/2014/main" id="{3C590DA0-4E9A-4573-A338-E47A8866EDB8}"/>
                      </a:ext>
                    </a:extLst>
                  </p:cNvPr>
                  <p:cNvSpPr/>
                  <p:nvPr/>
                </p:nvSpPr>
                <p:spPr>
                  <a:xfrm flipH="1">
                    <a:off x="7886769" y="4972039"/>
                    <a:ext cx="822885" cy="822885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326" name="Cube 325">
                    <a:extLst>
                      <a:ext uri="{FF2B5EF4-FFF2-40B4-BE49-F238E27FC236}">
                        <a16:creationId xmlns:a16="http://schemas.microsoft.com/office/drawing/2014/main" id="{AD75FF43-38D8-47F6-928D-21F4DCE2C9E3}"/>
                      </a:ext>
                    </a:extLst>
                  </p:cNvPr>
                  <p:cNvSpPr/>
                  <p:nvPr/>
                </p:nvSpPr>
                <p:spPr>
                  <a:xfrm flipH="1">
                    <a:off x="7269255" y="4972039"/>
                    <a:ext cx="822885" cy="822885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</p:grpSp>
        </p:grpSp>
        <p:sp>
          <p:nvSpPr>
            <p:cNvPr id="340" name="TextBox 339">
              <a:extLst>
                <a:ext uri="{FF2B5EF4-FFF2-40B4-BE49-F238E27FC236}">
                  <a16:creationId xmlns:a16="http://schemas.microsoft.com/office/drawing/2014/main" id="{ABA69EE8-8CD2-4409-8A4C-E302797B4142}"/>
                </a:ext>
              </a:extLst>
            </p:cNvPr>
            <p:cNvSpPr txBox="1"/>
            <p:nvPr/>
          </p:nvSpPr>
          <p:spPr>
            <a:xfrm>
              <a:off x="10328064" y="6306778"/>
              <a:ext cx="61213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/>
                <a:t>4</a:t>
              </a:r>
              <a:endParaRPr lang="en-NZ" sz="3600" dirty="0"/>
            </a:p>
          </p:txBody>
        </p:sp>
        <p:sp>
          <p:nvSpPr>
            <p:cNvPr id="341" name="TextBox 340">
              <a:extLst>
                <a:ext uri="{FF2B5EF4-FFF2-40B4-BE49-F238E27FC236}">
                  <a16:creationId xmlns:a16="http://schemas.microsoft.com/office/drawing/2014/main" id="{0092C327-4F3B-4044-8691-AD22CFF59F1E}"/>
                </a:ext>
              </a:extLst>
            </p:cNvPr>
            <p:cNvSpPr txBox="1"/>
            <p:nvPr/>
          </p:nvSpPr>
          <p:spPr>
            <a:xfrm>
              <a:off x="8267973" y="4431937"/>
              <a:ext cx="61213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/>
                <a:t>3</a:t>
              </a:r>
              <a:endParaRPr lang="en-NZ" sz="3600" dirty="0"/>
            </a:p>
          </p:txBody>
        </p:sp>
        <p:sp>
          <p:nvSpPr>
            <p:cNvPr id="342" name="TextBox 341">
              <a:extLst>
                <a:ext uri="{FF2B5EF4-FFF2-40B4-BE49-F238E27FC236}">
                  <a16:creationId xmlns:a16="http://schemas.microsoft.com/office/drawing/2014/main" id="{7D894911-9249-43BF-9968-2AE9122C7614}"/>
                </a:ext>
              </a:extLst>
            </p:cNvPr>
            <p:cNvSpPr txBox="1"/>
            <p:nvPr/>
          </p:nvSpPr>
          <p:spPr>
            <a:xfrm>
              <a:off x="8570140" y="5710753"/>
              <a:ext cx="61213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/>
                <a:t>3</a:t>
              </a:r>
              <a:endParaRPr lang="en-NZ" sz="3600" dirty="0"/>
            </a:p>
          </p:txBody>
        </p:sp>
      </p:grpSp>
    </p:spTree>
    <p:extLst>
      <p:ext uri="{BB962C8B-B14F-4D97-AF65-F5344CB8AC3E}">
        <p14:creationId xmlns:p14="http://schemas.microsoft.com/office/powerpoint/2010/main" val="883357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8" name="Group 127">
            <a:extLst>
              <a:ext uri="{FF2B5EF4-FFF2-40B4-BE49-F238E27FC236}">
                <a16:creationId xmlns:a16="http://schemas.microsoft.com/office/drawing/2014/main" id="{00E4B372-A717-429E-B915-B0486019F43A}"/>
              </a:ext>
            </a:extLst>
          </p:cNvPr>
          <p:cNvGrpSpPr/>
          <p:nvPr/>
        </p:nvGrpSpPr>
        <p:grpSpPr>
          <a:xfrm>
            <a:off x="707157" y="1342511"/>
            <a:ext cx="2124064" cy="5301637"/>
            <a:chOff x="3912723" y="1819686"/>
            <a:chExt cx="2124064" cy="5301637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FCD08963-370D-4D49-9922-C0E9E804DD5C}"/>
                </a:ext>
              </a:extLst>
            </p:cNvPr>
            <p:cNvSpPr txBox="1"/>
            <p:nvPr/>
          </p:nvSpPr>
          <p:spPr>
            <a:xfrm>
              <a:off x="3912723" y="3652391"/>
              <a:ext cx="61213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/>
                <a:t>7</a:t>
              </a:r>
              <a:endParaRPr lang="en-NZ" sz="3600" dirty="0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E595EE3B-154A-49B2-A513-668360D2B74B}"/>
                </a:ext>
              </a:extLst>
            </p:cNvPr>
            <p:cNvSpPr txBox="1"/>
            <p:nvPr/>
          </p:nvSpPr>
          <p:spPr>
            <a:xfrm>
              <a:off x="4143115" y="6032866"/>
              <a:ext cx="61213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/>
                <a:t>2</a:t>
              </a:r>
              <a:endParaRPr lang="en-NZ" sz="3600" dirty="0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ACB6E2AF-111F-4A4A-BD98-6DAFBF4B4A38}"/>
                </a:ext>
              </a:extLst>
            </p:cNvPr>
            <p:cNvSpPr txBox="1"/>
            <p:nvPr/>
          </p:nvSpPr>
          <p:spPr>
            <a:xfrm>
              <a:off x="5213853" y="6474992"/>
              <a:ext cx="61213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/>
                <a:t>2</a:t>
              </a:r>
              <a:endParaRPr lang="en-NZ" sz="3600" dirty="0"/>
            </a:p>
          </p:txBody>
        </p:sp>
        <p:grpSp>
          <p:nvGrpSpPr>
            <p:cNvPr id="69" name="Group 68">
              <a:extLst>
                <a:ext uri="{FF2B5EF4-FFF2-40B4-BE49-F238E27FC236}">
                  <a16:creationId xmlns:a16="http://schemas.microsoft.com/office/drawing/2014/main" id="{68ED0AE0-EC8C-490A-84B2-B69FDDA5BCE4}"/>
                </a:ext>
              </a:extLst>
            </p:cNvPr>
            <p:cNvGrpSpPr/>
            <p:nvPr/>
          </p:nvGrpSpPr>
          <p:grpSpPr>
            <a:xfrm>
              <a:off x="4405264" y="4878524"/>
              <a:ext cx="1631474" cy="1624185"/>
              <a:chOff x="4405264" y="4878524"/>
              <a:chExt cx="1631474" cy="1624185"/>
            </a:xfrm>
          </p:grpSpPr>
          <p:grpSp>
            <p:nvGrpSpPr>
              <p:cNvPr id="55" name="Group 54">
                <a:extLst>
                  <a:ext uri="{FF2B5EF4-FFF2-40B4-BE49-F238E27FC236}">
                    <a16:creationId xmlns:a16="http://schemas.microsoft.com/office/drawing/2014/main" id="{0810E075-28B8-4A4E-9235-8C5CB28B2205}"/>
                  </a:ext>
                </a:extLst>
              </p:cNvPr>
              <p:cNvGrpSpPr/>
              <p:nvPr/>
            </p:nvGrpSpPr>
            <p:grpSpPr>
              <a:xfrm>
                <a:off x="4405264" y="5486194"/>
                <a:ext cx="1631474" cy="1016515"/>
                <a:chOff x="9183365" y="1515096"/>
                <a:chExt cx="1631474" cy="1016515"/>
              </a:xfrm>
            </p:grpSpPr>
            <p:grpSp>
              <p:nvGrpSpPr>
                <p:cNvPr id="56" name="Group 55">
                  <a:extLst>
                    <a:ext uri="{FF2B5EF4-FFF2-40B4-BE49-F238E27FC236}">
                      <a16:creationId xmlns:a16="http://schemas.microsoft.com/office/drawing/2014/main" id="{15D9E70A-E814-44F9-BEB0-EE3D336F49AE}"/>
                    </a:ext>
                  </a:extLst>
                </p:cNvPr>
                <p:cNvGrpSpPr/>
                <p:nvPr/>
              </p:nvGrpSpPr>
              <p:grpSpPr>
                <a:xfrm>
                  <a:off x="9183365" y="1515096"/>
                  <a:ext cx="1440209" cy="823628"/>
                  <a:chOff x="9183365" y="1515096"/>
                  <a:chExt cx="1440209" cy="823628"/>
                </a:xfrm>
              </p:grpSpPr>
              <p:sp>
                <p:nvSpPr>
                  <p:cNvPr id="59" name="Cube 58">
                    <a:extLst>
                      <a:ext uri="{FF2B5EF4-FFF2-40B4-BE49-F238E27FC236}">
                        <a16:creationId xmlns:a16="http://schemas.microsoft.com/office/drawing/2014/main" id="{703287E9-C821-4471-B377-7C6F8BE1EF48}"/>
                      </a:ext>
                    </a:extLst>
                  </p:cNvPr>
                  <p:cNvSpPr/>
                  <p:nvPr/>
                </p:nvSpPr>
                <p:spPr>
                  <a:xfrm flipH="1">
                    <a:off x="9800689" y="1515096"/>
                    <a:ext cx="822885" cy="822885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60" name="Cube 59">
                    <a:extLst>
                      <a:ext uri="{FF2B5EF4-FFF2-40B4-BE49-F238E27FC236}">
                        <a16:creationId xmlns:a16="http://schemas.microsoft.com/office/drawing/2014/main" id="{DB738326-20E4-41D8-9C63-AF472102536A}"/>
                      </a:ext>
                    </a:extLst>
                  </p:cNvPr>
                  <p:cNvSpPr/>
                  <p:nvPr/>
                </p:nvSpPr>
                <p:spPr>
                  <a:xfrm flipH="1">
                    <a:off x="9183365" y="1515839"/>
                    <a:ext cx="822885" cy="822885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sp>
              <p:nvSpPr>
                <p:cNvPr id="57" name="Cube 56">
                  <a:extLst>
                    <a:ext uri="{FF2B5EF4-FFF2-40B4-BE49-F238E27FC236}">
                      <a16:creationId xmlns:a16="http://schemas.microsoft.com/office/drawing/2014/main" id="{B2567FC9-D66C-4BD3-888C-F2D999E6FB13}"/>
                    </a:ext>
                  </a:extLst>
                </p:cNvPr>
                <p:cNvSpPr/>
                <p:nvPr/>
              </p:nvSpPr>
              <p:spPr>
                <a:xfrm flipH="1">
                  <a:off x="9991954" y="1708726"/>
                  <a:ext cx="822885" cy="822885"/>
                </a:xfrm>
                <a:prstGeom prst="cube">
                  <a:avLst/>
                </a:prstGeom>
                <a:solidFill>
                  <a:srgbClr val="FFFF00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58" name="Cube 57">
                  <a:extLst>
                    <a:ext uri="{FF2B5EF4-FFF2-40B4-BE49-F238E27FC236}">
                      <a16:creationId xmlns:a16="http://schemas.microsoft.com/office/drawing/2014/main" id="{603E381D-ADCC-41F5-8DBF-154FD1D37078}"/>
                    </a:ext>
                  </a:extLst>
                </p:cNvPr>
                <p:cNvSpPr/>
                <p:nvPr/>
              </p:nvSpPr>
              <p:spPr>
                <a:xfrm flipH="1">
                  <a:off x="9374630" y="1704274"/>
                  <a:ext cx="822885" cy="822885"/>
                </a:xfrm>
                <a:prstGeom prst="cube">
                  <a:avLst/>
                </a:prstGeom>
                <a:solidFill>
                  <a:srgbClr val="FFFF00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</p:grpSp>
          <p:grpSp>
            <p:nvGrpSpPr>
              <p:cNvPr id="63" name="Group 62">
                <a:extLst>
                  <a:ext uri="{FF2B5EF4-FFF2-40B4-BE49-F238E27FC236}">
                    <a16:creationId xmlns:a16="http://schemas.microsoft.com/office/drawing/2014/main" id="{D94A0F41-6798-4AAB-912B-83786DACFC5E}"/>
                  </a:ext>
                </a:extLst>
              </p:cNvPr>
              <p:cNvGrpSpPr/>
              <p:nvPr/>
            </p:nvGrpSpPr>
            <p:grpSpPr>
              <a:xfrm>
                <a:off x="4405264" y="4878524"/>
                <a:ext cx="1631474" cy="1016515"/>
                <a:chOff x="9183365" y="1515096"/>
                <a:chExt cx="1631474" cy="1016515"/>
              </a:xfrm>
            </p:grpSpPr>
            <p:grpSp>
              <p:nvGrpSpPr>
                <p:cNvPr id="64" name="Group 63">
                  <a:extLst>
                    <a:ext uri="{FF2B5EF4-FFF2-40B4-BE49-F238E27FC236}">
                      <a16:creationId xmlns:a16="http://schemas.microsoft.com/office/drawing/2014/main" id="{2E69271A-41CF-46A6-B831-EE3893F21AF5}"/>
                    </a:ext>
                  </a:extLst>
                </p:cNvPr>
                <p:cNvGrpSpPr/>
                <p:nvPr/>
              </p:nvGrpSpPr>
              <p:grpSpPr>
                <a:xfrm>
                  <a:off x="9183365" y="1515096"/>
                  <a:ext cx="1440209" cy="823628"/>
                  <a:chOff x="9183365" y="1515096"/>
                  <a:chExt cx="1440209" cy="823628"/>
                </a:xfrm>
              </p:grpSpPr>
              <p:sp>
                <p:nvSpPr>
                  <p:cNvPr id="67" name="Cube 66">
                    <a:extLst>
                      <a:ext uri="{FF2B5EF4-FFF2-40B4-BE49-F238E27FC236}">
                        <a16:creationId xmlns:a16="http://schemas.microsoft.com/office/drawing/2014/main" id="{456E2FDE-0B90-4995-914C-EDDCDD33691D}"/>
                      </a:ext>
                    </a:extLst>
                  </p:cNvPr>
                  <p:cNvSpPr/>
                  <p:nvPr/>
                </p:nvSpPr>
                <p:spPr>
                  <a:xfrm flipH="1">
                    <a:off x="9800689" y="1515096"/>
                    <a:ext cx="822885" cy="822885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68" name="Cube 67">
                    <a:extLst>
                      <a:ext uri="{FF2B5EF4-FFF2-40B4-BE49-F238E27FC236}">
                        <a16:creationId xmlns:a16="http://schemas.microsoft.com/office/drawing/2014/main" id="{47F65E2A-6AE5-4901-BDE8-D57D9C78F675}"/>
                      </a:ext>
                    </a:extLst>
                  </p:cNvPr>
                  <p:cNvSpPr/>
                  <p:nvPr/>
                </p:nvSpPr>
                <p:spPr>
                  <a:xfrm flipH="1">
                    <a:off x="9183365" y="1515839"/>
                    <a:ext cx="822885" cy="822885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sp>
              <p:nvSpPr>
                <p:cNvPr id="65" name="Cube 64">
                  <a:extLst>
                    <a:ext uri="{FF2B5EF4-FFF2-40B4-BE49-F238E27FC236}">
                      <a16:creationId xmlns:a16="http://schemas.microsoft.com/office/drawing/2014/main" id="{DFAB9084-7641-47F5-807C-EC2639B12FB6}"/>
                    </a:ext>
                  </a:extLst>
                </p:cNvPr>
                <p:cNvSpPr/>
                <p:nvPr/>
              </p:nvSpPr>
              <p:spPr>
                <a:xfrm flipH="1">
                  <a:off x="9991954" y="1708726"/>
                  <a:ext cx="822885" cy="822885"/>
                </a:xfrm>
                <a:prstGeom prst="cube">
                  <a:avLst/>
                </a:prstGeom>
                <a:solidFill>
                  <a:srgbClr val="FFFF00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66" name="Cube 65">
                  <a:extLst>
                    <a:ext uri="{FF2B5EF4-FFF2-40B4-BE49-F238E27FC236}">
                      <a16:creationId xmlns:a16="http://schemas.microsoft.com/office/drawing/2014/main" id="{5520C95C-2811-4195-8083-07648CAE8ABB}"/>
                    </a:ext>
                  </a:extLst>
                </p:cNvPr>
                <p:cNvSpPr/>
                <p:nvPr/>
              </p:nvSpPr>
              <p:spPr>
                <a:xfrm flipH="1">
                  <a:off x="9374630" y="1704274"/>
                  <a:ext cx="822885" cy="822885"/>
                </a:xfrm>
                <a:prstGeom prst="cube">
                  <a:avLst/>
                </a:prstGeom>
                <a:solidFill>
                  <a:srgbClr val="FFFF00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</p:grpSp>
        </p:grpSp>
        <p:grpSp>
          <p:nvGrpSpPr>
            <p:cNvPr id="70" name="Group 69">
              <a:extLst>
                <a:ext uri="{FF2B5EF4-FFF2-40B4-BE49-F238E27FC236}">
                  <a16:creationId xmlns:a16="http://schemas.microsoft.com/office/drawing/2014/main" id="{6952B59C-F679-46BD-919E-F0F15C62E134}"/>
                </a:ext>
              </a:extLst>
            </p:cNvPr>
            <p:cNvGrpSpPr/>
            <p:nvPr/>
          </p:nvGrpSpPr>
          <p:grpSpPr>
            <a:xfrm>
              <a:off x="4405264" y="3652391"/>
              <a:ext cx="1631474" cy="1624185"/>
              <a:chOff x="4405264" y="4878524"/>
              <a:chExt cx="1631474" cy="1624185"/>
            </a:xfrm>
          </p:grpSpPr>
          <p:grpSp>
            <p:nvGrpSpPr>
              <p:cNvPr id="71" name="Group 70">
                <a:extLst>
                  <a:ext uri="{FF2B5EF4-FFF2-40B4-BE49-F238E27FC236}">
                    <a16:creationId xmlns:a16="http://schemas.microsoft.com/office/drawing/2014/main" id="{950FD084-C6F5-43A1-A66D-A36F5BFFCB9C}"/>
                  </a:ext>
                </a:extLst>
              </p:cNvPr>
              <p:cNvGrpSpPr/>
              <p:nvPr/>
            </p:nvGrpSpPr>
            <p:grpSpPr>
              <a:xfrm>
                <a:off x="4405264" y="5486194"/>
                <a:ext cx="1631474" cy="1016515"/>
                <a:chOff x="9183365" y="1515096"/>
                <a:chExt cx="1631474" cy="1016515"/>
              </a:xfrm>
            </p:grpSpPr>
            <p:grpSp>
              <p:nvGrpSpPr>
                <p:cNvPr id="78" name="Group 77">
                  <a:extLst>
                    <a:ext uri="{FF2B5EF4-FFF2-40B4-BE49-F238E27FC236}">
                      <a16:creationId xmlns:a16="http://schemas.microsoft.com/office/drawing/2014/main" id="{1ED005BD-12E0-4228-9DD5-BC9D357D36F0}"/>
                    </a:ext>
                  </a:extLst>
                </p:cNvPr>
                <p:cNvGrpSpPr/>
                <p:nvPr/>
              </p:nvGrpSpPr>
              <p:grpSpPr>
                <a:xfrm>
                  <a:off x="9183365" y="1515096"/>
                  <a:ext cx="1440209" cy="823628"/>
                  <a:chOff x="9183365" y="1515096"/>
                  <a:chExt cx="1440209" cy="823628"/>
                </a:xfrm>
              </p:grpSpPr>
              <p:sp>
                <p:nvSpPr>
                  <p:cNvPr id="81" name="Cube 80">
                    <a:extLst>
                      <a:ext uri="{FF2B5EF4-FFF2-40B4-BE49-F238E27FC236}">
                        <a16:creationId xmlns:a16="http://schemas.microsoft.com/office/drawing/2014/main" id="{480F7BE2-A036-4FEB-B540-4BD7D146EB55}"/>
                      </a:ext>
                    </a:extLst>
                  </p:cNvPr>
                  <p:cNvSpPr/>
                  <p:nvPr/>
                </p:nvSpPr>
                <p:spPr>
                  <a:xfrm flipH="1">
                    <a:off x="9800689" y="1515096"/>
                    <a:ext cx="822885" cy="822885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82" name="Cube 81">
                    <a:extLst>
                      <a:ext uri="{FF2B5EF4-FFF2-40B4-BE49-F238E27FC236}">
                        <a16:creationId xmlns:a16="http://schemas.microsoft.com/office/drawing/2014/main" id="{9CF5D779-BB99-46E5-B256-1F12EC699ADC}"/>
                      </a:ext>
                    </a:extLst>
                  </p:cNvPr>
                  <p:cNvSpPr/>
                  <p:nvPr/>
                </p:nvSpPr>
                <p:spPr>
                  <a:xfrm flipH="1">
                    <a:off x="9183365" y="1515839"/>
                    <a:ext cx="822885" cy="822885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sp>
              <p:nvSpPr>
                <p:cNvPr id="79" name="Cube 78">
                  <a:extLst>
                    <a:ext uri="{FF2B5EF4-FFF2-40B4-BE49-F238E27FC236}">
                      <a16:creationId xmlns:a16="http://schemas.microsoft.com/office/drawing/2014/main" id="{888E2B75-156C-442E-86E3-50432DEB71F3}"/>
                    </a:ext>
                  </a:extLst>
                </p:cNvPr>
                <p:cNvSpPr/>
                <p:nvPr/>
              </p:nvSpPr>
              <p:spPr>
                <a:xfrm flipH="1">
                  <a:off x="9991954" y="1708726"/>
                  <a:ext cx="822885" cy="822885"/>
                </a:xfrm>
                <a:prstGeom prst="cube">
                  <a:avLst/>
                </a:prstGeom>
                <a:solidFill>
                  <a:srgbClr val="FFFF00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80" name="Cube 79">
                  <a:extLst>
                    <a:ext uri="{FF2B5EF4-FFF2-40B4-BE49-F238E27FC236}">
                      <a16:creationId xmlns:a16="http://schemas.microsoft.com/office/drawing/2014/main" id="{F25C93F3-6285-4FAD-BC37-20F5CEE1FCDC}"/>
                    </a:ext>
                  </a:extLst>
                </p:cNvPr>
                <p:cNvSpPr/>
                <p:nvPr/>
              </p:nvSpPr>
              <p:spPr>
                <a:xfrm flipH="1">
                  <a:off x="9374630" y="1704274"/>
                  <a:ext cx="822885" cy="822885"/>
                </a:xfrm>
                <a:prstGeom prst="cube">
                  <a:avLst/>
                </a:prstGeom>
                <a:solidFill>
                  <a:srgbClr val="FFFF00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</p:grpSp>
          <p:grpSp>
            <p:nvGrpSpPr>
              <p:cNvPr id="72" name="Group 71">
                <a:extLst>
                  <a:ext uri="{FF2B5EF4-FFF2-40B4-BE49-F238E27FC236}">
                    <a16:creationId xmlns:a16="http://schemas.microsoft.com/office/drawing/2014/main" id="{3532FFD1-92E6-4B7B-AC2C-AD5F41A90392}"/>
                  </a:ext>
                </a:extLst>
              </p:cNvPr>
              <p:cNvGrpSpPr/>
              <p:nvPr/>
            </p:nvGrpSpPr>
            <p:grpSpPr>
              <a:xfrm>
                <a:off x="4405264" y="4878524"/>
                <a:ext cx="1631474" cy="1016515"/>
                <a:chOff x="9183365" y="1515096"/>
                <a:chExt cx="1631474" cy="1016515"/>
              </a:xfrm>
            </p:grpSpPr>
            <p:grpSp>
              <p:nvGrpSpPr>
                <p:cNvPr id="73" name="Group 72">
                  <a:extLst>
                    <a:ext uri="{FF2B5EF4-FFF2-40B4-BE49-F238E27FC236}">
                      <a16:creationId xmlns:a16="http://schemas.microsoft.com/office/drawing/2014/main" id="{83877456-1F59-49DA-8E77-E97FDB9B0B9F}"/>
                    </a:ext>
                  </a:extLst>
                </p:cNvPr>
                <p:cNvGrpSpPr/>
                <p:nvPr/>
              </p:nvGrpSpPr>
              <p:grpSpPr>
                <a:xfrm>
                  <a:off x="9183365" y="1515096"/>
                  <a:ext cx="1440209" cy="823628"/>
                  <a:chOff x="9183365" y="1515096"/>
                  <a:chExt cx="1440209" cy="823628"/>
                </a:xfrm>
              </p:grpSpPr>
              <p:sp>
                <p:nvSpPr>
                  <p:cNvPr id="76" name="Cube 75">
                    <a:extLst>
                      <a:ext uri="{FF2B5EF4-FFF2-40B4-BE49-F238E27FC236}">
                        <a16:creationId xmlns:a16="http://schemas.microsoft.com/office/drawing/2014/main" id="{BFA3FE3C-0799-4573-A0A0-7E961AF527EA}"/>
                      </a:ext>
                    </a:extLst>
                  </p:cNvPr>
                  <p:cNvSpPr/>
                  <p:nvPr/>
                </p:nvSpPr>
                <p:spPr>
                  <a:xfrm flipH="1">
                    <a:off x="9800689" y="1515096"/>
                    <a:ext cx="822885" cy="822885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77" name="Cube 76">
                    <a:extLst>
                      <a:ext uri="{FF2B5EF4-FFF2-40B4-BE49-F238E27FC236}">
                        <a16:creationId xmlns:a16="http://schemas.microsoft.com/office/drawing/2014/main" id="{AB3FA403-5F7C-4785-A9BB-A43D329614A0}"/>
                      </a:ext>
                    </a:extLst>
                  </p:cNvPr>
                  <p:cNvSpPr/>
                  <p:nvPr/>
                </p:nvSpPr>
                <p:spPr>
                  <a:xfrm flipH="1">
                    <a:off x="9183365" y="1515839"/>
                    <a:ext cx="822885" cy="822885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sp>
              <p:nvSpPr>
                <p:cNvPr id="74" name="Cube 73">
                  <a:extLst>
                    <a:ext uri="{FF2B5EF4-FFF2-40B4-BE49-F238E27FC236}">
                      <a16:creationId xmlns:a16="http://schemas.microsoft.com/office/drawing/2014/main" id="{2AF244D5-87C0-45F4-896E-0710F8EC11CE}"/>
                    </a:ext>
                  </a:extLst>
                </p:cNvPr>
                <p:cNvSpPr/>
                <p:nvPr/>
              </p:nvSpPr>
              <p:spPr>
                <a:xfrm flipH="1">
                  <a:off x="9991954" y="1708726"/>
                  <a:ext cx="822885" cy="822885"/>
                </a:xfrm>
                <a:prstGeom prst="cube">
                  <a:avLst/>
                </a:prstGeom>
                <a:solidFill>
                  <a:srgbClr val="FFFF00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75" name="Cube 74">
                  <a:extLst>
                    <a:ext uri="{FF2B5EF4-FFF2-40B4-BE49-F238E27FC236}">
                      <a16:creationId xmlns:a16="http://schemas.microsoft.com/office/drawing/2014/main" id="{A6F27E6E-49D9-4D96-9FE6-3B190AEB0C30}"/>
                    </a:ext>
                  </a:extLst>
                </p:cNvPr>
                <p:cNvSpPr/>
                <p:nvPr/>
              </p:nvSpPr>
              <p:spPr>
                <a:xfrm flipH="1">
                  <a:off x="9374630" y="1704274"/>
                  <a:ext cx="822885" cy="822885"/>
                </a:xfrm>
                <a:prstGeom prst="cube">
                  <a:avLst/>
                </a:prstGeom>
                <a:solidFill>
                  <a:srgbClr val="FFFF00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</p:grpSp>
        </p:grpSp>
        <p:grpSp>
          <p:nvGrpSpPr>
            <p:cNvPr id="83" name="Group 82">
              <a:extLst>
                <a:ext uri="{FF2B5EF4-FFF2-40B4-BE49-F238E27FC236}">
                  <a16:creationId xmlns:a16="http://schemas.microsoft.com/office/drawing/2014/main" id="{A9BB86A1-A742-4A5B-AFC6-9CF7020B15BC}"/>
                </a:ext>
              </a:extLst>
            </p:cNvPr>
            <p:cNvGrpSpPr/>
            <p:nvPr/>
          </p:nvGrpSpPr>
          <p:grpSpPr>
            <a:xfrm>
              <a:off x="4405313" y="2428856"/>
              <a:ext cx="1631474" cy="1624185"/>
              <a:chOff x="4405264" y="4878524"/>
              <a:chExt cx="1631474" cy="1624185"/>
            </a:xfrm>
          </p:grpSpPr>
          <p:grpSp>
            <p:nvGrpSpPr>
              <p:cNvPr id="84" name="Group 83">
                <a:extLst>
                  <a:ext uri="{FF2B5EF4-FFF2-40B4-BE49-F238E27FC236}">
                    <a16:creationId xmlns:a16="http://schemas.microsoft.com/office/drawing/2014/main" id="{A0562B50-8456-4786-A1B9-849FCD74BDFF}"/>
                  </a:ext>
                </a:extLst>
              </p:cNvPr>
              <p:cNvGrpSpPr/>
              <p:nvPr/>
            </p:nvGrpSpPr>
            <p:grpSpPr>
              <a:xfrm>
                <a:off x="4405264" y="5486194"/>
                <a:ext cx="1631474" cy="1016515"/>
                <a:chOff x="9183365" y="1515096"/>
                <a:chExt cx="1631474" cy="1016515"/>
              </a:xfrm>
            </p:grpSpPr>
            <p:grpSp>
              <p:nvGrpSpPr>
                <p:cNvPr id="91" name="Group 90">
                  <a:extLst>
                    <a:ext uri="{FF2B5EF4-FFF2-40B4-BE49-F238E27FC236}">
                      <a16:creationId xmlns:a16="http://schemas.microsoft.com/office/drawing/2014/main" id="{02C10D92-B8E2-4F77-ACCC-DE203D81BB54}"/>
                    </a:ext>
                  </a:extLst>
                </p:cNvPr>
                <p:cNvGrpSpPr/>
                <p:nvPr/>
              </p:nvGrpSpPr>
              <p:grpSpPr>
                <a:xfrm>
                  <a:off x="9183365" y="1515096"/>
                  <a:ext cx="1440209" cy="823628"/>
                  <a:chOff x="9183365" y="1515096"/>
                  <a:chExt cx="1440209" cy="823628"/>
                </a:xfrm>
              </p:grpSpPr>
              <p:sp>
                <p:nvSpPr>
                  <p:cNvPr id="94" name="Cube 93">
                    <a:extLst>
                      <a:ext uri="{FF2B5EF4-FFF2-40B4-BE49-F238E27FC236}">
                        <a16:creationId xmlns:a16="http://schemas.microsoft.com/office/drawing/2014/main" id="{C4F57102-D301-4B61-9F1E-07766EEF2F7E}"/>
                      </a:ext>
                    </a:extLst>
                  </p:cNvPr>
                  <p:cNvSpPr/>
                  <p:nvPr/>
                </p:nvSpPr>
                <p:spPr>
                  <a:xfrm flipH="1">
                    <a:off x="9800689" y="1515096"/>
                    <a:ext cx="822885" cy="822885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95" name="Cube 94">
                    <a:extLst>
                      <a:ext uri="{FF2B5EF4-FFF2-40B4-BE49-F238E27FC236}">
                        <a16:creationId xmlns:a16="http://schemas.microsoft.com/office/drawing/2014/main" id="{D3CD6A8D-C422-420B-8447-D2C7B02A33C6}"/>
                      </a:ext>
                    </a:extLst>
                  </p:cNvPr>
                  <p:cNvSpPr/>
                  <p:nvPr/>
                </p:nvSpPr>
                <p:spPr>
                  <a:xfrm flipH="1">
                    <a:off x="9183365" y="1515839"/>
                    <a:ext cx="822885" cy="822885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sp>
              <p:nvSpPr>
                <p:cNvPr id="92" name="Cube 91">
                  <a:extLst>
                    <a:ext uri="{FF2B5EF4-FFF2-40B4-BE49-F238E27FC236}">
                      <a16:creationId xmlns:a16="http://schemas.microsoft.com/office/drawing/2014/main" id="{1DBD5615-7347-4474-815E-29275418A685}"/>
                    </a:ext>
                  </a:extLst>
                </p:cNvPr>
                <p:cNvSpPr/>
                <p:nvPr/>
              </p:nvSpPr>
              <p:spPr>
                <a:xfrm flipH="1">
                  <a:off x="9991954" y="1708726"/>
                  <a:ext cx="822885" cy="822885"/>
                </a:xfrm>
                <a:prstGeom prst="cube">
                  <a:avLst/>
                </a:prstGeom>
                <a:solidFill>
                  <a:srgbClr val="FFFF00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93" name="Cube 92">
                  <a:extLst>
                    <a:ext uri="{FF2B5EF4-FFF2-40B4-BE49-F238E27FC236}">
                      <a16:creationId xmlns:a16="http://schemas.microsoft.com/office/drawing/2014/main" id="{302FB898-4091-4F2A-82E4-E0BFE6ED450D}"/>
                    </a:ext>
                  </a:extLst>
                </p:cNvPr>
                <p:cNvSpPr/>
                <p:nvPr/>
              </p:nvSpPr>
              <p:spPr>
                <a:xfrm flipH="1">
                  <a:off x="9374630" y="1704274"/>
                  <a:ext cx="822885" cy="822885"/>
                </a:xfrm>
                <a:prstGeom prst="cube">
                  <a:avLst/>
                </a:prstGeom>
                <a:solidFill>
                  <a:srgbClr val="FFFF00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</p:grpSp>
          <p:grpSp>
            <p:nvGrpSpPr>
              <p:cNvPr id="85" name="Group 84">
                <a:extLst>
                  <a:ext uri="{FF2B5EF4-FFF2-40B4-BE49-F238E27FC236}">
                    <a16:creationId xmlns:a16="http://schemas.microsoft.com/office/drawing/2014/main" id="{61730368-D9FC-4AB4-AEE1-52195AFA29BD}"/>
                  </a:ext>
                </a:extLst>
              </p:cNvPr>
              <p:cNvGrpSpPr/>
              <p:nvPr/>
            </p:nvGrpSpPr>
            <p:grpSpPr>
              <a:xfrm>
                <a:off x="4405264" y="4878524"/>
                <a:ext cx="1631474" cy="1016515"/>
                <a:chOff x="9183365" y="1515096"/>
                <a:chExt cx="1631474" cy="1016515"/>
              </a:xfrm>
            </p:grpSpPr>
            <p:grpSp>
              <p:nvGrpSpPr>
                <p:cNvPr id="86" name="Group 85">
                  <a:extLst>
                    <a:ext uri="{FF2B5EF4-FFF2-40B4-BE49-F238E27FC236}">
                      <a16:creationId xmlns:a16="http://schemas.microsoft.com/office/drawing/2014/main" id="{CFAF7D1C-ACF4-401B-A2DE-8A723C8C88A7}"/>
                    </a:ext>
                  </a:extLst>
                </p:cNvPr>
                <p:cNvGrpSpPr/>
                <p:nvPr/>
              </p:nvGrpSpPr>
              <p:grpSpPr>
                <a:xfrm>
                  <a:off x="9183365" y="1515096"/>
                  <a:ext cx="1440209" cy="823628"/>
                  <a:chOff x="9183365" y="1515096"/>
                  <a:chExt cx="1440209" cy="823628"/>
                </a:xfrm>
              </p:grpSpPr>
              <p:sp>
                <p:nvSpPr>
                  <p:cNvPr id="89" name="Cube 88">
                    <a:extLst>
                      <a:ext uri="{FF2B5EF4-FFF2-40B4-BE49-F238E27FC236}">
                        <a16:creationId xmlns:a16="http://schemas.microsoft.com/office/drawing/2014/main" id="{5F88CDB2-C7B8-4487-9A70-A0E0FD2B8BF5}"/>
                      </a:ext>
                    </a:extLst>
                  </p:cNvPr>
                  <p:cNvSpPr/>
                  <p:nvPr/>
                </p:nvSpPr>
                <p:spPr>
                  <a:xfrm flipH="1">
                    <a:off x="9800689" y="1515096"/>
                    <a:ext cx="822885" cy="822885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90" name="Cube 89">
                    <a:extLst>
                      <a:ext uri="{FF2B5EF4-FFF2-40B4-BE49-F238E27FC236}">
                        <a16:creationId xmlns:a16="http://schemas.microsoft.com/office/drawing/2014/main" id="{64F3F8DF-B60C-4CEB-BD1A-2EAF38B0BF25}"/>
                      </a:ext>
                    </a:extLst>
                  </p:cNvPr>
                  <p:cNvSpPr/>
                  <p:nvPr/>
                </p:nvSpPr>
                <p:spPr>
                  <a:xfrm flipH="1">
                    <a:off x="9183365" y="1515839"/>
                    <a:ext cx="822885" cy="822885"/>
                  </a:xfrm>
                  <a:prstGeom prst="cube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sp>
              <p:nvSpPr>
                <p:cNvPr id="87" name="Cube 86">
                  <a:extLst>
                    <a:ext uri="{FF2B5EF4-FFF2-40B4-BE49-F238E27FC236}">
                      <a16:creationId xmlns:a16="http://schemas.microsoft.com/office/drawing/2014/main" id="{3F587627-FA38-4E43-8421-B8824E853E2D}"/>
                    </a:ext>
                  </a:extLst>
                </p:cNvPr>
                <p:cNvSpPr/>
                <p:nvPr/>
              </p:nvSpPr>
              <p:spPr>
                <a:xfrm flipH="1">
                  <a:off x="9991954" y="1708726"/>
                  <a:ext cx="822885" cy="822885"/>
                </a:xfrm>
                <a:prstGeom prst="cube">
                  <a:avLst/>
                </a:prstGeom>
                <a:solidFill>
                  <a:srgbClr val="FFFF00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88" name="Cube 87">
                  <a:extLst>
                    <a:ext uri="{FF2B5EF4-FFF2-40B4-BE49-F238E27FC236}">
                      <a16:creationId xmlns:a16="http://schemas.microsoft.com/office/drawing/2014/main" id="{A6D46899-912F-4BA3-8920-96CCCDF83EBD}"/>
                    </a:ext>
                  </a:extLst>
                </p:cNvPr>
                <p:cNvSpPr/>
                <p:nvPr/>
              </p:nvSpPr>
              <p:spPr>
                <a:xfrm flipH="1">
                  <a:off x="9374630" y="1704274"/>
                  <a:ext cx="822885" cy="822885"/>
                </a:xfrm>
                <a:prstGeom prst="cube">
                  <a:avLst/>
                </a:prstGeom>
                <a:solidFill>
                  <a:srgbClr val="FFFF00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</p:grpSp>
        </p:grpSp>
        <p:grpSp>
          <p:nvGrpSpPr>
            <p:cNvPr id="97" name="Group 96">
              <a:extLst>
                <a:ext uri="{FF2B5EF4-FFF2-40B4-BE49-F238E27FC236}">
                  <a16:creationId xmlns:a16="http://schemas.microsoft.com/office/drawing/2014/main" id="{137F0E60-52B9-469E-9C3B-56BDF96BA254}"/>
                </a:ext>
              </a:extLst>
            </p:cNvPr>
            <p:cNvGrpSpPr/>
            <p:nvPr/>
          </p:nvGrpSpPr>
          <p:grpSpPr>
            <a:xfrm>
              <a:off x="4405264" y="1819686"/>
              <a:ext cx="1631474" cy="1016515"/>
              <a:chOff x="9183365" y="1515096"/>
              <a:chExt cx="1631474" cy="1016515"/>
            </a:xfrm>
          </p:grpSpPr>
          <p:grpSp>
            <p:nvGrpSpPr>
              <p:cNvPr id="104" name="Group 103">
                <a:extLst>
                  <a:ext uri="{FF2B5EF4-FFF2-40B4-BE49-F238E27FC236}">
                    <a16:creationId xmlns:a16="http://schemas.microsoft.com/office/drawing/2014/main" id="{9B7418A1-87A0-47E0-93C2-0262CC2FF1D3}"/>
                  </a:ext>
                </a:extLst>
              </p:cNvPr>
              <p:cNvGrpSpPr/>
              <p:nvPr/>
            </p:nvGrpSpPr>
            <p:grpSpPr>
              <a:xfrm>
                <a:off x="9183365" y="1515096"/>
                <a:ext cx="1440209" cy="823628"/>
                <a:chOff x="9183365" y="1515096"/>
                <a:chExt cx="1440209" cy="823628"/>
              </a:xfrm>
            </p:grpSpPr>
            <p:sp>
              <p:nvSpPr>
                <p:cNvPr id="107" name="Cube 106">
                  <a:extLst>
                    <a:ext uri="{FF2B5EF4-FFF2-40B4-BE49-F238E27FC236}">
                      <a16:creationId xmlns:a16="http://schemas.microsoft.com/office/drawing/2014/main" id="{4293073F-A9C8-4207-9B0E-394850FCF464}"/>
                    </a:ext>
                  </a:extLst>
                </p:cNvPr>
                <p:cNvSpPr/>
                <p:nvPr/>
              </p:nvSpPr>
              <p:spPr>
                <a:xfrm flipH="1">
                  <a:off x="9800689" y="1515096"/>
                  <a:ext cx="822885" cy="822885"/>
                </a:xfrm>
                <a:prstGeom prst="cube">
                  <a:avLst/>
                </a:prstGeom>
                <a:solidFill>
                  <a:srgbClr val="FFFF00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108" name="Cube 107">
                  <a:extLst>
                    <a:ext uri="{FF2B5EF4-FFF2-40B4-BE49-F238E27FC236}">
                      <a16:creationId xmlns:a16="http://schemas.microsoft.com/office/drawing/2014/main" id="{7780E904-F38B-408B-8351-AFB9FCA306B4}"/>
                    </a:ext>
                  </a:extLst>
                </p:cNvPr>
                <p:cNvSpPr/>
                <p:nvPr/>
              </p:nvSpPr>
              <p:spPr>
                <a:xfrm flipH="1">
                  <a:off x="9183365" y="1515839"/>
                  <a:ext cx="822885" cy="822885"/>
                </a:xfrm>
                <a:prstGeom prst="cube">
                  <a:avLst/>
                </a:prstGeom>
                <a:solidFill>
                  <a:srgbClr val="FFFF00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</p:grpSp>
          <p:sp>
            <p:nvSpPr>
              <p:cNvPr id="105" name="Cube 104">
                <a:extLst>
                  <a:ext uri="{FF2B5EF4-FFF2-40B4-BE49-F238E27FC236}">
                    <a16:creationId xmlns:a16="http://schemas.microsoft.com/office/drawing/2014/main" id="{D42263B1-8978-4065-B8AE-A8B04C37E760}"/>
                  </a:ext>
                </a:extLst>
              </p:cNvPr>
              <p:cNvSpPr/>
              <p:nvPr/>
            </p:nvSpPr>
            <p:spPr>
              <a:xfrm flipH="1">
                <a:off x="9991954" y="1708726"/>
                <a:ext cx="822885" cy="822885"/>
              </a:xfrm>
              <a:prstGeom prst="cube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06" name="Cube 105">
                <a:extLst>
                  <a:ext uri="{FF2B5EF4-FFF2-40B4-BE49-F238E27FC236}">
                    <a16:creationId xmlns:a16="http://schemas.microsoft.com/office/drawing/2014/main" id="{FB5A74CC-C5E3-4BC0-8A94-D6171DDE3649}"/>
                  </a:ext>
                </a:extLst>
              </p:cNvPr>
              <p:cNvSpPr/>
              <p:nvPr/>
            </p:nvSpPr>
            <p:spPr>
              <a:xfrm flipH="1">
                <a:off x="9374630" y="1704274"/>
                <a:ext cx="822885" cy="822885"/>
              </a:xfrm>
              <a:prstGeom prst="cube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</p:grpSp>
      <p:sp>
        <p:nvSpPr>
          <p:cNvPr id="190" name="TextBox 189">
            <a:extLst>
              <a:ext uri="{FF2B5EF4-FFF2-40B4-BE49-F238E27FC236}">
                <a16:creationId xmlns:a16="http://schemas.microsoft.com/office/drawing/2014/main" id="{B00968BA-652A-4A60-A484-5F3DEEB77928}"/>
              </a:ext>
            </a:extLst>
          </p:cNvPr>
          <p:cNvSpPr txBox="1"/>
          <p:nvPr/>
        </p:nvSpPr>
        <p:spPr>
          <a:xfrm>
            <a:off x="5729602" y="5951578"/>
            <a:ext cx="612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5</a:t>
            </a:r>
            <a:endParaRPr lang="en-NZ" sz="3600" dirty="0"/>
          </a:p>
        </p:txBody>
      </p:sp>
      <p:sp>
        <p:nvSpPr>
          <p:cNvPr id="340" name="TextBox 339">
            <a:extLst>
              <a:ext uri="{FF2B5EF4-FFF2-40B4-BE49-F238E27FC236}">
                <a16:creationId xmlns:a16="http://schemas.microsoft.com/office/drawing/2014/main" id="{ABA69EE8-8CD2-4409-8A4C-E302797B4142}"/>
              </a:ext>
            </a:extLst>
          </p:cNvPr>
          <p:cNvSpPr txBox="1"/>
          <p:nvPr/>
        </p:nvSpPr>
        <p:spPr>
          <a:xfrm>
            <a:off x="10020482" y="6132428"/>
            <a:ext cx="612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4</a:t>
            </a:r>
            <a:endParaRPr lang="en-NZ" sz="3600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FC38656F-039F-41BC-B64D-2BA8B9606A78}"/>
              </a:ext>
            </a:extLst>
          </p:cNvPr>
          <p:cNvGrpSpPr/>
          <p:nvPr/>
        </p:nvGrpSpPr>
        <p:grpSpPr>
          <a:xfrm>
            <a:off x="8324259" y="3318281"/>
            <a:ext cx="3315416" cy="3061527"/>
            <a:chOff x="8324259" y="3318281"/>
            <a:chExt cx="3315416" cy="3061527"/>
          </a:xfrm>
        </p:grpSpPr>
        <p:sp>
          <p:nvSpPr>
            <p:cNvPr id="341" name="TextBox 340">
              <a:extLst>
                <a:ext uri="{FF2B5EF4-FFF2-40B4-BE49-F238E27FC236}">
                  <a16:creationId xmlns:a16="http://schemas.microsoft.com/office/drawing/2014/main" id="{0092C327-4F3B-4044-8691-AD22CFF59F1E}"/>
                </a:ext>
              </a:extLst>
            </p:cNvPr>
            <p:cNvSpPr txBox="1"/>
            <p:nvPr/>
          </p:nvSpPr>
          <p:spPr>
            <a:xfrm>
              <a:off x="8324259" y="4151103"/>
              <a:ext cx="61213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/>
                <a:t>4</a:t>
              </a:r>
              <a:endParaRPr lang="en-NZ" sz="3600" dirty="0"/>
            </a:p>
          </p:txBody>
        </p:sp>
        <p:sp>
          <p:nvSpPr>
            <p:cNvPr id="342" name="TextBox 341">
              <a:extLst>
                <a:ext uri="{FF2B5EF4-FFF2-40B4-BE49-F238E27FC236}">
                  <a16:creationId xmlns:a16="http://schemas.microsoft.com/office/drawing/2014/main" id="{7D894911-9249-43BF-9968-2AE9122C7614}"/>
                </a:ext>
              </a:extLst>
            </p:cNvPr>
            <p:cNvSpPr txBox="1"/>
            <p:nvPr/>
          </p:nvSpPr>
          <p:spPr>
            <a:xfrm>
              <a:off x="8567484" y="5732315"/>
              <a:ext cx="613237" cy="6474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/>
                <a:t>2</a:t>
              </a:r>
              <a:endParaRPr lang="en-NZ" sz="3600" dirty="0"/>
            </a:p>
          </p:txBody>
        </p: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44F1070A-8DC0-41C4-AE1E-C67F666154F6}"/>
                </a:ext>
              </a:extLst>
            </p:cNvPr>
            <p:cNvGrpSpPr/>
            <p:nvPr/>
          </p:nvGrpSpPr>
          <p:grpSpPr>
            <a:xfrm>
              <a:off x="8756220" y="5127213"/>
              <a:ext cx="2883455" cy="1034604"/>
              <a:chOff x="8593952" y="1204713"/>
              <a:chExt cx="2883455" cy="1034604"/>
            </a:xfrm>
          </p:grpSpPr>
          <p:grpSp>
            <p:nvGrpSpPr>
              <p:cNvPr id="195" name="Group 194">
                <a:extLst>
                  <a:ext uri="{FF2B5EF4-FFF2-40B4-BE49-F238E27FC236}">
                    <a16:creationId xmlns:a16="http://schemas.microsoft.com/office/drawing/2014/main" id="{13F5E1E4-0625-489E-BBC7-FB0DBC031703}"/>
                  </a:ext>
                </a:extLst>
              </p:cNvPr>
              <p:cNvGrpSpPr/>
              <p:nvPr/>
            </p:nvGrpSpPr>
            <p:grpSpPr>
              <a:xfrm>
                <a:off x="8593952" y="1204713"/>
                <a:ext cx="2681120" cy="825109"/>
                <a:chOff x="7269255" y="4971296"/>
                <a:chExt cx="2676308" cy="823628"/>
              </a:xfrm>
              <a:solidFill>
                <a:srgbClr val="00B0F0"/>
              </a:solidFill>
            </p:grpSpPr>
            <p:grpSp>
              <p:nvGrpSpPr>
                <p:cNvPr id="196" name="Group 195">
                  <a:extLst>
                    <a:ext uri="{FF2B5EF4-FFF2-40B4-BE49-F238E27FC236}">
                      <a16:creationId xmlns:a16="http://schemas.microsoft.com/office/drawing/2014/main" id="{B1929044-15D1-4F60-8E2C-FE504BE55A06}"/>
                    </a:ext>
                  </a:extLst>
                </p:cNvPr>
                <p:cNvGrpSpPr/>
                <p:nvPr/>
              </p:nvGrpSpPr>
              <p:grpSpPr>
                <a:xfrm>
                  <a:off x="8505354" y="4971296"/>
                  <a:ext cx="1440209" cy="823628"/>
                  <a:chOff x="9183365" y="1515096"/>
                  <a:chExt cx="1440209" cy="823628"/>
                </a:xfrm>
                <a:grpFill/>
              </p:grpSpPr>
              <p:sp>
                <p:nvSpPr>
                  <p:cNvPr id="199" name="Cube 198">
                    <a:extLst>
                      <a:ext uri="{FF2B5EF4-FFF2-40B4-BE49-F238E27FC236}">
                        <a16:creationId xmlns:a16="http://schemas.microsoft.com/office/drawing/2014/main" id="{F51ADCBB-AFE0-4A38-B347-F5680192F79D}"/>
                      </a:ext>
                    </a:extLst>
                  </p:cNvPr>
                  <p:cNvSpPr/>
                  <p:nvPr/>
                </p:nvSpPr>
                <p:spPr>
                  <a:xfrm flipH="1">
                    <a:off x="9800689" y="1515096"/>
                    <a:ext cx="822885" cy="822885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200" name="Cube 199">
                    <a:extLst>
                      <a:ext uri="{FF2B5EF4-FFF2-40B4-BE49-F238E27FC236}">
                        <a16:creationId xmlns:a16="http://schemas.microsoft.com/office/drawing/2014/main" id="{FCB812F4-5B24-4D98-A3C4-6558CF1579E1}"/>
                      </a:ext>
                    </a:extLst>
                  </p:cNvPr>
                  <p:cNvSpPr/>
                  <p:nvPr/>
                </p:nvSpPr>
                <p:spPr>
                  <a:xfrm flipH="1">
                    <a:off x="9183365" y="1515839"/>
                    <a:ext cx="822885" cy="822885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sp>
              <p:nvSpPr>
                <p:cNvPr id="197" name="Cube 196">
                  <a:extLst>
                    <a:ext uri="{FF2B5EF4-FFF2-40B4-BE49-F238E27FC236}">
                      <a16:creationId xmlns:a16="http://schemas.microsoft.com/office/drawing/2014/main" id="{3DC236F0-048B-4A41-AFF7-D5EBDE82364E}"/>
                    </a:ext>
                  </a:extLst>
                </p:cNvPr>
                <p:cNvSpPr/>
                <p:nvPr/>
              </p:nvSpPr>
              <p:spPr>
                <a:xfrm flipH="1">
                  <a:off x="7886769" y="4972039"/>
                  <a:ext cx="822885" cy="822885"/>
                </a:xfrm>
                <a:prstGeom prst="cub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198" name="Cube 197">
                  <a:extLst>
                    <a:ext uri="{FF2B5EF4-FFF2-40B4-BE49-F238E27FC236}">
                      <a16:creationId xmlns:a16="http://schemas.microsoft.com/office/drawing/2014/main" id="{AD04739C-9790-4263-8FC3-73A9EEB7209B}"/>
                    </a:ext>
                  </a:extLst>
                </p:cNvPr>
                <p:cNvSpPr/>
                <p:nvPr/>
              </p:nvSpPr>
              <p:spPr>
                <a:xfrm flipH="1">
                  <a:off x="7269255" y="4972039"/>
                  <a:ext cx="822885" cy="822885"/>
                </a:xfrm>
                <a:prstGeom prst="cub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</p:grpSp>
          <p:grpSp>
            <p:nvGrpSpPr>
              <p:cNvPr id="229" name="Group 228">
                <a:extLst>
                  <a:ext uri="{FF2B5EF4-FFF2-40B4-BE49-F238E27FC236}">
                    <a16:creationId xmlns:a16="http://schemas.microsoft.com/office/drawing/2014/main" id="{BEFF6009-65ED-4226-9CC9-3EEA1011C4E0}"/>
                  </a:ext>
                </a:extLst>
              </p:cNvPr>
              <p:cNvGrpSpPr/>
              <p:nvPr/>
            </p:nvGrpSpPr>
            <p:grpSpPr>
              <a:xfrm>
                <a:off x="8796287" y="1414208"/>
                <a:ext cx="2681120" cy="825109"/>
                <a:chOff x="7269255" y="4971296"/>
                <a:chExt cx="2676308" cy="823628"/>
              </a:xfrm>
              <a:solidFill>
                <a:srgbClr val="00B0F0"/>
              </a:solidFill>
            </p:grpSpPr>
            <p:grpSp>
              <p:nvGrpSpPr>
                <p:cNvPr id="230" name="Group 229">
                  <a:extLst>
                    <a:ext uri="{FF2B5EF4-FFF2-40B4-BE49-F238E27FC236}">
                      <a16:creationId xmlns:a16="http://schemas.microsoft.com/office/drawing/2014/main" id="{117F46E7-366C-48EF-A85B-9922AAE62DE3}"/>
                    </a:ext>
                  </a:extLst>
                </p:cNvPr>
                <p:cNvGrpSpPr/>
                <p:nvPr/>
              </p:nvGrpSpPr>
              <p:grpSpPr>
                <a:xfrm>
                  <a:off x="8505354" y="4971296"/>
                  <a:ext cx="1440209" cy="823628"/>
                  <a:chOff x="9183365" y="1515096"/>
                  <a:chExt cx="1440209" cy="823628"/>
                </a:xfrm>
                <a:grpFill/>
              </p:grpSpPr>
              <p:sp>
                <p:nvSpPr>
                  <p:cNvPr id="233" name="Cube 232">
                    <a:extLst>
                      <a:ext uri="{FF2B5EF4-FFF2-40B4-BE49-F238E27FC236}">
                        <a16:creationId xmlns:a16="http://schemas.microsoft.com/office/drawing/2014/main" id="{86DDAB4E-8432-4EDF-88F0-3D28894A7119}"/>
                      </a:ext>
                    </a:extLst>
                  </p:cNvPr>
                  <p:cNvSpPr/>
                  <p:nvPr/>
                </p:nvSpPr>
                <p:spPr>
                  <a:xfrm flipH="1">
                    <a:off x="9800689" y="1515096"/>
                    <a:ext cx="822885" cy="822885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344" name="Cube 343">
                    <a:extLst>
                      <a:ext uri="{FF2B5EF4-FFF2-40B4-BE49-F238E27FC236}">
                        <a16:creationId xmlns:a16="http://schemas.microsoft.com/office/drawing/2014/main" id="{ABAD7707-E74E-4E08-AFAA-E47E3BC2F611}"/>
                      </a:ext>
                    </a:extLst>
                  </p:cNvPr>
                  <p:cNvSpPr/>
                  <p:nvPr/>
                </p:nvSpPr>
                <p:spPr>
                  <a:xfrm flipH="1">
                    <a:off x="9183365" y="1515839"/>
                    <a:ext cx="822885" cy="822885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sp>
              <p:nvSpPr>
                <p:cNvPr id="231" name="Cube 230">
                  <a:extLst>
                    <a:ext uri="{FF2B5EF4-FFF2-40B4-BE49-F238E27FC236}">
                      <a16:creationId xmlns:a16="http://schemas.microsoft.com/office/drawing/2014/main" id="{4323D874-14E3-44B0-857D-162CECD605A6}"/>
                    </a:ext>
                  </a:extLst>
                </p:cNvPr>
                <p:cNvSpPr/>
                <p:nvPr/>
              </p:nvSpPr>
              <p:spPr>
                <a:xfrm flipH="1">
                  <a:off x="7886769" y="4972039"/>
                  <a:ext cx="822885" cy="822885"/>
                </a:xfrm>
                <a:prstGeom prst="cub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232" name="Cube 231">
                  <a:extLst>
                    <a:ext uri="{FF2B5EF4-FFF2-40B4-BE49-F238E27FC236}">
                      <a16:creationId xmlns:a16="http://schemas.microsoft.com/office/drawing/2014/main" id="{44D0BBD2-CB1C-4415-8FF3-D8C3595AFE7C}"/>
                    </a:ext>
                  </a:extLst>
                </p:cNvPr>
                <p:cNvSpPr/>
                <p:nvPr/>
              </p:nvSpPr>
              <p:spPr>
                <a:xfrm flipH="1">
                  <a:off x="7269255" y="4972039"/>
                  <a:ext cx="822885" cy="822885"/>
                </a:xfrm>
                <a:prstGeom prst="cub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</p:grpSp>
        </p:grpSp>
        <p:grpSp>
          <p:nvGrpSpPr>
            <p:cNvPr id="345" name="Group 344">
              <a:extLst>
                <a:ext uri="{FF2B5EF4-FFF2-40B4-BE49-F238E27FC236}">
                  <a16:creationId xmlns:a16="http://schemas.microsoft.com/office/drawing/2014/main" id="{D6370AA9-5401-40DA-BE85-AD98C133B586}"/>
                </a:ext>
              </a:extLst>
            </p:cNvPr>
            <p:cNvGrpSpPr/>
            <p:nvPr/>
          </p:nvGrpSpPr>
          <p:grpSpPr>
            <a:xfrm>
              <a:off x="8756038" y="4531939"/>
              <a:ext cx="2883455" cy="1034604"/>
              <a:chOff x="8593952" y="1204713"/>
              <a:chExt cx="2883455" cy="1034604"/>
            </a:xfrm>
          </p:grpSpPr>
          <p:grpSp>
            <p:nvGrpSpPr>
              <p:cNvPr id="346" name="Group 345">
                <a:extLst>
                  <a:ext uri="{FF2B5EF4-FFF2-40B4-BE49-F238E27FC236}">
                    <a16:creationId xmlns:a16="http://schemas.microsoft.com/office/drawing/2014/main" id="{16CAFC4D-AB72-404B-992F-D4E3D36DC3F5}"/>
                  </a:ext>
                </a:extLst>
              </p:cNvPr>
              <p:cNvGrpSpPr/>
              <p:nvPr/>
            </p:nvGrpSpPr>
            <p:grpSpPr>
              <a:xfrm>
                <a:off x="8593952" y="1204713"/>
                <a:ext cx="2681120" cy="825109"/>
                <a:chOff x="7269255" y="4971296"/>
                <a:chExt cx="2676308" cy="823628"/>
              </a:xfrm>
              <a:solidFill>
                <a:srgbClr val="00B0F0"/>
              </a:solidFill>
            </p:grpSpPr>
            <p:grpSp>
              <p:nvGrpSpPr>
                <p:cNvPr id="353" name="Group 352">
                  <a:extLst>
                    <a:ext uri="{FF2B5EF4-FFF2-40B4-BE49-F238E27FC236}">
                      <a16:creationId xmlns:a16="http://schemas.microsoft.com/office/drawing/2014/main" id="{3F6B5028-0923-4757-B97A-5CE951A3BF2E}"/>
                    </a:ext>
                  </a:extLst>
                </p:cNvPr>
                <p:cNvGrpSpPr/>
                <p:nvPr/>
              </p:nvGrpSpPr>
              <p:grpSpPr>
                <a:xfrm>
                  <a:off x="8505354" y="4971296"/>
                  <a:ext cx="1440209" cy="823628"/>
                  <a:chOff x="9183365" y="1515096"/>
                  <a:chExt cx="1440209" cy="823628"/>
                </a:xfrm>
                <a:grpFill/>
              </p:grpSpPr>
              <p:sp>
                <p:nvSpPr>
                  <p:cNvPr id="356" name="Cube 355">
                    <a:extLst>
                      <a:ext uri="{FF2B5EF4-FFF2-40B4-BE49-F238E27FC236}">
                        <a16:creationId xmlns:a16="http://schemas.microsoft.com/office/drawing/2014/main" id="{264ABA02-6D00-4DF1-90FC-2C6CB8ECAABE}"/>
                      </a:ext>
                    </a:extLst>
                  </p:cNvPr>
                  <p:cNvSpPr/>
                  <p:nvPr/>
                </p:nvSpPr>
                <p:spPr>
                  <a:xfrm flipH="1">
                    <a:off x="9800689" y="1515096"/>
                    <a:ext cx="822885" cy="822885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357" name="Cube 356">
                    <a:extLst>
                      <a:ext uri="{FF2B5EF4-FFF2-40B4-BE49-F238E27FC236}">
                        <a16:creationId xmlns:a16="http://schemas.microsoft.com/office/drawing/2014/main" id="{26A15DE3-1788-4CF3-AD9C-2A9C789DC8D5}"/>
                      </a:ext>
                    </a:extLst>
                  </p:cNvPr>
                  <p:cNvSpPr/>
                  <p:nvPr/>
                </p:nvSpPr>
                <p:spPr>
                  <a:xfrm flipH="1">
                    <a:off x="9183365" y="1515839"/>
                    <a:ext cx="822885" cy="822885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sp>
              <p:nvSpPr>
                <p:cNvPr id="354" name="Cube 353">
                  <a:extLst>
                    <a:ext uri="{FF2B5EF4-FFF2-40B4-BE49-F238E27FC236}">
                      <a16:creationId xmlns:a16="http://schemas.microsoft.com/office/drawing/2014/main" id="{4B5827A2-509E-47DD-A5DF-D3BD715D33C5}"/>
                    </a:ext>
                  </a:extLst>
                </p:cNvPr>
                <p:cNvSpPr/>
                <p:nvPr/>
              </p:nvSpPr>
              <p:spPr>
                <a:xfrm flipH="1">
                  <a:off x="7886769" y="4972039"/>
                  <a:ext cx="822885" cy="822885"/>
                </a:xfrm>
                <a:prstGeom prst="cub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355" name="Cube 354">
                  <a:extLst>
                    <a:ext uri="{FF2B5EF4-FFF2-40B4-BE49-F238E27FC236}">
                      <a16:creationId xmlns:a16="http://schemas.microsoft.com/office/drawing/2014/main" id="{E6F40418-27F9-457B-911E-BBEA5598F3DD}"/>
                    </a:ext>
                  </a:extLst>
                </p:cNvPr>
                <p:cNvSpPr/>
                <p:nvPr/>
              </p:nvSpPr>
              <p:spPr>
                <a:xfrm flipH="1">
                  <a:off x="7269255" y="4972039"/>
                  <a:ext cx="822885" cy="822885"/>
                </a:xfrm>
                <a:prstGeom prst="cub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</p:grpSp>
          <p:grpSp>
            <p:nvGrpSpPr>
              <p:cNvPr id="347" name="Group 346">
                <a:extLst>
                  <a:ext uri="{FF2B5EF4-FFF2-40B4-BE49-F238E27FC236}">
                    <a16:creationId xmlns:a16="http://schemas.microsoft.com/office/drawing/2014/main" id="{271D64DD-F469-4314-9790-4A1E5E5D4BEB}"/>
                  </a:ext>
                </a:extLst>
              </p:cNvPr>
              <p:cNvGrpSpPr/>
              <p:nvPr/>
            </p:nvGrpSpPr>
            <p:grpSpPr>
              <a:xfrm>
                <a:off x="8796287" y="1414208"/>
                <a:ext cx="2681120" cy="825109"/>
                <a:chOff x="7269255" y="4971296"/>
                <a:chExt cx="2676308" cy="823628"/>
              </a:xfrm>
              <a:solidFill>
                <a:srgbClr val="00B0F0"/>
              </a:solidFill>
            </p:grpSpPr>
            <p:grpSp>
              <p:nvGrpSpPr>
                <p:cNvPr id="348" name="Group 347">
                  <a:extLst>
                    <a:ext uri="{FF2B5EF4-FFF2-40B4-BE49-F238E27FC236}">
                      <a16:creationId xmlns:a16="http://schemas.microsoft.com/office/drawing/2014/main" id="{0D6AFF51-E814-4FCC-8AAA-81B098720DEA}"/>
                    </a:ext>
                  </a:extLst>
                </p:cNvPr>
                <p:cNvGrpSpPr/>
                <p:nvPr/>
              </p:nvGrpSpPr>
              <p:grpSpPr>
                <a:xfrm>
                  <a:off x="8505354" y="4971296"/>
                  <a:ext cx="1440209" cy="823628"/>
                  <a:chOff x="9183365" y="1515096"/>
                  <a:chExt cx="1440209" cy="823628"/>
                </a:xfrm>
                <a:grpFill/>
              </p:grpSpPr>
              <p:sp>
                <p:nvSpPr>
                  <p:cNvPr id="351" name="Cube 350">
                    <a:extLst>
                      <a:ext uri="{FF2B5EF4-FFF2-40B4-BE49-F238E27FC236}">
                        <a16:creationId xmlns:a16="http://schemas.microsoft.com/office/drawing/2014/main" id="{2AAF1C79-72A1-449E-9388-32D08710A7D7}"/>
                      </a:ext>
                    </a:extLst>
                  </p:cNvPr>
                  <p:cNvSpPr/>
                  <p:nvPr/>
                </p:nvSpPr>
                <p:spPr>
                  <a:xfrm flipH="1">
                    <a:off x="9800689" y="1515096"/>
                    <a:ext cx="822885" cy="822885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352" name="Cube 351">
                    <a:extLst>
                      <a:ext uri="{FF2B5EF4-FFF2-40B4-BE49-F238E27FC236}">
                        <a16:creationId xmlns:a16="http://schemas.microsoft.com/office/drawing/2014/main" id="{158FDB47-A85F-4E94-A617-D92B66E330DE}"/>
                      </a:ext>
                    </a:extLst>
                  </p:cNvPr>
                  <p:cNvSpPr/>
                  <p:nvPr/>
                </p:nvSpPr>
                <p:spPr>
                  <a:xfrm flipH="1">
                    <a:off x="9183365" y="1515839"/>
                    <a:ext cx="822885" cy="822885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sp>
              <p:nvSpPr>
                <p:cNvPr id="349" name="Cube 348">
                  <a:extLst>
                    <a:ext uri="{FF2B5EF4-FFF2-40B4-BE49-F238E27FC236}">
                      <a16:creationId xmlns:a16="http://schemas.microsoft.com/office/drawing/2014/main" id="{F250417C-44AB-4284-90CA-BA99A412D1E9}"/>
                    </a:ext>
                  </a:extLst>
                </p:cNvPr>
                <p:cNvSpPr/>
                <p:nvPr/>
              </p:nvSpPr>
              <p:spPr>
                <a:xfrm flipH="1">
                  <a:off x="7886769" y="4972039"/>
                  <a:ext cx="822885" cy="822885"/>
                </a:xfrm>
                <a:prstGeom prst="cub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350" name="Cube 349">
                  <a:extLst>
                    <a:ext uri="{FF2B5EF4-FFF2-40B4-BE49-F238E27FC236}">
                      <a16:creationId xmlns:a16="http://schemas.microsoft.com/office/drawing/2014/main" id="{31DB8087-FB59-4AC3-BC1F-3DA408FD84BA}"/>
                    </a:ext>
                  </a:extLst>
                </p:cNvPr>
                <p:cNvSpPr/>
                <p:nvPr/>
              </p:nvSpPr>
              <p:spPr>
                <a:xfrm flipH="1">
                  <a:off x="7269255" y="4972039"/>
                  <a:ext cx="822885" cy="822885"/>
                </a:xfrm>
                <a:prstGeom prst="cub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</p:grpSp>
        </p:grpSp>
        <p:grpSp>
          <p:nvGrpSpPr>
            <p:cNvPr id="359" name="Group 358">
              <a:extLst>
                <a:ext uri="{FF2B5EF4-FFF2-40B4-BE49-F238E27FC236}">
                  <a16:creationId xmlns:a16="http://schemas.microsoft.com/office/drawing/2014/main" id="{5A9A5F27-9529-44E4-9A74-B216A2D3F389}"/>
                </a:ext>
              </a:extLst>
            </p:cNvPr>
            <p:cNvGrpSpPr/>
            <p:nvPr/>
          </p:nvGrpSpPr>
          <p:grpSpPr>
            <a:xfrm>
              <a:off x="8756220" y="3913555"/>
              <a:ext cx="2883455" cy="1034604"/>
              <a:chOff x="8593952" y="1204713"/>
              <a:chExt cx="2883455" cy="1034604"/>
            </a:xfrm>
          </p:grpSpPr>
          <p:grpSp>
            <p:nvGrpSpPr>
              <p:cNvPr id="373" name="Group 372">
                <a:extLst>
                  <a:ext uri="{FF2B5EF4-FFF2-40B4-BE49-F238E27FC236}">
                    <a16:creationId xmlns:a16="http://schemas.microsoft.com/office/drawing/2014/main" id="{A905E037-BC62-4F92-963B-CB3987A4B04B}"/>
                  </a:ext>
                </a:extLst>
              </p:cNvPr>
              <p:cNvGrpSpPr/>
              <p:nvPr/>
            </p:nvGrpSpPr>
            <p:grpSpPr>
              <a:xfrm>
                <a:off x="8593952" y="1204713"/>
                <a:ext cx="2681120" cy="825109"/>
                <a:chOff x="7269255" y="4971296"/>
                <a:chExt cx="2676308" cy="823628"/>
              </a:xfrm>
              <a:solidFill>
                <a:srgbClr val="00B0F0"/>
              </a:solidFill>
            </p:grpSpPr>
            <p:grpSp>
              <p:nvGrpSpPr>
                <p:cNvPr id="380" name="Group 379">
                  <a:extLst>
                    <a:ext uri="{FF2B5EF4-FFF2-40B4-BE49-F238E27FC236}">
                      <a16:creationId xmlns:a16="http://schemas.microsoft.com/office/drawing/2014/main" id="{9ED22D7C-89B5-493D-93A9-23D09994AB8D}"/>
                    </a:ext>
                  </a:extLst>
                </p:cNvPr>
                <p:cNvGrpSpPr/>
                <p:nvPr/>
              </p:nvGrpSpPr>
              <p:grpSpPr>
                <a:xfrm>
                  <a:off x="8505354" y="4971296"/>
                  <a:ext cx="1440209" cy="823628"/>
                  <a:chOff x="9183365" y="1515096"/>
                  <a:chExt cx="1440209" cy="823628"/>
                </a:xfrm>
                <a:grpFill/>
              </p:grpSpPr>
              <p:sp>
                <p:nvSpPr>
                  <p:cNvPr id="383" name="Cube 382">
                    <a:extLst>
                      <a:ext uri="{FF2B5EF4-FFF2-40B4-BE49-F238E27FC236}">
                        <a16:creationId xmlns:a16="http://schemas.microsoft.com/office/drawing/2014/main" id="{34BF112F-DCCB-405C-840B-92321E55CB5B}"/>
                      </a:ext>
                    </a:extLst>
                  </p:cNvPr>
                  <p:cNvSpPr/>
                  <p:nvPr/>
                </p:nvSpPr>
                <p:spPr>
                  <a:xfrm flipH="1">
                    <a:off x="9800689" y="1515096"/>
                    <a:ext cx="822885" cy="822885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384" name="Cube 383">
                    <a:extLst>
                      <a:ext uri="{FF2B5EF4-FFF2-40B4-BE49-F238E27FC236}">
                        <a16:creationId xmlns:a16="http://schemas.microsoft.com/office/drawing/2014/main" id="{7764B365-CFFF-4384-A66B-36A7E11CBB1D}"/>
                      </a:ext>
                    </a:extLst>
                  </p:cNvPr>
                  <p:cNvSpPr/>
                  <p:nvPr/>
                </p:nvSpPr>
                <p:spPr>
                  <a:xfrm flipH="1">
                    <a:off x="9183365" y="1515839"/>
                    <a:ext cx="822885" cy="822885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sp>
              <p:nvSpPr>
                <p:cNvPr id="381" name="Cube 380">
                  <a:extLst>
                    <a:ext uri="{FF2B5EF4-FFF2-40B4-BE49-F238E27FC236}">
                      <a16:creationId xmlns:a16="http://schemas.microsoft.com/office/drawing/2014/main" id="{9189A230-AA26-4B8B-A394-99890C3D0B58}"/>
                    </a:ext>
                  </a:extLst>
                </p:cNvPr>
                <p:cNvSpPr/>
                <p:nvPr/>
              </p:nvSpPr>
              <p:spPr>
                <a:xfrm flipH="1">
                  <a:off x="7886769" y="4972039"/>
                  <a:ext cx="822885" cy="822885"/>
                </a:xfrm>
                <a:prstGeom prst="cub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382" name="Cube 381">
                  <a:extLst>
                    <a:ext uri="{FF2B5EF4-FFF2-40B4-BE49-F238E27FC236}">
                      <a16:creationId xmlns:a16="http://schemas.microsoft.com/office/drawing/2014/main" id="{19A5C714-8D30-4EE9-93C5-73B23E0E2AE9}"/>
                    </a:ext>
                  </a:extLst>
                </p:cNvPr>
                <p:cNvSpPr/>
                <p:nvPr/>
              </p:nvSpPr>
              <p:spPr>
                <a:xfrm flipH="1">
                  <a:off x="7269255" y="4972039"/>
                  <a:ext cx="822885" cy="822885"/>
                </a:xfrm>
                <a:prstGeom prst="cub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</p:grpSp>
          <p:grpSp>
            <p:nvGrpSpPr>
              <p:cNvPr id="374" name="Group 373">
                <a:extLst>
                  <a:ext uri="{FF2B5EF4-FFF2-40B4-BE49-F238E27FC236}">
                    <a16:creationId xmlns:a16="http://schemas.microsoft.com/office/drawing/2014/main" id="{8CC3D28A-504E-415E-90DD-8C5ED49015B5}"/>
                  </a:ext>
                </a:extLst>
              </p:cNvPr>
              <p:cNvGrpSpPr/>
              <p:nvPr/>
            </p:nvGrpSpPr>
            <p:grpSpPr>
              <a:xfrm>
                <a:off x="8796287" y="1414208"/>
                <a:ext cx="2681120" cy="825109"/>
                <a:chOff x="7269255" y="4971296"/>
                <a:chExt cx="2676308" cy="823628"/>
              </a:xfrm>
              <a:solidFill>
                <a:srgbClr val="00B0F0"/>
              </a:solidFill>
            </p:grpSpPr>
            <p:grpSp>
              <p:nvGrpSpPr>
                <p:cNvPr id="375" name="Group 374">
                  <a:extLst>
                    <a:ext uri="{FF2B5EF4-FFF2-40B4-BE49-F238E27FC236}">
                      <a16:creationId xmlns:a16="http://schemas.microsoft.com/office/drawing/2014/main" id="{8567A9AF-8B7A-4736-8DC6-4831A224F151}"/>
                    </a:ext>
                  </a:extLst>
                </p:cNvPr>
                <p:cNvGrpSpPr/>
                <p:nvPr/>
              </p:nvGrpSpPr>
              <p:grpSpPr>
                <a:xfrm>
                  <a:off x="8505354" y="4971296"/>
                  <a:ext cx="1440209" cy="823628"/>
                  <a:chOff x="9183365" y="1515096"/>
                  <a:chExt cx="1440209" cy="823628"/>
                </a:xfrm>
                <a:grpFill/>
              </p:grpSpPr>
              <p:sp>
                <p:nvSpPr>
                  <p:cNvPr id="378" name="Cube 377">
                    <a:extLst>
                      <a:ext uri="{FF2B5EF4-FFF2-40B4-BE49-F238E27FC236}">
                        <a16:creationId xmlns:a16="http://schemas.microsoft.com/office/drawing/2014/main" id="{C90193F8-ECEA-4961-84A3-ED1DB2C44FCA}"/>
                      </a:ext>
                    </a:extLst>
                  </p:cNvPr>
                  <p:cNvSpPr/>
                  <p:nvPr/>
                </p:nvSpPr>
                <p:spPr>
                  <a:xfrm flipH="1">
                    <a:off x="9800689" y="1515096"/>
                    <a:ext cx="822885" cy="822885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379" name="Cube 378">
                    <a:extLst>
                      <a:ext uri="{FF2B5EF4-FFF2-40B4-BE49-F238E27FC236}">
                        <a16:creationId xmlns:a16="http://schemas.microsoft.com/office/drawing/2014/main" id="{9ABFF6F4-5EA0-4287-85EE-9902D1864D22}"/>
                      </a:ext>
                    </a:extLst>
                  </p:cNvPr>
                  <p:cNvSpPr/>
                  <p:nvPr/>
                </p:nvSpPr>
                <p:spPr>
                  <a:xfrm flipH="1">
                    <a:off x="9183365" y="1515839"/>
                    <a:ext cx="822885" cy="822885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sp>
              <p:nvSpPr>
                <p:cNvPr id="376" name="Cube 375">
                  <a:extLst>
                    <a:ext uri="{FF2B5EF4-FFF2-40B4-BE49-F238E27FC236}">
                      <a16:creationId xmlns:a16="http://schemas.microsoft.com/office/drawing/2014/main" id="{D5F13F2C-181B-4B15-8BC1-A302A867835F}"/>
                    </a:ext>
                  </a:extLst>
                </p:cNvPr>
                <p:cNvSpPr/>
                <p:nvPr/>
              </p:nvSpPr>
              <p:spPr>
                <a:xfrm flipH="1">
                  <a:off x="7886769" y="4972039"/>
                  <a:ext cx="822885" cy="822885"/>
                </a:xfrm>
                <a:prstGeom prst="cub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377" name="Cube 376">
                  <a:extLst>
                    <a:ext uri="{FF2B5EF4-FFF2-40B4-BE49-F238E27FC236}">
                      <a16:creationId xmlns:a16="http://schemas.microsoft.com/office/drawing/2014/main" id="{FC9B437B-E71C-4478-BC1F-054B13693A39}"/>
                    </a:ext>
                  </a:extLst>
                </p:cNvPr>
                <p:cNvSpPr/>
                <p:nvPr/>
              </p:nvSpPr>
              <p:spPr>
                <a:xfrm flipH="1">
                  <a:off x="7269255" y="4972039"/>
                  <a:ext cx="822885" cy="822885"/>
                </a:xfrm>
                <a:prstGeom prst="cub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</p:grpSp>
        </p:grpSp>
        <p:grpSp>
          <p:nvGrpSpPr>
            <p:cNvPr id="360" name="Group 359">
              <a:extLst>
                <a:ext uri="{FF2B5EF4-FFF2-40B4-BE49-F238E27FC236}">
                  <a16:creationId xmlns:a16="http://schemas.microsoft.com/office/drawing/2014/main" id="{F94545CF-4C17-4556-B58D-26C7E618EE63}"/>
                </a:ext>
              </a:extLst>
            </p:cNvPr>
            <p:cNvGrpSpPr/>
            <p:nvPr/>
          </p:nvGrpSpPr>
          <p:grpSpPr>
            <a:xfrm>
              <a:off x="8756038" y="3318281"/>
              <a:ext cx="2883455" cy="1034604"/>
              <a:chOff x="8593952" y="1204713"/>
              <a:chExt cx="2883455" cy="1034604"/>
            </a:xfrm>
          </p:grpSpPr>
          <p:grpSp>
            <p:nvGrpSpPr>
              <p:cNvPr id="361" name="Group 360">
                <a:extLst>
                  <a:ext uri="{FF2B5EF4-FFF2-40B4-BE49-F238E27FC236}">
                    <a16:creationId xmlns:a16="http://schemas.microsoft.com/office/drawing/2014/main" id="{F194D5A7-53EE-44E9-A3D9-C85A94D1156F}"/>
                  </a:ext>
                </a:extLst>
              </p:cNvPr>
              <p:cNvGrpSpPr/>
              <p:nvPr/>
            </p:nvGrpSpPr>
            <p:grpSpPr>
              <a:xfrm>
                <a:off x="8593952" y="1204713"/>
                <a:ext cx="2681120" cy="825109"/>
                <a:chOff x="7269255" y="4971296"/>
                <a:chExt cx="2676308" cy="823628"/>
              </a:xfrm>
              <a:solidFill>
                <a:srgbClr val="00B0F0"/>
              </a:solidFill>
            </p:grpSpPr>
            <p:grpSp>
              <p:nvGrpSpPr>
                <p:cNvPr id="368" name="Group 367">
                  <a:extLst>
                    <a:ext uri="{FF2B5EF4-FFF2-40B4-BE49-F238E27FC236}">
                      <a16:creationId xmlns:a16="http://schemas.microsoft.com/office/drawing/2014/main" id="{27CD0690-6245-41D6-BFE7-E16DDC782B26}"/>
                    </a:ext>
                  </a:extLst>
                </p:cNvPr>
                <p:cNvGrpSpPr/>
                <p:nvPr/>
              </p:nvGrpSpPr>
              <p:grpSpPr>
                <a:xfrm>
                  <a:off x="8505354" y="4971296"/>
                  <a:ext cx="1440209" cy="823628"/>
                  <a:chOff x="9183365" y="1515096"/>
                  <a:chExt cx="1440209" cy="823628"/>
                </a:xfrm>
                <a:grpFill/>
              </p:grpSpPr>
              <p:sp>
                <p:nvSpPr>
                  <p:cNvPr id="371" name="Cube 370">
                    <a:extLst>
                      <a:ext uri="{FF2B5EF4-FFF2-40B4-BE49-F238E27FC236}">
                        <a16:creationId xmlns:a16="http://schemas.microsoft.com/office/drawing/2014/main" id="{9AD5C426-66E2-4551-A10A-AF6AB681E92A}"/>
                      </a:ext>
                    </a:extLst>
                  </p:cNvPr>
                  <p:cNvSpPr/>
                  <p:nvPr/>
                </p:nvSpPr>
                <p:spPr>
                  <a:xfrm flipH="1">
                    <a:off x="9800689" y="1515096"/>
                    <a:ext cx="822885" cy="822885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372" name="Cube 371">
                    <a:extLst>
                      <a:ext uri="{FF2B5EF4-FFF2-40B4-BE49-F238E27FC236}">
                        <a16:creationId xmlns:a16="http://schemas.microsoft.com/office/drawing/2014/main" id="{90457374-720E-4045-BA95-229B9D7905A4}"/>
                      </a:ext>
                    </a:extLst>
                  </p:cNvPr>
                  <p:cNvSpPr/>
                  <p:nvPr/>
                </p:nvSpPr>
                <p:spPr>
                  <a:xfrm flipH="1">
                    <a:off x="9183365" y="1515839"/>
                    <a:ext cx="822885" cy="822885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sp>
              <p:nvSpPr>
                <p:cNvPr id="369" name="Cube 368">
                  <a:extLst>
                    <a:ext uri="{FF2B5EF4-FFF2-40B4-BE49-F238E27FC236}">
                      <a16:creationId xmlns:a16="http://schemas.microsoft.com/office/drawing/2014/main" id="{77028573-AF4A-4A06-848F-F9EA8F82FAF2}"/>
                    </a:ext>
                  </a:extLst>
                </p:cNvPr>
                <p:cNvSpPr/>
                <p:nvPr/>
              </p:nvSpPr>
              <p:spPr>
                <a:xfrm flipH="1">
                  <a:off x="7886769" y="4972039"/>
                  <a:ext cx="822885" cy="822885"/>
                </a:xfrm>
                <a:prstGeom prst="cub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370" name="Cube 369">
                  <a:extLst>
                    <a:ext uri="{FF2B5EF4-FFF2-40B4-BE49-F238E27FC236}">
                      <a16:creationId xmlns:a16="http://schemas.microsoft.com/office/drawing/2014/main" id="{FCDA4F22-E8E2-47D2-A2D9-3C2CF0CC42C7}"/>
                    </a:ext>
                  </a:extLst>
                </p:cNvPr>
                <p:cNvSpPr/>
                <p:nvPr/>
              </p:nvSpPr>
              <p:spPr>
                <a:xfrm flipH="1">
                  <a:off x="7269255" y="4972039"/>
                  <a:ext cx="822885" cy="822885"/>
                </a:xfrm>
                <a:prstGeom prst="cub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</p:grpSp>
          <p:grpSp>
            <p:nvGrpSpPr>
              <p:cNvPr id="362" name="Group 361">
                <a:extLst>
                  <a:ext uri="{FF2B5EF4-FFF2-40B4-BE49-F238E27FC236}">
                    <a16:creationId xmlns:a16="http://schemas.microsoft.com/office/drawing/2014/main" id="{CCD9CFDB-4856-4626-BF23-1C4393C85844}"/>
                  </a:ext>
                </a:extLst>
              </p:cNvPr>
              <p:cNvGrpSpPr/>
              <p:nvPr/>
            </p:nvGrpSpPr>
            <p:grpSpPr>
              <a:xfrm>
                <a:off x="8796287" y="1414208"/>
                <a:ext cx="2681120" cy="825109"/>
                <a:chOff x="7269255" y="4971296"/>
                <a:chExt cx="2676308" cy="823628"/>
              </a:xfrm>
              <a:solidFill>
                <a:srgbClr val="00B0F0"/>
              </a:solidFill>
            </p:grpSpPr>
            <p:grpSp>
              <p:nvGrpSpPr>
                <p:cNvPr id="363" name="Group 362">
                  <a:extLst>
                    <a:ext uri="{FF2B5EF4-FFF2-40B4-BE49-F238E27FC236}">
                      <a16:creationId xmlns:a16="http://schemas.microsoft.com/office/drawing/2014/main" id="{086FD434-B80B-4D53-AE1C-B445030E43D7}"/>
                    </a:ext>
                  </a:extLst>
                </p:cNvPr>
                <p:cNvGrpSpPr/>
                <p:nvPr/>
              </p:nvGrpSpPr>
              <p:grpSpPr>
                <a:xfrm>
                  <a:off x="8505354" y="4971296"/>
                  <a:ext cx="1440209" cy="823628"/>
                  <a:chOff x="9183365" y="1515096"/>
                  <a:chExt cx="1440209" cy="823628"/>
                </a:xfrm>
                <a:grpFill/>
              </p:grpSpPr>
              <p:sp>
                <p:nvSpPr>
                  <p:cNvPr id="366" name="Cube 365">
                    <a:extLst>
                      <a:ext uri="{FF2B5EF4-FFF2-40B4-BE49-F238E27FC236}">
                        <a16:creationId xmlns:a16="http://schemas.microsoft.com/office/drawing/2014/main" id="{021A8079-C9FC-404B-89BF-F509B61E5E9B}"/>
                      </a:ext>
                    </a:extLst>
                  </p:cNvPr>
                  <p:cNvSpPr/>
                  <p:nvPr/>
                </p:nvSpPr>
                <p:spPr>
                  <a:xfrm flipH="1">
                    <a:off x="9800689" y="1515096"/>
                    <a:ext cx="822885" cy="822885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367" name="Cube 366">
                    <a:extLst>
                      <a:ext uri="{FF2B5EF4-FFF2-40B4-BE49-F238E27FC236}">
                        <a16:creationId xmlns:a16="http://schemas.microsoft.com/office/drawing/2014/main" id="{AA5E7CB3-9D19-4C54-B664-ED9D01B7C89C}"/>
                      </a:ext>
                    </a:extLst>
                  </p:cNvPr>
                  <p:cNvSpPr/>
                  <p:nvPr/>
                </p:nvSpPr>
                <p:spPr>
                  <a:xfrm flipH="1">
                    <a:off x="9183365" y="1515839"/>
                    <a:ext cx="822885" cy="822885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sp>
              <p:nvSpPr>
                <p:cNvPr id="364" name="Cube 363">
                  <a:extLst>
                    <a:ext uri="{FF2B5EF4-FFF2-40B4-BE49-F238E27FC236}">
                      <a16:creationId xmlns:a16="http://schemas.microsoft.com/office/drawing/2014/main" id="{9131447C-E194-4FBE-95C9-0A0CC6F2773F}"/>
                    </a:ext>
                  </a:extLst>
                </p:cNvPr>
                <p:cNvSpPr/>
                <p:nvPr/>
              </p:nvSpPr>
              <p:spPr>
                <a:xfrm flipH="1">
                  <a:off x="7886769" y="4972039"/>
                  <a:ext cx="822885" cy="822885"/>
                </a:xfrm>
                <a:prstGeom prst="cub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365" name="Cube 364">
                  <a:extLst>
                    <a:ext uri="{FF2B5EF4-FFF2-40B4-BE49-F238E27FC236}">
                      <a16:creationId xmlns:a16="http://schemas.microsoft.com/office/drawing/2014/main" id="{7CCACB37-3DAD-4A64-A1EA-6D94E4BF8FAF}"/>
                    </a:ext>
                  </a:extLst>
                </p:cNvPr>
                <p:cNvSpPr/>
                <p:nvPr/>
              </p:nvSpPr>
              <p:spPr>
                <a:xfrm flipH="1">
                  <a:off x="7269255" y="4972039"/>
                  <a:ext cx="822885" cy="822885"/>
                </a:xfrm>
                <a:prstGeom prst="cub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</p:grpSp>
        </p:grp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09286F1-A553-4CD6-BD72-6D6B4A5A3181}"/>
              </a:ext>
            </a:extLst>
          </p:cNvPr>
          <p:cNvGrpSpPr/>
          <p:nvPr/>
        </p:nvGrpSpPr>
        <p:grpSpPr>
          <a:xfrm>
            <a:off x="3542602" y="3730463"/>
            <a:ext cx="3974721" cy="2501941"/>
            <a:chOff x="4428085" y="3772802"/>
            <a:chExt cx="3974721" cy="2501941"/>
          </a:xfrm>
        </p:grpSpPr>
        <p:sp>
          <p:nvSpPr>
            <p:cNvPr id="189" name="TextBox 188">
              <a:extLst>
                <a:ext uri="{FF2B5EF4-FFF2-40B4-BE49-F238E27FC236}">
                  <a16:creationId xmlns:a16="http://schemas.microsoft.com/office/drawing/2014/main" id="{D4296B1F-F554-4CCB-A418-4BE3CAD9EF1E}"/>
                </a:ext>
              </a:extLst>
            </p:cNvPr>
            <p:cNvSpPr txBox="1"/>
            <p:nvPr/>
          </p:nvSpPr>
          <p:spPr>
            <a:xfrm>
              <a:off x="4428085" y="4484343"/>
              <a:ext cx="61213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/>
                <a:t>3</a:t>
              </a:r>
              <a:endParaRPr lang="en-NZ" sz="3600" dirty="0"/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8065014F-712D-409F-A94F-437729DDBA6F}"/>
                </a:ext>
              </a:extLst>
            </p:cNvPr>
            <p:cNvGrpSpPr/>
            <p:nvPr/>
          </p:nvGrpSpPr>
          <p:grpSpPr>
            <a:xfrm>
              <a:off x="4635435" y="4970902"/>
              <a:ext cx="3762425" cy="1303841"/>
              <a:chOff x="4635435" y="4970902"/>
              <a:chExt cx="3762425" cy="1303841"/>
            </a:xfrm>
          </p:grpSpPr>
          <p:sp>
            <p:nvSpPr>
              <p:cNvPr id="188" name="TextBox 187">
                <a:extLst>
                  <a:ext uri="{FF2B5EF4-FFF2-40B4-BE49-F238E27FC236}">
                    <a16:creationId xmlns:a16="http://schemas.microsoft.com/office/drawing/2014/main" id="{B5752310-D722-45FB-A300-AA84B17DD272}"/>
                  </a:ext>
                </a:extLst>
              </p:cNvPr>
              <p:cNvSpPr txBox="1"/>
              <p:nvPr/>
            </p:nvSpPr>
            <p:spPr>
              <a:xfrm>
                <a:off x="4635435" y="5628412"/>
                <a:ext cx="61213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/>
                  <a:t>2</a:t>
                </a:r>
                <a:endParaRPr lang="en-NZ" sz="3600" dirty="0"/>
              </a:p>
            </p:txBody>
          </p:sp>
          <p:grpSp>
            <p:nvGrpSpPr>
              <p:cNvPr id="168" name="Group 167">
                <a:extLst>
                  <a:ext uri="{FF2B5EF4-FFF2-40B4-BE49-F238E27FC236}">
                    <a16:creationId xmlns:a16="http://schemas.microsoft.com/office/drawing/2014/main" id="{A4AA9939-0BF1-43F5-A6F3-D44CA6CAB3FC}"/>
                  </a:ext>
                </a:extLst>
              </p:cNvPr>
              <p:cNvGrpSpPr/>
              <p:nvPr/>
            </p:nvGrpSpPr>
            <p:grpSpPr>
              <a:xfrm>
                <a:off x="6139654" y="4970902"/>
                <a:ext cx="2258206" cy="1026915"/>
                <a:chOff x="5233931" y="4624233"/>
                <a:chExt cx="2258206" cy="1026915"/>
              </a:xfrm>
              <a:solidFill>
                <a:srgbClr val="FF0000"/>
              </a:solidFill>
            </p:grpSpPr>
            <p:grpSp>
              <p:nvGrpSpPr>
                <p:cNvPr id="170" name="Group 169">
                  <a:extLst>
                    <a:ext uri="{FF2B5EF4-FFF2-40B4-BE49-F238E27FC236}">
                      <a16:creationId xmlns:a16="http://schemas.microsoft.com/office/drawing/2014/main" id="{A996D0CB-4C94-4E65-870D-B287C11EB62A}"/>
                    </a:ext>
                  </a:extLst>
                </p:cNvPr>
                <p:cNvGrpSpPr/>
                <p:nvPr/>
              </p:nvGrpSpPr>
              <p:grpSpPr>
                <a:xfrm>
                  <a:off x="5233931" y="4624233"/>
                  <a:ext cx="2058984" cy="822885"/>
                  <a:chOff x="7269255" y="4972039"/>
                  <a:chExt cx="2058984" cy="822885"/>
                </a:xfrm>
                <a:grpFill/>
              </p:grpSpPr>
              <p:sp>
                <p:nvSpPr>
                  <p:cNvPr id="181" name="Cube 180">
                    <a:extLst>
                      <a:ext uri="{FF2B5EF4-FFF2-40B4-BE49-F238E27FC236}">
                        <a16:creationId xmlns:a16="http://schemas.microsoft.com/office/drawing/2014/main" id="{B6376CD4-3212-42AB-AF9D-E35C4FC11607}"/>
                      </a:ext>
                    </a:extLst>
                  </p:cNvPr>
                  <p:cNvSpPr/>
                  <p:nvPr/>
                </p:nvSpPr>
                <p:spPr>
                  <a:xfrm flipH="1">
                    <a:off x="8505354" y="4972039"/>
                    <a:ext cx="822885" cy="822885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178" name="Cube 177">
                    <a:extLst>
                      <a:ext uri="{FF2B5EF4-FFF2-40B4-BE49-F238E27FC236}">
                        <a16:creationId xmlns:a16="http://schemas.microsoft.com/office/drawing/2014/main" id="{83E7A506-5BCD-43C2-975F-96E0F04F4689}"/>
                      </a:ext>
                    </a:extLst>
                  </p:cNvPr>
                  <p:cNvSpPr/>
                  <p:nvPr/>
                </p:nvSpPr>
                <p:spPr>
                  <a:xfrm flipH="1">
                    <a:off x="7886769" y="4972039"/>
                    <a:ext cx="822885" cy="822885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179" name="Cube 178">
                    <a:extLst>
                      <a:ext uri="{FF2B5EF4-FFF2-40B4-BE49-F238E27FC236}">
                        <a16:creationId xmlns:a16="http://schemas.microsoft.com/office/drawing/2014/main" id="{E6A7ACBB-AC1D-4B8E-97C7-8440F6CC55A7}"/>
                      </a:ext>
                    </a:extLst>
                  </p:cNvPr>
                  <p:cNvSpPr/>
                  <p:nvPr/>
                </p:nvSpPr>
                <p:spPr>
                  <a:xfrm flipH="1">
                    <a:off x="7269255" y="4972039"/>
                    <a:ext cx="822885" cy="822885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171" name="Group 170">
                  <a:extLst>
                    <a:ext uri="{FF2B5EF4-FFF2-40B4-BE49-F238E27FC236}">
                      <a16:creationId xmlns:a16="http://schemas.microsoft.com/office/drawing/2014/main" id="{654DF9BC-38CB-4CD6-BE6E-AE9EB323B4B7}"/>
                    </a:ext>
                  </a:extLst>
                </p:cNvPr>
                <p:cNvGrpSpPr/>
                <p:nvPr/>
              </p:nvGrpSpPr>
              <p:grpSpPr>
                <a:xfrm>
                  <a:off x="5433153" y="4828263"/>
                  <a:ext cx="2058984" cy="822885"/>
                  <a:chOff x="7269255" y="4972039"/>
                  <a:chExt cx="2058984" cy="822885"/>
                </a:xfrm>
                <a:grpFill/>
              </p:grpSpPr>
              <p:sp>
                <p:nvSpPr>
                  <p:cNvPr id="176" name="Cube 175">
                    <a:extLst>
                      <a:ext uri="{FF2B5EF4-FFF2-40B4-BE49-F238E27FC236}">
                        <a16:creationId xmlns:a16="http://schemas.microsoft.com/office/drawing/2014/main" id="{23B7B848-A20B-42BF-8D08-F12D477D770B}"/>
                      </a:ext>
                    </a:extLst>
                  </p:cNvPr>
                  <p:cNvSpPr/>
                  <p:nvPr/>
                </p:nvSpPr>
                <p:spPr>
                  <a:xfrm flipH="1">
                    <a:off x="8505354" y="4972039"/>
                    <a:ext cx="822885" cy="822885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173" name="Cube 172">
                    <a:extLst>
                      <a:ext uri="{FF2B5EF4-FFF2-40B4-BE49-F238E27FC236}">
                        <a16:creationId xmlns:a16="http://schemas.microsoft.com/office/drawing/2014/main" id="{C7F5ECA2-57C0-4752-967F-583A29DDE37F}"/>
                      </a:ext>
                    </a:extLst>
                  </p:cNvPr>
                  <p:cNvSpPr/>
                  <p:nvPr/>
                </p:nvSpPr>
                <p:spPr>
                  <a:xfrm flipH="1">
                    <a:off x="7886769" y="4972039"/>
                    <a:ext cx="822885" cy="822885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174" name="Cube 173">
                    <a:extLst>
                      <a:ext uri="{FF2B5EF4-FFF2-40B4-BE49-F238E27FC236}">
                        <a16:creationId xmlns:a16="http://schemas.microsoft.com/office/drawing/2014/main" id="{E5D3788C-3AD6-4120-B284-57C8F29ACE2C}"/>
                      </a:ext>
                    </a:extLst>
                  </p:cNvPr>
                  <p:cNvSpPr/>
                  <p:nvPr/>
                </p:nvSpPr>
                <p:spPr>
                  <a:xfrm flipH="1">
                    <a:off x="7269255" y="4972039"/>
                    <a:ext cx="822885" cy="822885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</p:grpSp>
          <p:grpSp>
            <p:nvGrpSpPr>
              <p:cNvPr id="385" name="Group 384">
                <a:extLst>
                  <a:ext uri="{FF2B5EF4-FFF2-40B4-BE49-F238E27FC236}">
                    <a16:creationId xmlns:a16="http://schemas.microsoft.com/office/drawing/2014/main" id="{1A8BC3D9-8B43-4B46-9D64-F48F4A38D050}"/>
                  </a:ext>
                </a:extLst>
              </p:cNvPr>
              <p:cNvGrpSpPr/>
              <p:nvPr/>
            </p:nvGrpSpPr>
            <p:grpSpPr>
              <a:xfrm>
                <a:off x="4913845" y="4971162"/>
                <a:ext cx="1640692" cy="1026915"/>
                <a:chOff x="5851445" y="4624233"/>
                <a:chExt cx="1640692" cy="1026915"/>
              </a:xfrm>
              <a:solidFill>
                <a:srgbClr val="FF0000"/>
              </a:solidFill>
            </p:grpSpPr>
            <p:grpSp>
              <p:nvGrpSpPr>
                <p:cNvPr id="386" name="Group 385">
                  <a:extLst>
                    <a:ext uri="{FF2B5EF4-FFF2-40B4-BE49-F238E27FC236}">
                      <a16:creationId xmlns:a16="http://schemas.microsoft.com/office/drawing/2014/main" id="{04EA3F83-ACE1-4C59-BFA8-36D53A7D6131}"/>
                    </a:ext>
                  </a:extLst>
                </p:cNvPr>
                <p:cNvGrpSpPr/>
                <p:nvPr/>
              </p:nvGrpSpPr>
              <p:grpSpPr>
                <a:xfrm>
                  <a:off x="5851445" y="4624233"/>
                  <a:ext cx="1441470" cy="822885"/>
                  <a:chOff x="7886769" y="4972039"/>
                  <a:chExt cx="1441470" cy="822885"/>
                </a:xfrm>
                <a:grpFill/>
              </p:grpSpPr>
              <p:sp>
                <p:nvSpPr>
                  <p:cNvPr id="391" name="Cube 390">
                    <a:extLst>
                      <a:ext uri="{FF2B5EF4-FFF2-40B4-BE49-F238E27FC236}">
                        <a16:creationId xmlns:a16="http://schemas.microsoft.com/office/drawing/2014/main" id="{D66EDCAE-BAE0-43B9-9803-B8F658BD0719}"/>
                      </a:ext>
                    </a:extLst>
                  </p:cNvPr>
                  <p:cNvSpPr/>
                  <p:nvPr/>
                </p:nvSpPr>
                <p:spPr>
                  <a:xfrm flipH="1">
                    <a:off x="8505354" y="4972039"/>
                    <a:ext cx="822885" cy="822885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392" name="Cube 391">
                    <a:extLst>
                      <a:ext uri="{FF2B5EF4-FFF2-40B4-BE49-F238E27FC236}">
                        <a16:creationId xmlns:a16="http://schemas.microsoft.com/office/drawing/2014/main" id="{B9635524-9B70-4A2C-883F-1CDFA08C5989}"/>
                      </a:ext>
                    </a:extLst>
                  </p:cNvPr>
                  <p:cNvSpPr/>
                  <p:nvPr/>
                </p:nvSpPr>
                <p:spPr>
                  <a:xfrm flipH="1">
                    <a:off x="7886769" y="4972039"/>
                    <a:ext cx="822885" cy="822885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387" name="Group 386">
                  <a:extLst>
                    <a:ext uri="{FF2B5EF4-FFF2-40B4-BE49-F238E27FC236}">
                      <a16:creationId xmlns:a16="http://schemas.microsoft.com/office/drawing/2014/main" id="{EE1DC7E3-E396-45B8-B197-95428FDE1D0E}"/>
                    </a:ext>
                  </a:extLst>
                </p:cNvPr>
                <p:cNvGrpSpPr/>
                <p:nvPr/>
              </p:nvGrpSpPr>
              <p:grpSpPr>
                <a:xfrm>
                  <a:off x="6050667" y="4828263"/>
                  <a:ext cx="1441470" cy="822885"/>
                  <a:chOff x="7886769" y="4972039"/>
                  <a:chExt cx="1441470" cy="822885"/>
                </a:xfrm>
                <a:grpFill/>
              </p:grpSpPr>
              <p:sp>
                <p:nvSpPr>
                  <p:cNvPr id="388" name="Cube 387">
                    <a:extLst>
                      <a:ext uri="{FF2B5EF4-FFF2-40B4-BE49-F238E27FC236}">
                        <a16:creationId xmlns:a16="http://schemas.microsoft.com/office/drawing/2014/main" id="{8B612ED1-B0B5-48A4-89F9-31005B38669C}"/>
                      </a:ext>
                    </a:extLst>
                  </p:cNvPr>
                  <p:cNvSpPr/>
                  <p:nvPr/>
                </p:nvSpPr>
                <p:spPr>
                  <a:xfrm flipH="1">
                    <a:off x="8505354" y="4972039"/>
                    <a:ext cx="822885" cy="822885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389" name="Cube 388">
                    <a:extLst>
                      <a:ext uri="{FF2B5EF4-FFF2-40B4-BE49-F238E27FC236}">
                        <a16:creationId xmlns:a16="http://schemas.microsoft.com/office/drawing/2014/main" id="{69004DF8-DDF5-49E3-95CF-1CA5D49B9975}"/>
                      </a:ext>
                    </a:extLst>
                  </p:cNvPr>
                  <p:cNvSpPr/>
                  <p:nvPr/>
                </p:nvSpPr>
                <p:spPr>
                  <a:xfrm flipH="1">
                    <a:off x="7886769" y="4972039"/>
                    <a:ext cx="822885" cy="822885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</p:grpSp>
        </p:grpSp>
        <p:grpSp>
          <p:nvGrpSpPr>
            <p:cNvPr id="394" name="Group 393">
              <a:extLst>
                <a:ext uri="{FF2B5EF4-FFF2-40B4-BE49-F238E27FC236}">
                  <a16:creationId xmlns:a16="http://schemas.microsoft.com/office/drawing/2014/main" id="{D152C48B-5AA9-4079-872A-A5E05FB58C5E}"/>
                </a:ext>
              </a:extLst>
            </p:cNvPr>
            <p:cNvGrpSpPr/>
            <p:nvPr/>
          </p:nvGrpSpPr>
          <p:grpSpPr>
            <a:xfrm>
              <a:off x="4913845" y="4382145"/>
              <a:ext cx="3484015" cy="1027175"/>
              <a:chOff x="4913845" y="4970902"/>
              <a:chExt cx="3484015" cy="1027175"/>
            </a:xfrm>
          </p:grpSpPr>
          <p:grpSp>
            <p:nvGrpSpPr>
              <p:cNvPr id="396" name="Group 395">
                <a:extLst>
                  <a:ext uri="{FF2B5EF4-FFF2-40B4-BE49-F238E27FC236}">
                    <a16:creationId xmlns:a16="http://schemas.microsoft.com/office/drawing/2014/main" id="{BD9518DA-EDD6-4BB5-919C-EFC0F49FE268}"/>
                  </a:ext>
                </a:extLst>
              </p:cNvPr>
              <p:cNvGrpSpPr/>
              <p:nvPr/>
            </p:nvGrpSpPr>
            <p:grpSpPr>
              <a:xfrm>
                <a:off x="6139654" y="4970902"/>
                <a:ext cx="2258206" cy="1026915"/>
                <a:chOff x="5233931" y="4624233"/>
                <a:chExt cx="2258206" cy="1026915"/>
              </a:xfrm>
              <a:solidFill>
                <a:srgbClr val="FF0000"/>
              </a:solidFill>
            </p:grpSpPr>
            <p:grpSp>
              <p:nvGrpSpPr>
                <p:cNvPr id="404" name="Group 403">
                  <a:extLst>
                    <a:ext uri="{FF2B5EF4-FFF2-40B4-BE49-F238E27FC236}">
                      <a16:creationId xmlns:a16="http://schemas.microsoft.com/office/drawing/2014/main" id="{CF6360C0-2A54-471B-B02E-30C05464AEF8}"/>
                    </a:ext>
                  </a:extLst>
                </p:cNvPr>
                <p:cNvGrpSpPr/>
                <p:nvPr/>
              </p:nvGrpSpPr>
              <p:grpSpPr>
                <a:xfrm>
                  <a:off x="5233931" y="4624233"/>
                  <a:ext cx="2058984" cy="822885"/>
                  <a:chOff x="7269255" y="4972039"/>
                  <a:chExt cx="2058984" cy="822885"/>
                </a:xfrm>
                <a:grpFill/>
              </p:grpSpPr>
              <p:sp>
                <p:nvSpPr>
                  <p:cNvPr id="409" name="Cube 408">
                    <a:extLst>
                      <a:ext uri="{FF2B5EF4-FFF2-40B4-BE49-F238E27FC236}">
                        <a16:creationId xmlns:a16="http://schemas.microsoft.com/office/drawing/2014/main" id="{EB80D73B-82E3-4B91-A5B2-E4520FA99BDD}"/>
                      </a:ext>
                    </a:extLst>
                  </p:cNvPr>
                  <p:cNvSpPr/>
                  <p:nvPr/>
                </p:nvSpPr>
                <p:spPr>
                  <a:xfrm flipH="1">
                    <a:off x="8505354" y="4972039"/>
                    <a:ext cx="822885" cy="822885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410" name="Cube 409">
                    <a:extLst>
                      <a:ext uri="{FF2B5EF4-FFF2-40B4-BE49-F238E27FC236}">
                        <a16:creationId xmlns:a16="http://schemas.microsoft.com/office/drawing/2014/main" id="{DAF5CDFC-2AF7-43C0-8BED-0A1C9A3DE885}"/>
                      </a:ext>
                    </a:extLst>
                  </p:cNvPr>
                  <p:cNvSpPr/>
                  <p:nvPr/>
                </p:nvSpPr>
                <p:spPr>
                  <a:xfrm flipH="1">
                    <a:off x="7886769" y="4972039"/>
                    <a:ext cx="822885" cy="822885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411" name="Cube 410">
                    <a:extLst>
                      <a:ext uri="{FF2B5EF4-FFF2-40B4-BE49-F238E27FC236}">
                        <a16:creationId xmlns:a16="http://schemas.microsoft.com/office/drawing/2014/main" id="{619FAD4E-85BD-4EBA-B0B5-E0A77E3297F9}"/>
                      </a:ext>
                    </a:extLst>
                  </p:cNvPr>
                  <p:cNvSpPr/>
                  <p:nvPr/>
                </p:nvSpPr>
                <p:spPr>
                  <a:xfrm flipH="1">
                    <a:off x="7269255" y="4972039"/>
                    <a:ext cx="822885" cy="822885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405" name="Group 404">
                  <a:extLst>
                    <a:ext uri="{FF2B5EF4-FFF2-40B4-BE49-F238E27FC236}">
                      <a16:creationId xmlns:a16="http://schemas.microsoft.com/office/drawing/2014/main" id="{DB19DBD6-1B5C-4047-A76A-7FA8A65A8356}"/>
                    </a:ext>
                  </a:extLst>
                </p:cNvPr>
                <p:cNvGrpSpPr/>
                <p:nvPr/>
              </p:nvGrpSpPr>
              <p:grpSpPr>
                <a:xfrm>
                  <a:off x="5433153" y="4828263"/>
                  <a:ext cx="2058984" cy="822885"/>
                  <a:chOff x="7269255" y="4972039"/>
                  <a:chExt cx="2058984" cy="822885"/>
                </a:xfrm>
                <a:grpFill/>
              </p:grpSpPr>
              <p:sp>
                <p:nvSpPr>
                  <p:cNvPr id="406" name="Cube 405">
                    <a:extLst>
                      <a:ext uri="{FF2B5EF4-FFF2-40B4-BE49-F238E27FC236}">
                        <a16:creationId xmlns:a16="http://schemas.microsoft.com/office/drawing/2014/main" id="{6CBFDB54-0CFB-48C7-B49C-4688513FEFD4}"/>
                      </a:ext>
                    </a:extLst>
                  </p:cNvPr>
                  <p:cNvSpPr/>
                  <p:nvPr/>
                </p:nvSpPr>
                <p:spPr>
                  <a:xfrm flipH="1">
                    <a:off x="8505354" y="4972039"/>
                    <a:ext cx="822885" cy="822885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407" name="Cube 406">
                    <a:extLst>
                      <a:ext uri="{FF2B5EF4-FFF2-40B4-BE49-F238E27FC236}">
                        <a16:creationId xmlns:a16="http://schemas.microsoft.com/office/drawing/2014/main" id="{C8273D8D-6320-4C28-97AD-C8985AB722B9}"/>
                      </a:ext>
                    </a:extLst>
                  </p:cNvPr>
                  <p:cNvSpPr/>
                  <p:nvPr/>
                </p:nvSpPr>
                <p:spPr>
                  <a:xfrm flipH="1">
                    <a:off x="7886769" y="4972039"/>
                    <a:ext cx="822885" cy="822885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408" name="Cube 407">
                    <a:extLst>
                      <a:ext uri="{FF2B5EF4-FFF2-40B4-BE49-F238E27FC236}">
                        <a16:creationId xmlns:a16="http://schemas.microsoft.com/office/drawing/2014/main" id="{0D0E5D78-D8B9-405C-92B4-CC48BC21FD26}"/>
                      </a:ext>
                    </a:extLst>
                  </p:cNvPr>
                  <p:cNvSpPr/>
                  <p:nvPr/>
                </p:nvSpPr>
                <p:spPr>
                  <a:xfrm flipH="1">
                    <a:off x="7269255" y="4972039"/>
                    <a:ext cx="822885" cy="822885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</p:grpSp>
          <p:grpSp>
            <p:nvGrpSpPr>
              <p:cNvPr id="397" name="Group 396">
                <a:extLst>
                  <a:ext uri="{FF2B5EF4-FFF2-40B4-BE49-F238E27FC236}">
                    <a16:creationId xmlns:a16="http://schemas.microsoft.com/office/drawing/2014/main" id="{47519C34-25A4-49CA-9DD6-07E38332DEBF}"/>
                  </a:ext>
                </a:extLst>
              </p:cNvPr>
              <p:cNvGrpSpPr/>
              <p:nvPr/>
            </p:nvGrpSpPr>
            <p:grpSpPr>
              <a:xfrm>
                <a:off x="4913845" y="4971162"/>
                <a:ext cx="1640692" cy="1026915"/>
                <a:chOff x="5851445" y="4624233"/>
                <a:chExt cx="1640692" cy="1026915"/>
              </a:xfrm>
              <a:solidFill>
                <a:srgbClr val="FF0000"/>
              </a:solidFill>
            </p:grpSpPr>
            <p:grpSp>
              <p:nvGrpSpPr>
                <p:cNvPr id="398" name="Group 397">
                  <a:extLst>
                    <a:ext uri="{FF2B5EF4-FFF2-40B4-BE49-F238E27FC236}">
                      <a16:creationId xmlns:a16="http://schemas.microsoft.com/office/drawing/2014/main" id="{05E5F587-8494-4476-B590-319EA1BFE13C}"/>
                    </a:ext>
                  </a:extLst>
                </p:cNvPr>
                <p:cNvGrpSpPr/>
                <p:nvPr/>
              </p:nvGrpSpPr>
              <p:grpSpPr>
                <a:xfrm>
                  <a:off x="5851445" y="4624233"/>
                  <a:ext cx="1441470" cy="822885"/>
                  <a:chOff x="7886769" y="4972039"/>
                  <a:chExt cx="1441470" cy="822885"/>
                </a:xfrm>
                <a:grpFill/>
              </p:grpSpPr>
              <p:sp>
                <p:nvSpPr>
                  <p:cNvPr id="402" name="Cube 401">
                    <a:extLst>
                      <a:ext uri="{FF2B5EF4-FFF2-40B4-BE49-F238E27FC236}">
                        <a16:creationId xmlns:a16="http://schemas.microsoft.com/office/drawing/2014/main" id="{7F5E0C28-C9AE-4B17-83E4-4474AC2AE2CE}"/>
                      </a:ext>
                    </a:extLst>
                  </p:cNvPr>
                  <p:cNvSpPr/>
                  <p:nvPr/>
                </p:nvSpPr>
                <p:spPr>
                  <a:xfrm flipH="1">
                    <a:off x="8505354" y="4972039"/>
                    <a:ext cx="822885" cy="822885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403" name="Cube 402">
                    <a:extLst>
                      <a:ext uri="{FF2B5EF4-FFF2-40B4-BE49-F238E27FC236}">
                        <a16:creationId xmlns:a16="http://schemas.microsoft.com/office/drawing/2014/main" id="{61E9D734-7F98-4FC7-9190-A29578031B35}"/>
                      </a:ext>
                    </a:extLst>
                  </p:cNvPr>
                  <p:cNvSpPr/>
                  <p:nvPr/>
                </p:nvSpPr>
                <p:spPr>
                  <a:xfrm flipH="1">
                    <a:off x="7886769" y="4972039"/>
                    <a:ext cx="822885" cy="822885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399" name="Group 398">
                  <a:extLst>
                    <a:ext uri="{FF2B5EF4-FFF2-40B4-BE49-F238E27FC236}">
                      <a16:creationId xmlns:a16="http://schemas.microsoft.com/office/drawing/2014/main" id="{2982E426-055D-46C9-8B76-E65A93DBBE85}"/>
                    </a:ext>
                  </a:extLst>
                </p:cNvPr>
                <p:cNvGrpSpPr/>
                <p:nvPr/>
              </p:nvGrpSpPr>
              <p:grpSpPr>
                <a:xfrm>
                  <a:off x="6050667" y="4828263"/>
                  <a:ext cx="1441470" cy="822885"/>
                  <a:chOff x="7886769" y="4972039"/>
                  <a:chExt cx="1441470" cy="822885"/>
                </a:xfrm>
                <a:grpFill/>
              </p:grpSpPr>
              <p:sp>
                <p:nvSpPr>
                  <p:cNvPr id="400" name="Cube 399">
                    <a:extLst>
                      <a:ext uri="{FF2B5EF4-FFF2-40B4-BE49-F238E27FC236}">
                        <a16:creationId xmlns:a16="http://schemas.microsoft.com/office/drawing/2014/main" id="{69A9AB1C-C24B-4BB3-AE4F-1D79F104CF48}"/>
                      </a:ext>
                    </a:extLst>
                  </p:cNvPr>
                  <p:cNvSpPr/>
                  <p:nvPr/>
                </p:nvSpPr>
                <p:spPr>
                  <a:xfrm flipH="1">
                    <a:off x="8505354" y="4972039"/>
                    <a:ext cx="822885" cy="822885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401" name="Cube 400">
                    <a:extLst>
                      <a:ext uri="{FF2B5EF4-FFF2-40B4-BE49-F238E27FC236}">
                        <a16:creationId xmlns:a16="http://schemas.microsoft.com/office/drawing/2014/main" id="{043705D1-D5FE-49A0-A170-60BBE280C2A0}"/>
                      </a:ext>
                    </a:extLst>
                  </p:cNvPr>
                  <p:cNvSpPr/>
                  <p:nvPr/>
                </p:nvSpPr>
                <p:spPr>
                  <a:xfrm flipH="1">
                    <a:off x="7886769" y="4972039"/>
                    <a:ext cx="822885" cy="822885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</p:grpSp>
        </p:grpSp>
        <p:grpSp>
          <p:nvGrpSpPr>
            <p:cNvPr id="412" name="Group 411">
              <a:extLst>
                <a:ext uri="{FF2B5EF4-FFF2-40B4-BE49-F238E27FC236}">
                  <a16:creationId xmlns:a16="http://schemas.microsoft.com/office/drawing/2014/main" id="{33B578A5-C86E-44C3-ACA3-EE6A36EDCF85}"/>
                </a:ext>
              </a:extLst>
            </p:cNvPr>
            <p:cNvGrpSpPr/>
            <p:nvPr/>
          </p:nvGrpSpPr>
          <p:grpSpPr>
            <a:xfrm>
              <a:off x="4918791" y="3772802"/>
              <a:ext cx="3484015" cy="1027175"/>
              <a:chOff x="4913845" y="4970902"/>
              <a:chExt cx="3484015" cy="1027175"/>
            </a:xfrm>
          </p:grpSpPr>
          <p:grpSp>
            <p:nvGrpSpPr>
              <p:cNvPr id="413" name="Group 412">
                <a:extLst>
                  <a:ext uri="{FF2B5EF4-FFF2-40B4-BE49-F238E27FC236}">
                    <a16:creationId xmlns:a16="http://schemas.microsoft.com/office/drawing/2014/main" id="{B64E4881-DE34-44B9-A91A-70C778ABECDB}"/>
                  </a:ext>
                </a:extLst>
              </p:cNvPr>
              <p:cNvGrpSpPr/>
              <p:nvPr/>
            </p:nvGrpSpPr>
            <p:grpSpPr>
              <a:xfrm>
                <a:off x="6139654" y="4970902"/>
                <a:ext cx="2258206" cy="1026915"/>
                <a:chOff x="5233931" y="4624233"/>
                <a:chExt cx="2258206" cy="1026915"/>
              </a:xfrm>
              <a:solidFill>
                <a:srgbClr val="FF0000"/>
              </a:solidFill>
            </p:grpSpPr>
            <p:grpSp>
              <p:nvGrpSpPr>
                <p:cNvPr id="421" name="Group 420">
                  <a:extLst>
                    <a:ext uri="{FF2B5EF4-FFF2-40B4-BE49-F238E27FC236}">
                      <a16:creationId xmlns:a16="http://schemas.microsoft.com/office/drawing/2014/main" id="{8C74966E-3828-4491-BEB0-0C69EAAF1F8F}"/>
                    </a:ext>
                  </a:extLst>
                </p:cNvPr>
                <p:cNvGrpSpPr/>
                <p:nvPr/>
              </p:nvGrpSpPr>
              <p:grpSpPr>
                <a:xfrm>
                  <a:off x="5233931" y="4624233"/>
                  <a:ext cx="2058984" cy="822885"/>
                  <a:chOff x="7269255" y="4972039"/>
                  <a:chExt cx="2058984" cy="822885"/>
                </a:xfrm>
                <a:grpFill/>
              </p:grpSpPr>
              <p:sp>
                <p:nvSpPr>
                  <p:cNvPr id="426" name="Cube 425">
                    <a:extLst>
                      <a:ext uri="{FF2B5EF4-FFF2-40B4-BE49-F238E27FC236}">
                        <a16:creationId xmlns:a16="http://schemas.microsoft.com/office/drawing/2014/main" id="{2538625F-A988-45B6-957E-834616DD7374}"/>
                      </a:ext>
                    </a:extLst>
                  </p:cNvPr>
                  <p:cNvSpPr/>
                  <p:nvPr/>
                </p:nvSpPr>
                <p:spPr>
                  <a:xfrm flipH="1">
                    <a:off x="8505354" y="4972039"/>
                    <a:ext cx="822885" cy="822885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427" name="Cube 426">
                    <a:extLst>
                      <a:ext uri="{FF2B5EF4-FFF2-40B4-BE49-F238E27FC236}">
                        <a16:creationId xmlns:a16="http://schemas.microsoft.com/office/drawing/2014/main" id="{2894326C-94FD-4D47-AE2D-E3CDF100520C}"/>
                      </a:ext>
                    </a:extLst>
                  </p:cNvPr>
                  <p:cNvSpPr/>
                  <p:nvPr/>
                </p:nvSpPr>
                <p:spPr>
                  <a:xfrm flipH="1">
                    <a:off x="7886769" y="4972039"/>
                    <a:ext cx="822885" cy="822885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428" name="Cube 427">
                    <a:extLst>
                      <a:ext uri="{FF2B5EF4-FFF2-40B4-BE49-F238E27FC236}">
                        <a16:creationId xmlns:a16="http://schemas.microsoft.com/office/drawing/2014/main" id="{185D8414-C5AD-41FD-B18F-E42EFFD1A9B3}"/>
                      </a:ext>
                    </a:extLst>
                  </p:cNvPr>
                  <p:cNvSpPr/>
                  <p:nvPr/>
                </p:nvSpPr>
                <p:spPr>
                  <a:xfrm flipH="1">
                    <a:off x="7269255" y="4972039"/>
                    <a:ext cx="822885" cy="822885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422" name="Group 421">
                  <a:extLst>
                    <a:ext uri="{FF2B5EF4-FFF2-40B4-BE49-F238E27FC236}">
                      <a16:creationId xmlns:a16="http://schemas.microsoft.com/office/drawing/2014/main" id="{03355CC5-3CDD-47A8-9697-5A451CF24A84}"/>
                    </a:ext>
                  </a:extLst>
                </p:cNvPr>
                <p:cNvGrpSpPr/>
                <p:nvPr/>
              </p:nvGrpSpPr>
              <p:grpSpPr>
                <a:xfrm>
                  <a:off x="5433153" y="4828263"/>
                  <a:ext cx="2058984" cy="822885"/>
                  <a:chOff x="7269255" y="4972039"/>
                  <a:chExt cx="2058984" cy="822885"/>
                </a:xfrm>
                <a:grpFill/>
              </p:grpSpPr>
              <p:sp>
                <p:nvSpPr>
                  <p:cNvPr id="423" name="Cube 422">
                    <a:extLst>
                      <a:ext uri="{FF2B5EF4-FFF2-40B4-BE49-F238E27FC236}">
                        <a16:creationId xmlns:a16="http://schemas.microsoft.com/office/drawing/2014/main" id="{B3A88CD8-4E43-4619-881B-8682874BF2E8}"/>
                      </a:ext>
                    </a:extLst>
                  </p:cNvPr>
                  <p:cNvSpPr/>
                  <p:nvPr/>
                </p:nvSpPr>
                <p:spPr>
                  <a:xfrm flipH="1">
                    <a:off x="8505354" y="4972039"/>
                    <a:ext cx="822885" cy="822885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424" name="Cube 423">
                    <a:extLst>
                      <a:ext uri="{FF2B5EF4-FFF2-40B4-BE49-F238E27FC236}">
                        <a16:creationId xmlns:a16="http://schemas.microsoft.com/office/drawing/2014/main" id="{8D3A64E2-990D-427C-9F98-4E5877D0C06F}"/>
                      </a:ext>
                    </a:extLst>
                  </p:cNvPr>
                  <p:cNvSpPr/>
                  <p:nvPr/>
                </p:nvSpPr>
                <p:spPr>
                  <a:xfrm flipH="1">
                    <a:off x="7886769" y="4972039"/>
                    <a:ext cx="822885" cy="822885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425" name="Cube 424">
                    <a:extLst>
                      <a:ext uri="{FF2B5EF4-FFF2-40B4-BE49-F238E27FC236}">
                        <a16:creationId xmlns:a16="http://schemas.microsoft.com/office/drawing/2014/main" id="{1C243DD5-2FF3-460D-A120-320F29774511}"/>
                      </a:ext>
                    </a:extLst>
                  </p:cNvPr>
                  <p:cNvSpPr/>
                  <p:nvPr/>
                </p:nvSpPr>
                <p:spPr>
                  <a:xfrm flipH="1">
                    <a:off x="7269255" y="4972039"/>
                    <a:ext cx="822885" cy="822885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</p:grpSp>
          <p:grpSp>
            <p:nvGrpSpPr>
              <p:cNvPr id="414" name="Group 413">
                <a:extLst>
                  <a:ext uri="{FF2B5EF4-FFF2-40B4-BE49-F238E27FC236}">
                    <a16:creationId xmlns:a16="http://schemas.microsoft.com/office/drawing/2014/main" id="{BE90E253-0769-481C-9092-A2FA35CEEDD1}"/>
                  </a:ext>
                </a:extLst>
              </p:cNvPr>
              <p:cNvGrpSpPr/>
              <p:nvPr/>
            </p:nvGrpSpPr>
            <p:grpSpPr>
              <a:xfrm>
                <a:off x="4913845" y="4971162"/>
                <a:ext cx="1640692" cy="1026915"/>
                <a:chOff x="5851445" y="4624233"/>
                <a:chExt cx="1640692" cy="1026915"/>
              </a:xfrm>
              <a:solidFill>
                <a:srgbClr val="FF0000"/>
              </a:solidFill>
            </p:grpSpPr>
            <p:grpSp>
              <p:nvGrpSpPr>
                <p:cNvPr id="415" name="Group 414">
                  <a:extLst>
                    <a:ext uri="{FF2B5EF4-FFF2-40B4-BE49-F238E27FC236}">
                      <a16:creationId xmlns:a16="http://schemas.microsoft.com/office/drawing/2014/main" id="{9A07C818-7A71-4F59-A37A-6EBAE06E6264}"/>
                    </a:ext>
                  </a:extLst>
                </p:cNvPr>
                <p:cNvGrpSpPr/>
                <p:nvPr/>
              </p:nvGrpSpPr>
              <p:grpSpPr>
                <a:xfrm>
                  <a:off x="5851445" y="4624233"/>
                  <a:ext cx="1441470" cy="822885"/>
                  <a:chOff x="7886769" y="4972039"/>
                  <a:chExt cx="1441470" cy="822885"/>
                </a:xfrm>
                <a:grpFill/>
              </p:grpSpPr>
              <p:sp>
                <p:nvSpPr>
                  <p:cNvPr id="419" name="Cube 418">
                    <a:extLst>
                      <a:ext uri="{FF2B5EF4-FFF2-40B4-BE49-F238E27FC236}">
                        <a16:creationId xmlns:a16="http://schemas.microsoft.com/office/drawing/2014/main" id="{17F5274D-7FB4-4B24-8607-FBBDB911EBC8}"/>
                      </a:ext>
                    </a:extLst>
                  </p:cNvPr>
                  <p:cNvSpPr/>
                  <p:nvPr/>
                </p:nvSpPr>
                <p:spPr>
                  <a:xfrm flipH="1">
                    <a:off x="8505354" y="4972039"/>
                    <a:ext cx="822885" cy="822885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420" name="Cube 419">
                    <a:extLst>
                      <a:ext uri="{FF2B5EF4-FFF2-40B4-BE49-F238E27FC236}">
                        <a16:creationId xmlns:a16="http://schemas.microsoft.com/office/drawing/2014/main" id="{80D66644-339B-4A20-ADEC-1C78CB66A13D}"/>
                      </a:ext>
                    </a:extLst>
                  </p:cNvPr>
                  <p:cNvSpPr/>
                  <p:nvPr/>
                </p:nvSpPr>
                <p:spPr>
                  <a:xfrm flipH="1">
                    <a:off x="7886769" y="4972039"/>
                    <a:ext cx="822885" cy="822885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416" name="Group 415">
                  <a:extLst>
                    <a:ext uri="{FF2B5EF4-FFF2-40B4-BE49-F238E27FC236}">
                      <a16:creationId xmlns:a16="http://schemas.microsoft.com/office/drawing/2014/main" id="{105CB333-38B8-46F6-A1F7-95442FCF5EF8}"/>
                    </a:ext>
                  </a:extLst>
                </p:cNvPr>
                <p:cNvGrpSpPr/>
                <p:nvPr/>
              </p:nvGrpSpPr>
              <p:grpSpPr>
                <a:xfrm>
                  <a:off x="6050667" y="4828263"/>
                  <a:ext cx="1441470" cy="822885"/>
                  <a:chOff x="7886769" y="4972039"/>
                  <a:chExt cx="1441470" cy="822885"/>
                </a:xfrm>
                <a:grpFill/>
              </p:grpSpPr>
              <p:sp>
                <p:nvSpPr>
                  <p:cNvPr id="417" name="Cube 416">
                    <a:extLst>
                      <a:ext uri="{FF2B5EF4-FFF2-40B4-BE49-F238E27FC236}">
                        <a16:creationId xmlns:a16="http://schemas.microsoft.com/office/drawing/2014/main" id="{222F3C6B-2116-4E44-A5DD-38787D7804B5}"/>
                      </a:ext>
                    </a:extLst>
                  </p:cNvPr>
                  <p:cNvSpPr/>
                  <p:nvPr/>
                </p:nvSpPr>
                <p:spPr>
                  <a:xfrm flipH="1">
                    <a:off x="8505354" y="4972039"/>
                    <a:ext cx="822885" cy="822885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418" name="Cube 417">
                    <a:extLst>
                      <a:ext uri="{FF2B5EF4-FFF2-40B4-BE49-F238E27FC236}">
                        <a16:creationId xmlns:a16="http://schemas.microsoft.com/office/drawing/2014/main" id="{A77741AA-2A65-4142-86A2-2B57D4532CCA}"/>
                      </a:ext>
                    </a:extLst>
                  </p:cNvPr>
                  <p:cNvSpPr/>
                  <p:nvPr/>
                </p:nvSpPr>
                <p:spPr>
                  <a:xfrm flipH="1">
                    <a:off x="7886769" y="4972039"/>
                    <a:ext cx="822885" cy="822885"/>
                  </a:xfrm>
                  <a:prstGeom prst="cube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</p:grpSp>
        </p:grpSp>
      </p:grpSp>
    </p:spTree>
    <p:extLst>
      <p:ext uri="{BB962C8B-B14F-4D97-AF65-F5344CB8AC3E}">
        <p14:creationId xmlns:p14="http://schemas.microsoft.com/office/powerpoint/2010/main" val="11505888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18</Words>
  <Application>Microsoft Office PowerPoint</Application>
  <PresentationFormat>Widescreen</PresentationFormat>
  <Paragraphs>18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Vince Wright</dc:creator>
  <cp:lastModifiedBy>Vince Wright</cp:lastModifiedBy>
  <cp:revision>2</cp:revision>
  <dcterms:created xsi:type="dcterms:W3CDTF">2022-03-31T23:35:28Z</dcterms:created>
  <dcterms:modified xsi:type="dcterms:W3CDTF">2022-04-01T02:09:06Z</dcterms:modified>
</cp:coreProperties>
</file>