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8EA0-7D11-99D1-4C4E-ED3B34D45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FE9BF-576A-BCE3-2BE9-37B2AFB6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C4CA-4EBC-59FF-54B1-AC2512AF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3693A-C39A-589F-FB01-DA317A2A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E0C6-E327-C71B-FCC6-BECFC25C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812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9CCA-2316-301A-EEE8-0245C179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BEC17-3205-ED70-FDC2-58CDB83D5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3EC8D-8A0B-F9BB-A6F1-ED4D2409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68E7-E233-D4B7-3585-B0444C6D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0023-ABC1-A38C-64EE-FFD0B841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80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4E5AC-D834-DE9F-D715-0C2C0B733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86E68-9D22-80A3-DE7B-A7804467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B2E8-D41E-7B2C-F985-3CBCA141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9CC9-D2D6-373E-5637-A8E8B956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6B8D-467E-1949-13C1-5AEF272D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82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FE43-B266-D214-CC16-8B2095D4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F869-33BF-17A9-9A27-329166A5C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309D-F18E-8A2F-E9A4-0A5E771A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B7B23-FC8D-4A65-BBBB-F955BA5C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4F24-6DE1-8090-96C5-92A19511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670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6A75-152B-0415-FF23-5B8C95DF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5E080-B75D-36C8-7A40-45A26AF0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9648-F2A6-88DE-6627-F6688C56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153CA-BD50-F7C9-0F0C-E14096A3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52F6-CE78-2D5B-953F-B035588D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705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A6C5-5D7D-1748-A8D7-327EB7DF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993F-EF82-35C7-BF05-B66DEB7B7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2546D-3067-6AEC-3950-3B2678B88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8E82-616E-C72E-8563-EB0CAAD2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D46D8-2DFF-B6FE-DEFF-DF71110C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DB6A-9892-8809-FA6A-F644620F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634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3481-1D6B-356F-303D-52139D7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FA365-DAE7-33A5-111C-FC1420152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84F36-DCA2-5534-584C-011AAD28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CF601-25BD-CF9B-64F9-8AB686A5E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B6B9A-972C-3BAF-55FF-FFF06D973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3F9A2-7D37-0873-BAD4-76F4AF65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E40DE-3A90-744C-AB9F-E9860A12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40CFA-4770-09E1-CAC8-8B9DE815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39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594F-1A00-B0B5-E670-C4780BB1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40471-73D0-FD13-D811-4A557BF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50977-8F5C-C2DD-4A8B-FCCFEB81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D1FCB-8B65-A7A3-A91B-DEA4D783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96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239BA-A67B-B7D9-2E34-8B89CAD7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86A9B-F331-1496-E79C-5FE95373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51FEF-A1AE-450D-5FA7-AD89F99D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167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FDAE-72BE-45AE-5C5B-9257287B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C1DA4-EA5E-6041-3DEE-E0279793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A9660-F4C9-8D73-EF36-7F819A494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FCD13-A9A4-2416-0694-4A58277E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38A8-E17F-8F07-2DEA-18270B7F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116B5-A565-BA2D-2B30-47C3E992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317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DFF8-7B16-E77F-5D0F-3C2C9539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6FCC7-EB69-AB3C-7007-C7D2225D2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AE7CE-3184-0091-5E90-6268314D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FBA5B-C82E-6B48-3B00-D4F90526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E225E-475B-BDB1-C309-1BE0FB65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772AD-961D-0DE6-159F-A9188B47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12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74064-3816-3663-E6BE-8D1354C4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BADF-AB09-5FF9-42C8-98F89B2F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17F0-3B9E-23ED-F653-6DAA2C691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4B06-3A54-4B94-991A-2851218C245E}" type="datetimeFigureOut">
              <a:rPr lang="en-NZ" smtClean="0"/>
              <a:t>14/06/2022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600F-502F-A1E9-AC95-34411995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FC97-203B-A94B-A5DC-10D670ADD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305A-EEDB-440B-9A44-CAE8228E7D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05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61B634C-8083-5BB8-BCF0-1C0DBC7A3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584" y="1537217"/>
            <a:ext cx="6360616" cy="3502927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EBC0070-BE58-0A09-4054-128BF45EBC7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4" y="1078131"/>
            <a:ext cx="4638004" cy="4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1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5F65C3C-6215-A9FE-6CC6-3B95306E9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34" y="1537217"/>
            <a:ext cx="6360616" cy="3502927"/>
          </a:xfrm>
          <a:prstGeom prst="rect">
            <a:avLst/>
          </a:prstGeom>
        </p:spPr>
      </p:pic>
      <p:pic>
        <p:nvPicPr>
          <p:cNvPr id="221" name="Picture 220" descr="Background pattern&#10;&#10;Description automatically generated">
            <a:extLst>
              <a:ext uri="{FF2B5EF4-FFF2-40B4-BE49-F238E27FC236}">
                <a16:creationId xmlns:a16="http://schemas.microsoft.com/office/drawing/2014/main" id="{49208DCA-6E33-A0D4-3EA3-44EF0D5B0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04" y="1078132"/>
            <a:ext cx="4638004" cy="46315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0B681F-521D-F21E-16EA-F58810E9D377}"/>
              </a:ext>
            </a:extLst>
          </p:cNvPr>
          <p:cNvGrpSpPr/>
          <p:nvPr/>
        </p:nvGrpSpPr>
        <p:grpSpPr>
          <a:xfrm>
            <a:off x="500053" y="1088737"/>
            <a:ext cx="4594461" cy="578699"/>
            <a:chOff x="500053" y="1074223"/>
            <a:chExt cx="5453064" cy="6868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D41BE3-030B-18AB-02DA-F815134ABB38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7BA07C-6643-5DF0-DE2C-6BCD97015F17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C5E555-086A-94D3-A304-ECD7B7BA9FD1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DE68BC-2C62-7797-C043-ADE02A7CDB5B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BE5F66-1BD7-9AA1-3B16-AAEC0307227B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A30FAF-7435-C2AB-C7AF-52C026C854C7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014998-B7A9-EF67-E287-22E7697AA0E2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54B5D0-21DB-DB83-53C6-91CFA6A3A51A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B71F86-D204-6562-E262-045B12686EE6}"/>
              </a:ext>
            </a:extLst>
          </p:cNvPr>
          <p:cNvGrpSpPr/>
          <p:nvPr/>
        </p:nvGrpSpPr>
        <p:grpSpPr>
          <a:xfrm>
            <a:off x="494453" y="1670247"/>
            <a:ext cx="4594461" cy="578699"/>
            <a:chOff x="500053" y="1074223"/>
            <a:chExt cx="5453064" cy="6868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48019E-D8EA-9D21-8E8F-A158344986A3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1F330-109B-D7D2-40C0-AAC2529C313E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4A7CCD-501C-C862-15E2-2FC436E49AA5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B16EE7-E3B7-9BD9-DE75-37C4D2619D3D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6A3089-CEC2-9734-A73F-FEF52AEE65D0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6220C0-0A99-533D-084B-66D098FC7FCF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FF9533-CBB5-EA8A-D233-D58AF76C28D8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42129BC-4CAF-016A-F358-A26C73452B31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53E7CA-3992-F571-314C-32A3EEAB4FB1}"/>
              </a:ext>
            </a:extLst>
          </p:cNvPr>
          <p:cNvGrpSpPr/>
          <p:nvPr/>
        </p:nvGrpSpPr>
        <p:grpSpPr>
          <a:xfrm>
            <a:off x="488853" y="2242842"/>
            <a:ext cx="4594461" cy="578699"/>
            <a:chOff x="500053" y="1074223"/>
            <a:chExt cx="5453064" cy="68684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4D23CF-632A-C672-D7F5-4CFE0124C53D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3E3204-D378-0B52-A0A4-53D66EC2F03C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396B1B-D4C4-8D1B-F5F1-CB231706E179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D04C0D-B409-3FC7-5195-8FEEF1C89741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853712-F689-0F92-961F-5FC049BBD1F4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E41E5E-AE6A-64C3-E86D-B86CADCE5FD6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FAE729-CFA9-A7DA-21DC-DDFAD209952A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2D3628-242F-E648-EAA0-B1E75445044B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69A8F4-653F-CD33-0924-FFB518F775F2}"/>
              </a:ext>
            </a:extLst>
          </p:cNvPr>
          <p:cNvGrpSpPr/>
          <p:nvPr/>
        </p:nvGrpSpPr>
        <p:grpSpPr>
          <a:xfrm>
            <a:off x="500053" y="2825420"/>
            <a:ext cx="4594461" cy="578699"/>
            <a:chOff x="500053" y="1074223"/>
            <a:chExt cx="5453064" cy="6868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9B074C-10E7-5D77-0A2A-7E7DA64A9B1B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2A3D64-1022-6FEE-15C6-90F55636C305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DC0D300-4077-89CD-8966-4AB591858E5F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84A57B-01FC-4209-B58C-D0BF7C08AE74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80E8C92-CA7B-7C9D-76B6-CA17161096F6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20B14AE-BD66-2796-C1B8-62031985BB2B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E24676-ED82-AC42-05F6-1C996D0C4DD0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8CB3DC-8915-305D-23ED-5BBC82377B63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E4B125D-7A26-C48F-CAC8-30AEF15A44E4}"/>
              </a:ext>
            </a:extLst>
          </p:cNvPr>
          <p:cNvGrpSpPr/>
          <p:nvPr/>
        </p:nvGrpSpPr>
        <p:grpSpPr>
          <a:xfrm>
            <a:off x="500053" y="3398615"/>
            <a:ext cx="4594461" cy="578699"/>
            <a:chOff x="500053" y="1074223"/>
            <a:chExt cx="5453064" cy="68684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88FA10-06AD-5D81-BF65-1AB6CBC6FF9E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F72E33-79FB-ED5E-B74C-8BAB8C7B799E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279977-3547-9048-8414-25F6E21F3F31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708377-75D5-0D98-E9F8-1FE14A0F0B07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44349E9-22C2-DA55-34D4-09FCD969A490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99895F-5645-E1DA-E539-D09AB7AD4762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343D7D-0EA8-844A-76AE-7F27F17601DE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009A53-21D7-CCEF-AD61-AC3B6CFECF26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95F37E-38AE-1254-21DA-9BA3D5C61B79}"/>
              </a:ext>
            </a:extLst>
          </p:cNvPr>
          <p:cNvGrpSpPr/>
          <p:nvPr/>
        </p:nvGrpSpPr>
        <p:grpSpPr>
          <a:xfrm>
            <a:off x="494453" y="3980125"/>
            <a:ext cx="4594461" cy="578699"/>
            <a:chOff x="500053" y="1074223"/>
            <a:chExt cx="5453064" cy="68684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BB8B92-7FCC-6321-C610-E89FC78FB829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267F9C-DB86-23E4-0EAF-9FDC8E9B1C2F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FB836D9-9A3A-52CB-E5A1-67D2ADB7B7A8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233320-55F2-BC42-E22E-B3DB84ADEE7E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D06BBD-6023-E52A-48B2-1513517F2DCA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535D07-E77A-F988-D0D4-C7DE21B93939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61BFEF-4415-706B-49C4-3F6C08B1E48A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E5378FB-7A05-5A4C-138A-CDBC8A771F07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1ABED1-89F1-C128-4543-DDD588CDDC99}"/>
              </a:ext>
            </a:extLst>
          </p:cNvPr>
          <p:cNvGrpSpPr/>
          <p:nvPr/>
        </p:nvGrpSpPr>
        <p:grpSpPr>
          <a:xfrm>
            <a:off x="494453" y="4553818"/>
            <a:ext cx="4594461" cy="578699"/>
            <a:chOff x="500053" y="1074223"/>
            <a:chExt cx="5453064" cy="68684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D3805EF-DA73-E31F-49FC-106C78727C69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423352-CFCD-ED17-166C-66085A60B7FE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A26B378-B2BA-82DE-9721-C2CAB581F4F2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BA1CE4-C5AA-EBCD-7D24-EC29B68F02A5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FBB26B-57BA-72E2-0867-877B244A04E6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736A01-0DDB-2D2D-CE60-435544C305FA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D7A62C3-A0BB-1922-573E-6F90CBAC3881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D26BFBF-D18A-CA58-B71B-BBDB224F6DCF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B82919C-60CE-F021-6A8B-86265C3A3D83}"/>
              </a:ext>
            </a:extLst>
          </p:cNvPr>
          <p:cNvGrpSpPr/>
          <p:nvPr/>
        </p:nvGrpSpPr>
        <p:grpSpPr>
          <a:xfrm>
            <a:off x="488853" y="5135328"/>
            <a:ext cx="4594461" cy="578699"/>
            <a:chOff x="500053" y="1074223"/>
            <a:chExt cx="5453064" cy="68684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014BB5F-FA14-8665-270B-160A708CB8E5}"/>
                </a:ext>
              </a:extLst>
            </p:cNvPr>
            <p:cNvSpPr/>
            <p:nvPr/>
          </p:nvSpPr>
          <p:spPr>
            <a:xfrm>
              <a:off x="500053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ADE7D-AD16-0F17-CEE7-C35C9E0C5C6B}"/>
                </a:ext>
              </a:extLst>
            </p:cNvPr>
            <p:cNvSpPr/>
            <p:nvPr/>
          </p:nvSpPr>
          <p:spPr>
            <a:xfrm>
              <a:off x="1181686" y="1079435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197EFCF-DEA9-501C-2720-85BDB63DBD2A}"/>
                </a:ext>
              </a:extLst>
            </p:cNvPr>
            <p:cNvSpPr/>
            <p:nvPr/>
          </p:nvSpPr>
          <p:spPr>
            <a:xfrm>
              <a:off x="1863319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EBD8DB7-E6A9-BCFC-9A79-374FC1C797C4}"/>
                </a:ext>
              </a:extLst>
            </p:cNvPr>
            <p:cNvSpPr/>
            <p:nvPr/>
          </p:nvSpPr>
          <p:spPr>
            <a:xfrm>
              <a:off x="2544952" y="1078132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52FC06-EEE5-CBA7-E734-3582EC96FD19}"/>
                </a:ext>
              </a:extLst>
            </p:cNvPr>
            <p:cNvSpPr/>
            <p:nvPr/>
          </p:nvSpPr>
          <p:spPr>
            <a:xfrm>
              <a:off x="3226585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1BCB430-2DBD-0359-4457-35CBBE988DB8}"/>
                </a:ext>
              </a:extLst>
            </p:cNvPr>
            <p:cNvSpPr/>
            <p:nvPr/>
          </p:nvSpPr>
          <p:spPr>
            <a:xfrm>
              <a:off x="3908218" y="1076829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2265DBD-A516-85B2-FF9B-3F80E7C61C14}"/>
                </a:ext>
              </a:extLst>
            </p:cNvPr>
            <p:cNvSpPr/>
            <p:nvPr/>
          </p:nvSpPr>
          <p:spPr>
            <a:xfrm>
              <a:off x="4589851" y="1074223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1A446A2-47E7-8454-5106-9D84EC0D31E5}"/>
                </a:ext>
              </a:extLst>
            </p:cNvPr>
            <p:cNvSpPr/>
            <p:nvPr/>
          </p:nvSpPr>
          <p:spPr>
            <a:xfrm>
              <a:off x="5271484" y="1075526"/>
              <a:ext cx="681633" cy="681633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2C5F43E-EFEA-4E71-0E41-6559F9DA2968}"/>
              </a:ext>
            </a:extLst>
          </p:cNvPr>
          <p:cNvGrpSpPr/>
          <p:nvPr/>
        </p:nvGrpSpPr>
        <p:grpSpPr>
          <a:xfrm>
            <a:off x="5515713" y="1545635"/>
            <a:ext cx="6320794" cy="579797"/>
            <a:chOff x="5940619" y="1266408"/>
            <a:chExt cx="6323570" cy="5797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613C53-DFEF-301A-E614-90FA12A79837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C86406E-36D8-0554-6901-5135A0254D8D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F84DFC4-9DC2-BE58-DBA2-94F437738284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B6A0405-DE10-D766-369F-F04EB1A52630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5592AC3-AB4A-B6DA-96CC-FEE525DA15B7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BFAD95B-17E2-FDA2-DF5C-5DE49984611C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6C90FE1-CB75-6B9E-6DEE-C00624A5628E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E6D279F-25BA-2FBF-877A-DE3668D49FD8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4A13A2B-6ECF-E881-052B-B302659957B1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000743-2D96-4512-46F9-AF31ED7B40BF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F607FF-440B-B811-D1C1-AEAF3C8400CC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DDEB51-F34B-DBE8-AB5D-2126EFAACE9E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9609E3B-7BD3-1FC1-37BE-AAD57EEE26B0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0ABC475-D5E2-9EEB-F304-DBF23F3B8294}"/>
              </a:ext>
            </a:extLst>
          </p:cNvPr>
          <p:cNvGrpSpPr/>
          <p:nvPr/>
        </p:nvGrpSpPr>
        <p:grpSpPr>
          <a:xfrm>
            <a:off x="5515713" y="2119943"/>
            <a:ext cx="6320794" cy="579797"/>
            <a:chOff x="5940619" y="1266408"/>
            <a:chExt cx="6323570" cy="57979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2432E10-F426-11E1-E0C0-491D004E284E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844948D-4453-4669-1650-3992851239B9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A962ACBC-383C-3D35-D2E9-0598CE1C5E86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507E8357-692B-F9DE-8FF2-70958B395032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8255CAAC-DC48-100C-A284-90CCD2AE2302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34FFB0CF-3D99-9384-BDAA-B7D8224DF95A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3A16BF6-47A4-B98C-2833-80BD6B66645D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6F1D4A11-58DB-FB26-7527-BBF3037AA391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E70E792-D052-ED33-387B-C280B9656F46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6EAE39A7-35C1-E5BC-AC89-5E66064ADB13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5BDFCB8-202F-BC75-2B91-619DD9D83D51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B310A87-F56C-B2E1-1B06-0F339FFC91E4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02EAFE3-D316-F166-E520-7FAAB96371DD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D756D5E-F44D-E03E-43CF-4750F14A14D3}"/>
              </a:ext>
            </a:extLst>
          </p:cNvPr>
          <p:cNvGrpSpPr/>
          <p:nvPr/>
        </p:nvGrpSpPr>
        <p:grpSpPr>
          <a:xfrm>
            <a:off x="5512937" y="2700963"/>
            <a:ext cx="6323570" cy="579797"/>
            <a:chOff x="5940619" y="1266408"/>
            <a:chExt cx="6323570" cy="57979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8D54025-AC6D-44BF-F86E-FCB9FA96D325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5C60CC79-7916-9C52-B134-431811C0BA57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CBD692AD-945C-BB30-9C2E-E935713E7100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9A1C623-BA2F-69F3-75C3-3C9AC1DA787C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94BC665-88D6-1CF3-DE74-EA7BC5A4188D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06C94394-976D-67DF-36B0-1A57CF0B4CCF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FCDE35C9-401D-15EA-0197-E5551F7CE135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FE28DE6-C9AF-9BAF-C4F2-E26CB9178BF0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A7AB8DBD-7B8B-77A5-4927-FD3990C9732E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CCD7DB70-CD08-6020-815D-AE887F792EAA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AE77E72-1CE6-8D00-6F04-2B1327D1BC1F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86D7821-AA90-9BDC-7AC5-7620AB607EC1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FE1101-66A7-21AA-C66F-B4EEDAD0D8AF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A92EC25-02CB-4BDA-9D0E-C02371FDEB1A}"/>
              </a:ext>
            </a:extLst>
          </p:cNvPr>
          <p:cNvGrpSpPr/>
          <p:nvPr/>
        </p:nvGrpSpPr>
        <p:grpSpPr>
          <a:xfrm>
            <a:off x="5512937" y="3275271"/>
            <a:ext cx="6323570" cy="579797"/>
            <a:chOff x="5940619" y="1266408"/>
            <a:chExt cx="6323570" cy="57979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2D4DC2-53C3-8662-1FF9-6C3219DAB9B6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0F2C916-8D3C-976F-FBEF-ABE1B9F3EE35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810CB9D-8964-CC1C-7070-CB2F5190B190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57149D8-3C60-7705-18F9-0C9CAB2E3D5F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2044513-75B2-289B-5CFD-83E7EFF8D28A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08828DA-71D5-9B0E-FD04-524C25921A48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BFC06BF1-D2D9-CA44-0945-8A4B77640BC1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A9EAF35A-DADF-E3DD-122A-F933A5FD6EAC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110930F5-2D07-B749-668A-A2332B340920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974CFE4F-1815-54F7-E531-CC7F0B50ECAC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13FB8A4-34C5-A7E4-F5EC-8D35A748F002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50C5B03E-F8B8-2D25-C12E-2DA629CB630E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575DE47-00DE-8355-8294-9E3B36D274B0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4FE40CA-C477-76BC-15F2-6CFFA3015C50}"/>
              </a:ext>
            </a:extLst>
          </p:cNvPr>
          <p:cNvGrpSpPr/>
          <p:nvPr/>
        </p:nvGrpSpPr>
        <p:grpSpPr>
          <a:xfrm>
            <a:off x="5512937" y="3857890"/>
            <a:ext cx="6323570" cy="579797"/>
            <a:chOff x="5940619" y="1266408"/>
            <a:chExt cx="6323570" cy="579797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81076FA-A42E-593C-4EC7-FBEB8645E4B7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34951C2D-5CA2-80F1-7012-E84C5E9CABAC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8819B44C-0C99-7B28-709E-BB2370EBAD25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A099A23E-E034-5346-F1F2-EAE3BA7D4360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64DB4756-9EF1-001C-BF26-A157CECCB090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E82CA07-8C20-A94A-6C35-66F549B5604D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A6409CBF-5092-82A7-201E-4CB97CF4AC7C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5A14987A-6577-08B4-C0CB-8692E675ECD1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D65B3B4-7278-0418-F651-1094A9EA0369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7F5E47F-82E0-EA03-A50E-CBD02ACA61FB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54E8075-12F6-CDCE-B971-A4C9EB796F5B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FACA6E6-603E-CF20-46B1-C7BAC691FA6C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291C68F-C2D6-B303-BE88-0B7D9BA6F1F6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42139A6-586B-9FCA-2039-4380281CF0E2}"/>
              </a:ext>
            </a:extLst>
          </p:cNvPr>
          <p:cNvGrpSpPr/>
          <p:nvPr/>
        </p:nvGrpSpPr>
        <p:grpSpPr>
          <a:xfrm>
            <a:off x="5512937" y="4432198"/>
            <a:ext cx="6323570" cy="579797"/>
            <a:chOff x="5940619" y="1266408"/>
            <a:chExt cx="6323570" cy="579797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2D242B5-064D-02E0-8CE3-6314F41D4A6C}"/>
                </a:ext>
              </a:extLst>
            </p:cNvPr>
            <p:cNvGrpSpPr/>
            <p:nvPr/>
          </p:nvGrpSpPr>
          <p:grpSpPr>
            <a:xfrm>
              <a:off x="5940619" y="1266408"/>
              <a:ext cx="5748076" cy="579797"/>
              <a:chOff x="5911591" y="1266408"/>
              <a:chExt cx="5748076" cy="579797"/>
            </a:xfrm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BBED140-C9A1-7226-DFEC-70965226DEEC}"/>
                  </a:ext>
                </a:extLst>
              </p:cNvPr>
              <p:cNvGrpSpPr/>
              <p:nvPr/>
            </p:nvGrpSpPr>
            <p:grpSpPr>
              <a:xfrm>
                <a:off x="5911591" y="1267506"/>
                <a:ext cx="4594461" cy="578699"/>
                <a:chOff x="500053" y="1074223"/>
                <a:chExt cx="5453064" cy="686845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F44FEFEB-ED24-7FCD-F02B-3FED7039A0DC}"/>
                    </a:ext>
                  </a:extLst>
                </p:cNvPr>
                <p:cNvSpPr/>
                <p:nvPr/>
              </p:nvSpPr>
              <p:spPr>
                <a:xfrm>
                  <a:off x="500053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3B1A0951-10BB-5B96-4989-151A6F2A930A}"/>
                    </a:ext>
                  </a:extLst>
                </p:cNvPr>
                <p:cNvSpPr/>
                <p:nvPr/>
              </p:nvSpPr>
              <p:spPr>
                <a:xfrm>
                  <a:off x="1181686" y="1079435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B3899FAE-4894-773B-2DA8-84A1134FA180}"/>
                    </a:ext>
                  </a:extLst>
                </p:cNvPr>
                <p:cNvSpPr/>
                <p:nvPr/>
              </p:nvSpPr>
              <p:spPr>
                <a:xfrm>
                  <a:off x="1863319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8CEADE46-CB00-9B2C-A667-712DFF3FB7F4}"/>
                    </a:ext>
                  </a:extLst>
                </p:cNvPr>
                <p:cNvSpPr/>
                <p:nvPr/>
              </p:nvSpPr>
              <p:spPr>
                <a:xfrm>
                  <a:off x="2544952" y="1078132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9B2E5E7D-DC8A-D385-5514-4B9DF5044087}"/>
                    </a:ext>
                  </a:extLst>
                </p:cNvPr>
                <p:cNvSpPr/>
                <p:nvPr/>
              </p:nvSpPr>
              <p:spPr>
                <a:xfrm>
                  <a:off x="3226585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86F58-377E-9A7F-6034-B115571DB933}"/>
                    </a:ext>
                  </a:extLst>
                </p:cNvPr>
                <p:cNvSpPr/>
                <p:nvPr/>
              </p:nvSpPr>
              <p:spPr>
                <a:xfrm>
                  <a:off x="3908218" y="1076829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9FFE9A89-60FB-5736-BE5B-AC61CBBB1F2C}"/>
                    </a:ext>
                  </a:extLst>
                </p:cNvPr>
                <p:cNvSpPr/>
                <p:nvPr/>
              </p:nvSpPr>
              <p:spPr>
                <a:xfrm>
                  <a:off x="4589851" y="1074223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AE11B94-125F-9047-AC09-F4169AC9C850}"/>
                    </a:ext>
                  </a:extLst>
                </p:cNvPr>
                <p:cNvSpPr/>
                <p:nvPr/>
              </p:nvSpPr>
              <p:spPr>
                <a:xfrm>
                  <a:off x="5271484" y="1075526"/>
                  <a:ext cx="681633" cy="68163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2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616E2354-84A0-2341-A967-1B638C0E3CA3}"/>
                  </a:ext>
                </a:extLst>
              </p:cNvPr>
              <p:cNvSpPr/>
              <p:nvPr/>
            </p:nvSpPr>
            <p:spPr>
              <a:xfrm>
                <a:off x="10511052" y="1266408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CC802CD-AB6A-EA9F-9AE8-0B706F97F92C}"/>
                  </a:ext>
                </a:extLst>
              </p:cNvPr>
              <p:cNvSpPr/>
              <p:nvPr/>
            </p:nvSpPr>
            <p:spPr>
              <a:xfrm>
                <a:off x="11085359" y="1267506"/>
                <a:ext cx="574308" cy="574308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FE14D53-D737-85A3-9078-8E840E87DABA}"/>
                </a:ext>
              </a:extLst>
            </p:cNvPr>
            <p:cNvSpPr/>
            <p:nvPr/>
          </p:nvSpPr>
          <p:spPr>
            <a:xfrm>
              <a:off x="11689881" y="1266408"/>
              <a:ext cx="574308" cy="574308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3256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E56CFEE-B389-B1A3-3554-E07809CBC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047" y="805336"/>
            <a:ext cx="5116131" cy="4449014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AC67CD14-900C-C868-BAC6-4456FA5D46D4}"/>
              </a:ext>
            </a:extLst>
          </p:cNvPr>
          <p:cNvSpPr/>
          <p:nvPr/>
        </p:nvSpPr>
        <p:spPr>
          <a:xfrm>
            <a:off x="10366513" y="3759537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BEDDD493-EA98-4354-98AA-1973160E5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4186" y="1590631"/>
            <a:ext cx="5811020" cy="3627666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43FE9EE9-4825-2A50-4338-A0A1D05D7DDF}"/>
              </a:ext>
            </a:extLst>
          </p:cNvPr>
          <p:cNvSpPr/>
          <p:nvPr/>
        </p:nvSpPr>
        <p:spPr>
          <a:xfrm>
            <a:off x="3954537" y="4860376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4D6BFE-73AB-5A50-6E76-82764D9F0B6E}"/>
              </a:ext>
            </a:extLst>
          </p:cNvPr>
          <p:cNvGrpSpPr/>
          <p:nvPr/>
        </p:nvGrpSpPr>
        <p:grpSpPr>
          <a:xfrm>
            <a:off x="1006311" y="494444"/>
            <a:ext cx="2944651" cy="1466736"/>
            <a:chOff x="1006311" y="494444"/>
            <a:chExt cx="2944651" cy="14667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70AD53F-B22F-60A4-757B-93C04585E3DE}"/>
                </a:ext>
              </a:extLst>
            </p:cNvPr>
            <p:cNvSpPr/>
            <p:nvPr/>
          </p:nvSpPr>
          <p:spPr>
            <a:xfrm>
              <a:off x="1006311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22691F-312C-C0EB-2E52-DB4B3443D2E0}"/>
                </a:ext>
              </a:extLst>
            </p:cNvPr>
            <p:cNvSpPr/>
            <p:nvPr/>
          </p:nvSpPr>
          <p:spPr>
            <a:xfrm>
              <a:off x="2484226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8B1BA3-FC5C-29D1-6901-B7E3D272A4A2}"/>
              </a:ext>
            </a:extLst>
          </p:cNvPr>
          <p:cNvGrpSpPr/>
          <p:nvPr/>
        </p:nvGrpSpPr>
        <p:grpSpPr>
          <a:xfrm>
            <a:off x="1013421" y="1944042"/>
            <a:ext cx="2944651" cy="1466736"/>
            <a:chOff x="1006311" y="494444"/>
            <a:chExt cx="2944651" cy="146673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FF4F6A4-D38C-A65A-88D1-21C73FFFE523}"/>
                </a:ext>
              </a:extLst>
            </p:cNvPr>
            <p:cNvSpPr/>
            <p:nvPr/>
          </p:nvSpPr>
          <p:spPr>
            <a:xfrm>
              <a:off x="1006311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22E3280-D5C6-91B8-3B9F-A27FC03ECDB8}"/>
                </a:ext>
              </a:extLst>
            </p:cNvPr>
            <p:cNvSpPr/>
            <p:nvPr/>
          </p:nvSpPr>
          <p:spPr>
            <a:xfrm>
              <a:off x="2484226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E4822C-66A6-681B-C72D-8379377173F6}"/>
              </a:ext>
            </a:extLst>
          </p:cNvPr>
          <p:cNvGrpSpPr/>
          <p:nvPr/>
        </p:nvGrpSpPr>
        <p:grpSpPr>
          <a:xfrm>
            <a:off x="1007831" y="3393640"/>
            <a:ext cx="2944651" cy="1466736"/>
            <a:chOff x="1006311" y="494444"/>
            <a:chExt cx="2944651" cy="146673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B5E1E31-2195-3179-EC66-18E7F58DBD7D}"/>
                </a:ext>
              </a:extLst>
            </p:cNvPr>
            <p:cNvSpPr/>
            <p:nvPr/>
          </p:nvSpPr>
          <p:spPr>
            <a:xfrm>
              <a:off x="1006311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134C538-C3A5-90D6-505D-771DF1124865}"/>
                </a:ext>
              </a:extLst>
            </p:cNvPr>
            <p:cNvSpPr/>
            <p:nvPr/>
          </p:nvSpPr>
          <p:spPr>
            <a:xfrm>
              <a:off x="2484226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E08F5E-D4C4-C60A-647B-D5019BC48EC0}"/>
              </a:ext>
            </a:extLst>
          </p:cNvPr>
          <p:cNvGrpSpPr/>
          <p:nvPr/>
        </p:nvGrpSpPr>
        <p:grpSpPr>
          <a:xfrm>
            <a:off x="1014941" y="4843238"/>
            <a:ext cx="2931951" cy="1466736"/>
            <a:chOff x="1031711" y="494444"/>
            <a:chExt cx="2931951" cy="146673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888E809-832F-043C-471D-A320A431A317}"/>
                </a:ext>
              </a:extLst>
            </p:cNvPr>
            <p:cNvSpPr/>
            <p:nvPr/>
          </p:nvSpPr>
          <p:spPr>
            <a:xfrm>
              <a:off x="1031711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844E62-C2C3-5938-8896-CFC9E94B3962}"/>
                </a:ext>
              </a:extLst>
            </p:cNvPr>
            <p:cNvSpPr/>
            <p:nvPr/>
          </p:nvSpPr>
          <p:spPr>
            <a:xfrm>
              <a:off x="2496926" y="494444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4621BE-AA2E-D67D-86F4-EC3FB243E7EF}"/>
              </a:ext>
            </a:extLst>
          </p:cNvPr>
          <p:cNvGrpSpPr/>
          <p:nvPr/>
        </p:nvGrpSpPr>
        <p:grpSpPr>
          <a:xfrm>
            <a:off x="5931741" y="814362"/>
            <a:ext cx="4422566" cy="1466736"/>
            <a:chOff x="5931741" y="814362"/>
            <a:chExt cx="4422566" cy="146673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4E5815-755E-69AC-AB0C-4BA3FBBFF2CB}"/>
                </a:ext>
              </a:extLst>
            </p:cNvPr>
            <p:cNvGrpSpPr/>
            <p:nvPr/>
          </p:nvGrpSpPr>
          <p:grpSpPr>
            <a:xfrm>
              <a:off x="5931741" y="814362"/>
              <a:ext cx="2944651" cy="1466736"/>
              <a:chOff x="1006311" y="494444"/>
              <a:chExt cx="2944651" cy="146673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A94668-D7A6-F30E-629C-F9AD65B722D3}"/>
                  </a:ext>
                </a:extLst>
              </p:cNvPr>
              <p:cNvSpPr/>
              <p:nvPr/>
            </p:nvSpPr>
            <p:spPr>
              <a:xfrm>
                <a:off x="1006311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B07E6E-64E0-6748-6E41-ED84A16FE009}"/>
                  </a:ext>
                </a:extLst>
              </p:cNvPr>
              <p:cNvSpPr/>
              <p:nvPr/>
            </p:nvSpPr>
            <p:spPr>
              <a:xfrm>
                <a:off x="2484226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1503677-C442-22D7-3454-A23A12C51E97}"/>
                </a:ext>
              </a:extLst>
            </p:cNvPr>
            <p:cNvSpPr/>
            <p:nvPr/>
          </p:nvSpPr>
          <p:spPr>
            <a:xfrm>
              <a:off x="8887571" y="814362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231F79-906D-D5E1-5C89-124C77604B74}"/>
              </a:ext>
            </a:extLst>
          </p:cNvPr>
          <p:cNvGrpSpPr/>
          <p:nvPr/>
        </p:nvGrpSpPr>
        <p:grpSpPr>
          <a:xfrm>
            <a:off x="5931741" y="2292801"/>
            <a:ext cx="4422566" cy="1466736"/>
            <a:chOff x="5931741" y="814362"/>
            <a:chExt cx="4422566" cy="146673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406DEEF-F865-ABA8-D2DD-10747ABD7CB3}"/>
                </a:ext>
              </a:extLst>
            </p:cNvPr>
            <p:cNvGrpSpPr/>
            <p:nvPr/>
          </p:nvGrpSpPr>
          <p:grpSpPr>
            <a:xfrm>
              <a:off x="5931741" y="814362"/>
              <a:ext cx="2944651" cy="1466736"/>
              <a:chOff x="1006311" y="494444"/>
              <a:chExt cx="2944651" cy="146673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A0F1E55-F1D6-9DA7-6BC2-14738D207AE2}"/>
                  </a:ext>
                </a:extLst>
              </p:cNvPr>
              <p:cNvSpPr/>
              <p:nvPr/>
            </p:nvSpPr>
            <p:spPr>
              <a:xfrm>
                <a:off x="1006311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4F33A1F-9375-4D4A-C3AE-7BF22896D12F}"/>
                  </a:ext>
                </a:extLst>
              </p:cNvPr>
              <p:cNvSpPr/>
              <p:nvPr/>
            </p:nvSpPr>
            <p:spPr>
              <a:xfrm>
                <a:off x="2484226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8EBC288-45A6-F141-908F-87014773BF60}"/>
                </a:ext>
              </a:extLst>
            </p:cNvPr>
            <p:cNvSpPr/>
            <p:nvPr/>
          </p:nvSpPr>
          <p:spPr>
            <a:xfrm>
              <a:off x="8887571" y="814362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0425FD-3637-4F32-0875-F4A45C2B5337}"/>
              </a:ext>
            </a:extLst>
          </p:cNvPr>
          <p:cNvGrpSpPr/>
          <p:nvPr/>
        </p:nvGrpSpPr>
        <p:grpSpPr>
          <a:xfrm>
            <a:off x="5931741" y="3772237"/>
            <a:ext cx="4422566" cy="1466736"/>
            <a:chOff x="5931741" y="814362"/>
            <a:chExt cx="4422566" cy="146673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3FB83F2-3579-1FE9-A58D-51FB2EB9FB4A}"/>
                </a:ext>
              </a:extLst>
            </p:cNvPr>
            <p:cNvGrpSpPr/>
            <p:nvPr/>
          </p:nvGrpSpPr>
          <p:grpSpPr>
            <a:xfrm>
              <a:off x="5931741" y="814362"/>
              <a:ext cx="2944651" cy="1466736"/>
              <a:chOff x="1006311" y="494444"/>
              <a:chExt cx="2944651" cy="146673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AB2553C-B164-32FA-071A-E35E7E08073D}"/>
                  </a:ext>
                </a:extLst>
              </p:cNvPr>
              <p:cNvSpPr/>
              <p:nvPr/>
            </p:nvSpPr>
            <p:spPr>
              <a:xfrm>
                <a:off x="1006311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4134357-A3F7-5F1F-37D7-FE21B562BD1B}"/>
                  </a:ext>
                </a:extLst>
              </p:cNvPr>
              <p:cNvSpPr/>
              <p:nvPr/>
            </p:nvSpPr>
            <p:spPr>
              <a:xfrm>
                <a:off x="2484226" y="494444"/>
                <a:ext cx="1466736" cy="14667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971A80B-574C-90FB-AF3D-6DEA51E94372}"/>
                </a:ext>
              </a:extLst>
            </p:cNvPr>
            <p:cNvSpPr/>
            <p:nvPr/>
          </p:nvSpPr>
          <p:spPr>
            <a:xfrm>
              <a:off x="8887571" y="814362"/>
              <a:ext cx="1466736" cy="146673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F0C8731-9A0B-F224-450C-DB5DFD1E7AEE}"/>
              </a:ext>
            </a:extLst>
          </p:cNvPr>
          <p:cNvSpPr/>
          <p:nvPr/>
        </p:nvSpPr>
        <p:spPr>
          <a:xfrm>
            <a:off x="3955031" y="494444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A77216A-7D4A-E78A-94A6-90C6A943BE9D}"/>
              </a:ext>
            </a:extLst>
          </p:cNvPr>
          <p:cNvSpPr/>
          <p:nvPr/>
        </p:nvSpPr>
        <p:spPr>
          <a:xfrm>
            <a:off x="3953510" y="1944042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81DD2B-2C8A-224C-AB52-E49270F5D8BD}"/>
              </a:ext>
            </a:extLst>
          </p:cNvPr>
          <p:cNvSpPr/>
          <p:nvPr/>
        </p:nvSpPr>
        <p:spPr>
          <a:xfrm>
            <a:off x="3956058" y="3410778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DEEA674-DED1-8EF5-2FF5-0E035F22A3CD}"/>
              </a:ext>
            </a:extLst>
          </p:cNvPr>
          <p:cNvSpPr/>
          <p:nvPr/>
        </p:nvSpPr>
        <p:spPr>
          <a:xfrm>
            <a:off x="10365486" y="805336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C25E86A-D8C5-0F1B-8CDC-2D3226B5F864}"/>
              </a:ext>
            </a:extLst>
          </p:cNvPr>
          <p:cNvSpPr/>
          <p:nvPr/>
        </p:nvSpPr>
        <p:spPr>
          <a:xfrm>
            <a:off x="10368034" y="2272072"/>
            <a:ext cx="697234" cy="1466736"/>
          </a:xfrm>
          <a:prstGeom prst="rect">
            <a:avLst/>
          </a:prstGeom>
          <a:solidFill>
            <a:srgbClr val="FF9966">
              <a:alpha val="5764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29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6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904820A1-F660-7B55-75EE-91135BB6E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219" y="254000"/>
            <a:ext cx="9689709" cy="25527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28BA7BE-D3BA-AE82-2203-31C7148A8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614" y="2959099"/>
            <a:ext cx="8086725" cy="3048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A25621F-51A9-1AD2-A936-9CD28C93EFE1}"/>
              </a:ext>
            </a:extLst>
          </p:cNvPr>
          <p:cNvGrpSpPr/>
          <p:nvPr/>
        </p:nvGrpSpPr>
        <p:grpSpPr>
          <a:xfrm>
            <a:off x="2838645" y="4991099"/>
            <a:ext cx="8127220" cy="1016000"/>
            <a:chOff x="2032390" y="254000"/>
            <a:chExt cx="8127220" cy="1016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658737-6C06-A80F-1E2E-B97A26E488E4}"/>
                </a:ext>
              </a:extLst>
            </p:cNvPr>
            <p:cNvSpPr/>
            <p:nvPr/>
          </p:nvSpPr>
          <p:spPr>
            <a:xfrm>
              <a:off x="2032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2B4ABC-8EEF-F7C2-7795-DFC94075C848}"/>
                </a:ext>
              </a:extLst>
            </p:cNvPr>
            <p:cNvSpPr/>
            <p:nvPr/>
          </p:nvSpPr>
          <p:spPr>
            <a:xfrm>
              <a:off x="3048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22625A7-8290-5759-AB84-6F46BBF5EAE2}"/>
                </a:ext>
              </a:extLst>
            </p:cNvPr>
            <p:cNvSpPr/>
            <p:nvPr/>
          </p:nvSpPr>
          <p:spPr>
            <a:xfrm>
              <a:off x="406478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368E31-CB52-E492-8998-891E6EFEE42C}"/>
                </a:ext>
              </a:extLst>
            </p:cNvPr>
            <p:cNvSpPr/>
            <p:nvPr/>
          </p:nvSpPr>
          <p:spPr>
            <a:xfrm>
              <a:off x="5080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50DC27-083D-52E2-34EE-7CCFEBF9C48B}"/>
                </a:ext>
              </a:extLst>
            </p:cNvPr>
            <p:cNvSpPr/>
            <p:nvPr/>
          </p:nvSpPr>
          <p:spPr>
            <a:xfrm>
              <a:off x="6096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E0D1B1-2580-7BE1-5873-AEC5CAB1368F}"/>
                </a:ext>
              </a:extLst>
            </p:cNvPr>
            <p:cNvSpPr/>
            <p:nvPr/>
          </p:nvSpPr>
          <p:spPr>
            <a:xfrm>
              <a:off x="7111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0F1A032-F3F7-A6DE-8FD4-F101EA140684}"/>
                </a:ext>
              </a:extLst>
            </p:cNvPr>
            <p:cNvSpPr/>
            <p:nvPr/>
          </p:nvSpPr>
          <p:spPr>
            <a:xfrm>
              <a:off x="8128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3FE6972-7D3F-20E3-23C6-F0AB409FE309}"/>
                </a:ext>
              </a:extLst>
            </p:cNvPr>
            <p:cNvSpPr/>
            <p:nvPr/>
          </p:nvSpPr>
          <p:spPr>
            <a:xfrm>
              <a:off x="9144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242C8E-04D4-DA68-BC11-2686AB9291EB}"/>
              </a:ext>
            </a:extLst>
          </p:cNvPr>
          <p:cNvGrpSpPr/>
          <p:nvPr/>
        </p:nvGrpSpPr>
        <p:grpSpPr>
          <a:xfrm>
            <a:off x="2032390" y="254000"/>
            <a:ext cx="9142830" cy="1016000"/>
            <a:chOff x="2032390" y="254000"/>
            <a:chExt cx="9142830" cy="101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3A6E9A-5C18-4C4F-F316-B64126561DC1}"/>
                </a:ext>
              </a:extLst>
            </p:cNvPr>
            <p:cNvSpPr/>
            <p:nvPr/>
          </p:nvSpPr>
          <p:spPr>
            <a:xfrm>
              <a:off x="2032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78F3EC-9D1B-1927-C058-FD9DE09E07C9}"/>
                </a:ext>
              </a:extLst>
            </p:cNvPr>
            <p:cNvSpPr/>
            <p:nvPr/>
          </p:nvSpPr>
          <p:spPr>
            <a:xfrm>
              <a:off x="3048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36E50-A906-013B-DE66-20388CD418CD}"/>
                </a:ext>
              </a:extLst>
            </p:cNvPr>
            <p:cNvSpPr/>
            <p:nvPr/>
          </p:nvSpPr>
          <p:spPr>
            <a:xfrm>
              <a:off x="406478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3D7B1B-1EF5-D332-1258-1AFB4AEDB48F}"/>
                </a:ext>
              </a:extLst>
            </p:cNvPr>
            <p:cNvSpPr/>
            <p:nvPr/>
          </p:nvSpPr>
          <p:spPr>
            <a:xfrm>
              <a:off x="5080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D08902-A919-9892-A974-044A66D03883}"/>
                </a:ext>
              </a:extLst>
            </p:cNvPr>
            <p:cNvSpPr/>
            <p:nvPr/>
          </p:nvSpPr>
          <p:spPr>
            <a:xfrm>
              <a:off x="6096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8642B3-3CE5-EAFB-F013-1583F7E669C3}"/>
                </a:ext>
              </a:extLst>
            </p:cNvPr>
            <p:cNvSpPr/>
            <p:nvPr/>
          </p:nvSpPr>
          <p:spPr>
            <a:xfrm>
              <a:off x="7111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153D04-496A-42D4-F2BE-C08732B5FFEA}"/>
                </a:ext>
              </a:extLst>
            </p:cNvPr>
            <p:cNvSpPr/>
            <p:nvPr/>
          </p:nvSpPr>
          <p:spPr>
            <a:xfrm>
              <a:off x="8128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829FE6-F4D8-4929-C6E9-841D7DEE1BEB}"/>
                </a:ext>
              </a:extLst>
            </p:cNvPr>
            <p:cNvSpPr/>
            <p:nvPr/>
          </p:nvSpPr>
          <p:spPr>
            <a:xfrm>
              <a:off x="9144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29176A-EE87-641C-06F7-7B78CCD610E8}"/>
                </a:ext>
              </a:extLst>
            </p:cNvPr>
            <p:cNvSpPr/>
            <p:nvPr/>
          </p:nvSpPr>
          <p:spPr>
            <a:xfrm>
              <a:off x="10159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35ED12-D356-77CE-89C7-4BA48CDE9781}"/>
              </a:ext>
            </a:extLst>
          </p:cNvPr>
          <p:cNvGrpSpPr/>
          <p:nvPr/>
        </p:nvGrpSpPr>
        <p:grpSpPr>
          <a:xfrm>
            <a:off x="2032390" y="1270000"/>
            <a:ext cx="9142830" cy="1016000"/>
            <a:chOff x="2032390" y="254000"/>
            <a:chExt cx="9142830" cy="1016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EEC6E8-7708-F547-290E-76D95E445207}"/>
                </a:ext>
              </a:extLst>
            </p:cNvPr>
            <p:cNvSpPr/>
            <p:nvPr/>
          </p:nvSpPr>
          <p:spPr>
            <a:xfrm>
              <a:off x="2032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77F5D6-1CAE-A956-A0E1-4D681456E009}"/>
                </a:ext>
              </a:extLst>
            </p:cNvPr>
            <p:cNvSpPr/>
            <p:nvPr/>
          </p:nvSpPr>
          <p:spPr>
            <a:xfrm>
              <a:off x="3048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318E47-C4B3-59D1-839E-D00D4E00A7BB}"/>
                </a:ext>
              </a:extLst>
            </p:cNvPr>
            <p:cNvSpPr/>
            <p:nvPr/>
          </p:nvSpPr>
          <p:spPr>
            <a:xfrm>
              <a:off x="406478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3650F-EC42-4DA4-B020-045273CFECEB}"/>
                </a:ext>
              </a:extLst>
            </p:cNvPr>
            <p:cNvSpPr/>
            <p:nvPr/>
          </p:nvSpPr>
          <p:spPr>
            <a:xfrm>
              <a:off x="5080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3569F-AA7A-10D4-644C-E88B420E0DF7}"/>
                </a:ext>
              </a:extLst>
            </p:cNvPr>
            <p:cNvSpPr/>
            <p:nvPr/>
          </p:nvSpPr>
          <p:spPr>
            <a:xfrm>
              <a:off x="6096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98F7D5-8BFF-2768-3D16-0D1A1A006445}"/>
                </a:ext>
              </a:extLst>
            </p:cNvPr>
            <p:cNvSpPr/>
            <p:nvPr/>
          </p:nvSpPr>
          <p:spPr>
            <a:xfrm>
              <a:off x="7111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B6381F-22ED-930B-2689-A7CCB78D0774}"/>
                </a:ext>
              </a:extLst>
            </p:cNvPr>
            <p:cNvSpPr/>
            <p:nvPr/>
          </p:nvSpPr>
          <p:spPr>
            <a:xfrm>
              <a:off x="8128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7E73CC-6DF0-7C26-CCA6-32935E7730FB}"/>
                </a:ext>
              </a:extLst>
            </p:cNvPr>
            <p:cNvSpPr/>
            <p:nvPr/>
          </p:nvSpPr>
          <p:spPr>
            <a:xfrm>
              <a:off x="9144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6756B9-1D41-6E13-412A-AEEC38685BE9}"/>
                </a:ext>
              </a:extLst>
            </p:cNvPr>
            <p:cNvSpPr/>
            <p:nvPr/>
          </p:nvSpPr>
          <p:spPr>
            <a:xfrm>
              <a:off x="10159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4E533-8564-1A4E-0245-F5F9A5855455}"/>
              </a:ext>
            </a:extLst>
          </p:cNvPr>
          <p:cNvGrpSpPr/>
          <p:nvPr/>
        </p:nvGrpSpPr>
        <p:grpSpPr>
          <a:xfrm>
            <a:off x="2838645" y="2946400"/>
            <a:ext cx="8127220" cy="1016000"/>
            <a:chOff x="2032390" y="254000"/>
            <a:chExt cx="8127220" cy="101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00C29D-C0A2-CCBD-8577-313EA1E83FBF}"/>
                </a:ext>
              </a:extLst>
            </p:cNvPr>
            <p:cNvSpPr/>
            <p:nvPr/>
          </p:nvSpPr>
          <p:spPr>
            <a:xfrm>
              <a:off x="2032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32F728-40E9-7451-F4C0-911562E8D82F}"/>
                </a:ext>
              </a:extLst>
            </p:cNvPr>
            <p:cNvSpPr/>
            <p:nvPr/>
          </p:nvSpPr>
          <p:spPr>
            <a:xfrm>
              <a:off x="3048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1EFBF4-0AA5-AD58-8869-E54406B0D6E0}"/>
                </a:ext>
              </a:extLst>
            </p:cNvPr>
            <p:cNvSpPr/>
            <p:nvPr/>
          </p:nvSpPr>
          <p:spPr>
            <a:xfrm>
              <a:off x="406478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B39A3F-37F7-A98E-3416-5698B47DD252}"/>
                </a:ext>
              </a:extLst>
            </p:cNvPr>
            <p:cNvSpPr/>
            <p:nvPr/>
          </p:nvSpPr>
          <p:spPr>
            <a:xfrm>
              <a:off x="5080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49FE0B-EE96-52F5-5DC3-4A30AEBBD707}"/>
                </a:ext>
              </a:extLst>
            </p:cNvPr>
            <p:cNvSpPr/>
            <p:nvPr/>
          </p:nvSpPr>
          <p:spPr>
            <a:xfrm>
              <a:off x="6096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1C8D3B-C15E-5EE2-50D9-ABE7F990E9D0}"/>
                </a:ext>
              </a:extLst>
            </p:cNvPr>
            <p:cNvSpPr/>
            <p:nvPr/>
          </p:nvSpPr>
          <p:spPr>
            <a:xfrm>
              <a:off x="7111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8E72CA-CAFE-737D-A62C-FF410A8C6285}"/>
                </a:ext>
              </a:extLst>
            </p:cNvPr>
            <p:cNvSpPr/>
            <p:nvPr/>
          </p:nvSpPr>
          <p:spPr>
            <a:xfrm>
              <a:off x="8128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39391A-E656-4A3C-5E90-D5B40F546111}"/>
                </a:ext>
              </a:extLst>
            </p:cNvPr>
            <p:cNvSpPr/>
            <p:nvPr/>
          </p:nvSpPr>
          <p:spPr>
            <a:xfrm>
              <a:off x="9144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670723-2E24-02A3-D192-EC32F354B3A4}"/>
              </a:ext>
            </a:extLst>
          </p:cNvPr>
          <p:cNvGrpSpPr/>
          <p:nvPr/>
        </p:nvGrpSpPr>
        <p:grpSpPr>
          <a:xfrm>
            <a:off x="2838645" y="3962400"/>
            <a:ext cx="8127220" cy="1016000"/>
            <a:chOff x="2032390" y="254000"/>
            <a:chExt cx="8127220" cy="1016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6B9BF4-8633-5F75-1E16-4E0133A5D70A}"/>
                </a:ext>
              </a:extLst>
            </p:cNvPr>
            <p:cNvSpPr/>
            <p:nvPr/>
          </p:nvSpPr>
          <p:spPr>
            <a:xfrm>
              <a:off x="2032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48F3F7-3693-4C55-92EC-953574CF31AB}"/>
                </a:ext>
              </a:extLst>
            </p:cNvPr>
            <p:cNvSpPr/>
            <p:nvPr/>
          </p:nvSpPr>
          <p:spPr>
            <a:xfrm>
              <a:off x="3048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4E4E34-1585-B94F-B26C-1EB9FB545DB6}"/>
                </a:ext>
              </a:extLst>
            </p:cNvPr>
            <p:cNvSpPr/>
            <p:nvPr/>
          </p:nvSpPr>
          <p:spPr>
            <a:xfrm>
              <a:off x="406478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FD31AA4-4C9C-1168-76C9-4C50F2121490}"/>
                </a:ext>
              </a:extLst>
            </p:cNvPr>
            <p:cNvSpPr/>
            <p:nvPr/>
          </p:nvSpPr>
          <p:spPr>
            <a:xfrm>
              <a:off x="5080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EE9382E-27EE-2FAE-63A9-4CC60387C1BD}"/>
                </a:ext>
              </a:extLst>
            </p:cNvPr>
            <p:cNvSpPr/>
            <p:nvPr/>
          </p:nvSpPr>
          <p:spPr>
            <a:xfrm>
              <a:off x="6096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FAE291-0684-EEC4-7FC9-355E52B44B58}"/>
                </a:ext>
              </a:extLst>
            </p:cNvPr>
            <p:cNvSpPr/>
            <p:nvPr/>
          </p:nvSpPr>
          <p:spPr>
            <a:xfrm>
              <a:off x="711161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089BD5-AAC0-96EA-C249-F04200225AF1}"/>
                </a:ext>
              </a:extLst>
            </p:cNvPr>
            <p:cNvSpPr/>
            <p:nvPr/>
          </p:nvSpPr>
          <p:spPr>
            <a:xfrm>
              <a:off x="812839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8EE6F0-C04D-0E26-2B57-2DA9130CD3ED}"/>
                </a:ext>
              </a:extLst>
            </p:cNvPr>
            <p:cNvSpPr/>
            <p:nvPr/>
          </p:nvSpPr>
          <p:spPr>
            <a:xfrm>
              <a:off x="9144000" y="254000"/>
              <a:ext cx="1015610" cy="101600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1721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8</cp:revision>
  <dcterms:created xsi:type="dcterms:W3CDTF">2022-05-31T21:22:14Z</dcterms:created>
  <dcterms:modified xsi:type="dcterms:W3CDTF">2022-06-14T02:31:27Z</dcterms:modified>
</cp:coreProperties>
</file>