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69" y="2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2D64-0859-4AAC-91F0-95C6BE85C3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ACF9-6513-4A76-BB0A-B68FDD93E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8F1C5-0A15-4981-B2BF-635054297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D0B11-BE5C-4639-AC99-722B311D2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DC666-36C5-41DE-9560-4A14CDDF9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907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E83AB-D65C-4D36-A03D-68C460DF5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4CB598-4023-4AE4-8F2F-AA66E5EED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56AF0-33EE-4236-B2AC-B0E736049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241C5-9461-46F1-9C2E-247A96FAE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D66A7-DE14-475B-AD30-52649F28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8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33E3-BA2A-4B12-903A-C9AEEC2C4E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C2566B-7FA8-4A64-9C19-6CDEF7920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16796-FDA2-47A0-955B-006492A16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046B9-593C-4AA6-A0BC-AFB339E09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D376F-89E0-4850-9067-4D71DE35F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5757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71694-A70C-46CF-838F-47B2A3739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6913A-D3F9-4BC6-AB93-64B94769E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0ECB3-78FD-4224-ADC0-D87276BF1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00181-4F59-4F1C-B84D-9995FDD2F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D3EC5-E8D8-4307-805A-559127983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964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B4417-765D-4F5A-A601-2618252C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6B822-C72D-4243-8459-C1727468C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EEF32-7DC3-4213-9976-FE5723E0B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A54A0-2A8A-4956-850A-D6E4B50E2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B5209-E8F9-4F1B-931E-7FA0440C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74853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289F0-9561-4886-A486-9550D7037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D2D2B-0417-42FD-9061-A6CA6692E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6858B-82F4-4366-B707-F6F3BAF44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23CD2-BCCE-4E36-B702-150B3DEDA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8295F-E7A0-465B-B079-14F28F1A4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809EF-2FDB-4C1F-8981-27B6EE43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939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3183E-9CBE-43D4-B15D-D9ACDF4D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E985D-2700-4E27-A60A-82593C24E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F3DFA-6CBE-4E50-A495-31AE3C47D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D94A6C-C4F7-4354-9D82-48A0666C2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CAC954-B667-4358-82E2-351737CA6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2E7C98-E38D-439C-B0AC-F471F73ED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EE1056-7F76-4818-B893-A2D1577F1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864458-62A8-41D5-850E-7FC9ED1AE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182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A7C9A-8564-4EF3-8681-0FEF09406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6DEE38-AB9C-4C4E-A66F-B589205CF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15BB2-01D5-49BD-8319-14E1EFED3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BBEA17-F455-48F8-B4FA-A1801A269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86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913B4-5289-4E05-B6EB-F934ED7EE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04D313-8BFD-4941-B340-DC8FC49B9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1603A-1FC6-4907-8FA8-2A46BA14E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055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A6929-7DCB-48DE-9106-4D64FEDA6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C6E16-64AA-4C76-B11A-5130CD722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7C636-F3B0-4FAD-846D-D5C30D818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2E14D-96D5-4B3D-BD15-4246C3EE3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F0FA7-7F18-4294-BEAD-52481F660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3D19D-220A-40CA-BD91-84DA1E50C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243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232D4-E083-44E0-8CEC-CB31AE9E8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99ED05-6F4A-43CF-AA68-DBA21B8D0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4AC0A-C813-471E-9E46-B2ED90151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5F4FC1-4A1D-46C0-887A-616B6816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510F9-32C4-4AB3-918D-ED19E0399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E05C4-A47B-40BE-B660-ABBF6136F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972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E08B5-C25A-4282-A079-0B1C33FDD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9C968-337B-4A60-B6A5-B90766270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1638C-47A7-43C8-8BF7-EBE88C3FA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04C02-F710-420C-A73A-DFE64360D009}" type="datetimeFigureOut">
              <a:rPr lang="en-NZ" smtClean="0"/>
              <a:t>5/05/2022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21A31-3D22-4BDA-94FD-6879DD1D4D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E26C3-32CA-4726-8AC9-54DA7A60C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05E97-A9A5-478D-A7C1-E399CDF93C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5389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ACC8F1E-4B23-4A62-B6B7-F166CB323F1D}"/>
              </a:ext>
            </a:extLst>
          </p:cNvPr>
          <p:cNvGrpSpPr/>
          <p:nvPr/>
        </p:nvGrpSpPr>
        <p:grpSpPr>
          <a:xfrm>
            <a:off x="1386507" y="1967104"/>
            <a:ext cx="3343510" cy="2923792"/>
            <a:chOff x="1822237" y="2416384"/>
            <a:chExt cx="4493513" cy="3929433"/>
          </a:xfrm>
          <a:solidFill>
            <a:schemeClr val="accent2">
              <a:lumMod val="60000"/>
              <a:lumOff val="40000"/>
            </a:schemeClr>
          </a:solidFill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1EDF643-9665-41A3-B155-9422FE7C4CE1}"/>
                </a:ext>
              </a:extLst>
            </p:cNvPr>
            <p:cNvGrpSpPr/>
            <p:nvPr/>
          </p:nvGrpSpPr>
          <p:grpSpPr>
            <a:xfrm>
              <a:off x="3510983" y="2982986"/>
              <a:ext cx="1124987" cy="1687464"/>
              <a:chOff x="4700073" y="2866512"/>
              <a:chExt cx="1124987" cy="1687464"/>
            </a:xfrm>
            <a:grpFill/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AB03041-928F-488C-9028-208FFBAD3A07}"/>
                  </a:ext>
                </a:extLst>
              </p:cNvPr>
              <p:cNvSpPr/>
              <p:nvPr/>
            </p:nvSpPr>
            <p:spPr>
              <a:xfrm>
                <a:off x="5260007" y="3429000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C0DC9BD-FEBC-476A-8114-968CF1FE624A}"/>
                  </a:ext>
                </a:extLst>
              </p:cNvPr>
              <p:cNvSpPr/>
              <p:nvPr/>
            </p:nvSpPr>
            <p:spPr>
              <a:xfrm>
                <a:off x="5257442" y="3991488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7FEE359-22E1-4DB9-A91A-CB00C79EDE45}"/>
                  </a:ext>
                </a:extLst>
              </p:cNvPr>
              <p:cNvSpPr/>
              <p:nvPr/>
            </p:nvSpPr>
            <p:spPr>
              <a:xfrm>
                <a:off x="5262572" y="2866512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0FC717D-A2BE-4429-8A3F-BCBA8E2B5E27}"/>
                  </a:ext>
                </a:extLst>
              </p:cNvPr>
              <p:cNvSpPr/>
              <p:nvPr/>
            </p:nvSpPr>
            <p:spPr>
              <a:xfrm>
                <a:off x="4700073" y="3429000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B357AD9-655D-4420-AA14-49F32197E81C}"/>
                  </a:ext>
                </a:extLst>
              </p:cNvPr>
              <p:cNvSpPr/>
              <p:nvPr/>
            </p:nvSpPr>
            <p:spPr>
              <a:xfrm>
                <a:off x="4707768" y="3991488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58E22B5-FAE0-4071-9203-04A5BF380109}"/>
                </a:ext>
              </a:extLst>
            </p:cNvPr>
            <p:cNvSpPr/>
            <p:nvPr/>
          </p:nvSpPr>
          <p:spPr>
            <a:xfrm>
              <a:off x="3513559" y="2982986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CFBE8A1-C9A7-4536-B537-816407317295}"/>
                </a:ext>
              </a:extLst>
            </p:cNvPr>
            <p:cNvSpPr/>
            <p:nvPr/>
          </p:nvSpPr>
          <p:spPr>
            <a:xfrm>
              <a:off x="4628286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EC292C2-F18D-4A84-AB65-56A15A5501C7}"/>
                </a:ext>
              </a:extLst>
            </p:cNvPr>
            <p:cNvSpPr/>
            <p:nvPr/>
          </p:nvSpPr>
          <p:spPr>
            <a:xfrm>
              <a:off x="5190774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97D9707-FF13-415D-BECC-E6C51FCF89C8}"/>
                </a:ext>
              </a:extLst>
            </p:cNvPr>
            <p:cNvSpPr/>
            <p:nvPr/>
          </p:nvSpPr>
          <p:spPr>
            <a:xfrm>
              <a:off x="2387290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CF7B790-C735-4865-9402-2A6987FE42D0}"/>
                </a:ext>
              </a:extLst>
            </p:cNvPr>
            <p:cNvSpPr/>
            <p:nvPr/>
          </p:nvSpPr>
          <p:spPr>
            <a:xfrm>
              <a:off x="2949778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AA28006-02FC-42E6-88F9-A20685B94136}"/>
                </a:ext>
              </a:extLst>
            </p:cNvPr>
            <p:cNvSpPr/>
            <p:nvPr/>
          </p:nvSpPr>
          <p:spPr>
            <a:xfrm>
              <a:off x="4371757" y="4668360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AC32FC-E400-40AE-80DE-84E91286968F}"/>
                </a:ext>
              </a:extLst>
            </p:cNvPr>
            <p:cNvSpPr/>
            <p:nvPr/>
          </p:nvSpPr>
          <p:spPr>
            <a:xfrm>
              <a:off x="4931680" y="5220841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7DD7EF4-3DB2-45DA-894C-D4BED8AB6E39}"/>
                </a:ext>
              </a:extLst>
            </p:cNvPr>
            <p:cNvSpPr/>
            <p:nvPr/>
          </p:nvSpPr>
          <p:spPr>
            <a:xfrm>
              <a:off x="2669237" y="5222215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7DB1D61-9423-41AA-962E-80B0B9C31D96}"/>
                </a:ext>
              </a:extLst>
            </p:cNvPr>
            <p:cNvSpPr/>
            <p:nvPr/>
          </p:nvSpPr>
          <p:spPr>
            <a:xfrm>
              <a:off x="3228087" y="4670450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C28489-2C73-484B-9C4A-6914012D705F}"/>
                </a:ext>
              </a:extLst>
            </p:cNvPr>
            <p:cNvSpPr/>
            <p:nvPr/>
          </p:nvSpPr>
          <p:spPr>
            <a:xfrm>
              <a:off x="3783272" y="241638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C67D4FC-DED9-4DAB-A09C-82D47C918B9B}"/>
                </a:ext>
              </a:extLst>
            </p:cNvPr>
            <p:cNvSpPr/>
            <p:nvPr/>
          </p:nvSpPr>
          <p:spPr>
            <a:xfrm>
              <a:off x="5753262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43E00C9-D39D-450E-9B6F-49AC1C6E0B50}"/>
                </a:ext>
              </a:extLst>
            </p:cNvPr>
            <p:cNvSpPr/>
            <p:nvPr/>
          </p:nvSpPr>
          <p:spPr>
            <a:xfrm>
              <a:off x="1822237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5A59A03-63FF-44D1-99D5-285A3605A3EC}"/>
                </a:ext>
              </a:extLst>
            </p:cNvPr>
            <p:cNvSpPr/>
            <p:nvPr/>
          </p:nvSpPr>
          <p:spPr>
            <a:xfrm>
              <a:off x="5494168" y="5783329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0BE8151-ED10-4426-B78D-7D3D7882B8A6}"/>
                </a:ext>
              </a:extLst>
            </p:cNvPr>
            <p:cNvSpPr/>
            <p:nvPr/>
          </p:nvSpPr>
          <p:spPr>
            <a:xfrm>
              <a:off x="2097090" y="5783329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E271EE2-1C93-44C2-AE3C-0DEE56C03632}"/>
              </a:ext>
            </a:extLst>
          </p:cNvPr>
          <p:cNvGrpSpPr/>
          <p:nvPr/>
        </p:nvGrpSpPr>
        <p:grpSpPr>
          <a:xfrm>
            <a:off x="6685766" y="1839766"/>
            <a:ext cx="3489496" cy="2632597"/>
            <a:chOff x="7416890" y="1016062"/>
            <a:chExt cx="4484078" cy="3382944"/>
          </a:xfrm>
          <a:solidFill>
            <a:schemeClr val="accent2"/>
          </a:solidFill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EBB9F9E-33E4-4E91-BB23-9139643E5BEC}"/>
                </a:ext>
              </a:extLst>
            </p:cNvPr>
            <p:cNvSpPr/>
            <p:nvPr/>
          </p:nvSpPr>
          <p:spPr>
            <a:xfrm>
              <a:off x="9107709" y="1605784"/>
              <a:ext cx="1114738" cy="16894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F75057C-3D15-440F-8663-A3015DFC26D3}"/>
                </a:ext>
              </a:extLst>
            </p:cNvPr>
            <p:cNvSpPr txBox="1"/>
            <p:nvPr/>
          </p:nvSpPr>
          <p:spPr>
            <a:xfrm>
              <a:off x="9163225" y="2203850"/>
              <a:ext cx="1012785" cy="59324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3 x 2</a:t>
              </a:r>
              <a:endParaRPr lang="en-NZ" sz="2400" dirty="0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295DD4A-8AE9-4C40-9478-01D1B58FA3AB}"/>
                </a:ext>
              </a:extLst>
            </p:cNvPr>
            <p:cNvGrpSpPr/>
            <p:nvPr/>
          </p:nvGrpSpPr>
          <p:grpSpPr>
            <a:xfrm>
              <a:off x="10217334" y="1603694"/>
              <a:ext cx="1683634" cy="562488"/>
              <a:chOff x="10217334" y="1603694"/>
              <a:chExt cx="1683634" cy="562488"/>
            </a:xfrm>
            <a:grpFill/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FCF3A28-A31E-4C93-A5DF-3EEF06FBFC50}"/>
                  </a:ext>
                </a:extLst>
              </p:cNvPr>
              <p:cNvSpPr/>
              <p:nvPr/>
            </p:nvSpPr>
            <p:spPr>
              <a:xfrm>
                <a:off x="10217334" y="1603694"/>
                <a:ext cx="1683634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D5BCB39-7726-47E8-8408-5EFB8BB062BE}"/>
                  </a:ext>
                </a:extLst>
              </p:cNvPr>
              <p:cNvSpPr txBox="1"/>
              <p:nvPr/>
            </p:nvSpPr>
            <p:spPr>
              <a:xfrm>
                <a:off x="10664152" y="1673475"/>
                <a:ext cx="818134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  <a:endParaRPr lang="en-NZ" sz="2400" dirty="0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3E6F737-A38D-4A65-B27E-4CEA836F0EBA}"/>
                </a:ext>
              </a:extLst>
            </p:cNvPr>
            <p:cNvGrpSpPr/>
            <p:nvPr/>
          </p:nvGrpSpPr>
          <p:grpSpPr>
            <a:xfrm>
              <a:off x="7416890" y="1603694"/>
              <a:ext cx="1683634" cy="562488"/>
              <a:chOff x="10245470" y="1603694"/>
              <a:chExt cx="1683634" cy="562488"/>
            </a:xfrm>
            <a:grpFill/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868C717-FE08-489E-8EF9-7EDF6BFDD62D}"/>
                  </a:ext>
                </a:extLst>
              </p:cNvPr>
              <p:cNvSpPr/>
              <p:nvPr/>
            </p:nvSpPr>
            <p:spPr>
              <a:xfrm>
                <a:off x="10245470" y="1603694"/>
                <a:ext cx="1683634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FDC4027-9102-46C0-B5A0-002E6B8FD7FD}"/>
                  </a:ext>
                </a:extLst>
              </p:cNvPr>
              <p:cNvSpPr txBox="1"/>
              <p:nvPr/>
            </p:nvSpPr>
            <p:spPr>
              <a:xfrm>
                <a:off x="10664152" y="1673475"/>
                <a:ext cx="818134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  <a:endParaRPr lang="en-NZ" sz="2400" dirty="0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88C4563-28AE-417F-B157-8C49A52F727B}"/>
                </a:ext>
              </a:extLst>
            </p:cNvPr>
            <p:cNvGrpSpPr/>
            <p:nvPr/>
          </p:nvGrpSpPr>
          <p:grpSpPr>
            <a:xfrm rot="2687971">
              <a:off x="9880903" y="3836518"/>
              <a:ext cx="1889324" cy="562488"/>
              <a:chOff x="10231402" y="1603694"/>
              <a:chExt cx="1683634" cy="562488"/>
            </a:xfrm>
            <a:grpFill/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41F16C7E-8A96-4938-924B-98D0676017C4}"/>
                  </a:ext>
                </a:extLst>
              </p:cNvPr>
              <p:cNvSpPr/>
              <p:nvPr/>
            </p:nvSpPr>
            <p:spPr>
              <a:xfrm>
                <a:off x="10231402" y="1603694"/>
                <a:ext cx="1683634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BB1F6FD-C800-499A-B13B-D7F692246B32}"/>
                  </a:ext>
                </a:extLst>
              </p:cNvPr>
              <p:cNvSpPr txBox="1"/>
              <p:nvPr/>
            </p:nvSpPr>
            <p:spPr>
              <a:xfrm>
                <a:off x="10641966" y="1629037"/>
                <a:ext cx="818134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  <a:endParaRPr lang="en-NZ" sz="2400" dirty="0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156703E7-5842-40B3-B213-CBA8F1EAA28C}"/>
                </a:ext>
              </a:extLst>
            </p:cNvPr>
            <p:cNvGrpSpPr/>
            <p:nvPr/>
          </p:nvGrpSpPr>
          <p:grpSpPr>
            <a:xfrm rot="18912029" flipH="1">
              <a:off x="7600547" y="3801190"/>
              <a:ext cx="1889324" cy="562488"/>
              <a:chOff x="10231402" y="1603694"/>
              <a:chExt cx="1683634" cy="562488"/>
            </a:xfrm>
            <a:grpFill/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B65F1D5-397C-44D9-8C8F-6F59059CB57D}"/>
                  </a:ext>
                </a:extLst>
              </p:cNvPr>
              <p:cNvSpPr/>
              <p:nvPr/>
            </p:nvSpPr>
            <p:spPr>
              <a:xfrm>
                <a:off x="10231402" y="1603694"/>
                <a:ext cx="1683634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4A43444-4EF6-4423-ADC8-D83C999135B7}"/>
                  </a:ext>
                </a:extLst>
              </p:cNvPr>
              <p:cNvSpPr txBox="1"/>
              <p:nvPr/>
            </p:nvSpPr>
            <p:spPr>
              <a:xfrm>
                <a:off x="10664152" y="1673475"/>
                <a:ext cx="818134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  <a:endParaRPr lang="en-NZ" sz="2400" dirty="0"/>
              </a:p>
            </p:txBody>
          </p:sp>
        </p:grp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BE9A77E-23E2-473A-BC45-30F54DAA20AD}"/>
                </a:ext>
              </a:extLst>
            </p:cNvPr>
            <p:cNvSpPr/>
            <p:nvPr/>
          </p:nvSpPr>
          <p:spPr>
            <a:xfrm>
              <a:off x="9385341" y="1016062"/>
              <a:ext cx="599792" cy="56248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9454C56-1EA6-4E95-8C48-412A162EC5AC}"/>
                </a:ext>
              </a:extLst>
            </p:cNvPr>
            <p:cNvSpPr txBox="1"/>
            <p:nvPr/>
          </p:nvSpPr>
          <p:spPr>
            <a:xfrm>
              <a:off x="9525803" y="1093707"/>
              <a:ext cx="342814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1</a:t>
              </a:r>
              <a:endParaRPr lang="en-NZ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301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161BCEE-B095-4F07-89E0-04E391BFA5C9}"/>
              </a:ext>
            </a:extLst>
          </p:cNvPr>
          <p:cNvGrpSpPr/>
          <p:nvPr/>
        </p:nvGrpSpPr>
        <p:grpSpPr>
          <a:xfrm>
            <a:off x="4097311" y="1896037"/>
            <a:ext cx="3489496" cy="2632597"/>
            <a:chOff x="7416890" y="1016062"/>
            <a:chExt cx="4484078" cy="3382944"/>
          </a:xfrm>
          <a:solidFill>
            <a:schemeClr val="accent2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60DF8E4-2019-465F-B9E5-B9DF62BDA785}"/>
                </a:ext>
              </a:extLst>
            </p:cNvPr>
            <p:cNvSpPr/>
            <p:nvPr/>
          </p:nvSpPr>
          <p:spPr>
            <a:xfrm>
              <a:off x="9107709" y="1605784"/>
              <a:ext cx="1114738" cy="16894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FED86BD-2E37-44E1-9806-2B3391EDFB86}"/>
                </a:ext>
              </a:extLst>
            </p:cNvPr>
            <p:cNvSpPr txBox="1"/>
            <p:nvPr/>
          </p:nvSpPr>
          <p:spPr>
            <a:xfrm>
              <a:off x="9163225" y="2203850"/>
              <a:ext cx="1012785" cy="59324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3 x 2</a:t>
              </a:r>
              <a:endParaRPr lang="en-NZ" sz="2400" dirty="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5465989-AEC8-4816-8BBE-7CECDF9A4555}"/>
                </a:ext>
              </a:extLst>
            </p:cNvPr>
            <p:cNvGrpSpPr/>
            <p:nvPr/>
          </p:nvGrpSpPr>
          <p:grpSpPr>
            <a:xfrm>
              <a:off x="10217334" y="1603694"/>
              <a:ext cx="1683634" cy="562488"/>
              <a:chOff x="10217334" y="1603694"/>
              <a:chExt cx="1683634" cy="562488"/>
            </a:xfrm>
            <a:grpFill/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7F70CB4-A760-4CF3-B913-97BD96536C0C}"/>
                  </a:ext>
                </a:extLst>
              </p:cNvPr>
              <p:cNvSpPr/>
              <p:nvPr/>
            </p:nvSpPr>
            <p:spPr>
              <a:xfrm>
                <a:off x="10217334" y="1603694"/>
                <a:ext cx="1683634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3629413-CBA5-447A-B06B-3404F8A01551}"/>
                  </a:ext>
                </a:extLst>
              </p:cNvPr>
              <p:cNvSpPr txBox="1"/>
              <p:nvPr/>
            </p:nvSpPr>
            <p:spPr>
              <a:xfrm>
                <a:off x="10664152" y="1673475"/>
                <a:ext cx="818134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  <a:endParaRPr lang="en-NZ" sz="2400" dirty="0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726BF51-B0C5-4955-9415-52560BE498C8}"/>
                </a:ext>
              </a:extLst>
            </p:cNvPr>
            <p:cNvGrpSpPr/>
            <p:nvPr/>
          </p:nvGrpSpPr>
          <p:grpSpPr>
            <a:xfrm>
              <a:off x="7416890" y="1603694"/>
              <a:ext cx="1683634" cy="562488"/>
              <a:chOff x="10245470" y="1603694"/>
              <a:chExt cx="1683634" cy="562488"/>
            </a:xfrm>
            <a:grpFill/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FDF16BF-ED5E-4A5C-A491-8452C6BD9DEF}"/>
                  </a:ext>
                </a:extLst>
              </p:cNvPr>
              <p:cNvSpPr/>
              <p:nvPr/>
            </p:nvSpPr>
            <p:spPr>
              <a:xfrm>
                <a:off x="10245470" y="1603694"/>
                <a:ext cx="1683634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47DFE78-AB63-43DD-987E-FBB0B61CF5AF}"/>
                  </a:ext>
                </a:extLst>
              </p:cNvPr>
              <p:cNvSpPr txBox="1"/>
              <p:nvPr/>
            </p:nvSpPr>
            <p:spPr>
              <a:xfrm>
                <a:off x="10664152" y="1673475"/>
                <a:ext cx="818134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  <a:endParaRPr lang="en-NZ" sz="2400" dirty="0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A1E0D6F-4E46-4DF4-BD75-AEF10871BBFE}"/>
                </a:ext>
              </a:extLst>
            </p:cNvPr>
            <p:cNvGrpSpPr/>
            <p:nvPr/>
          </p:nvGrpSpPr>
          <p:grpSpPr>
            <a:xfrm rot="2687971">
              <a:off x="9880903" y="3836518"/>
              <a:ext cx="1889324" cy="562488"/>
              <a:chOff x="10231402" y="1603694"/>
              <a:chExt cx="1683634" cy="562488"/>
            </a:xfrm>
            <a:grpFill/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E15FBA4-7B14-4E9E-B47E-334A54C1D873}"/>
                  </a:ext>
                </a:extLst>
              </p:cNvPr>
              <p:cNvSpPr/>
              <p:nvPr/>
            </p:nvSpPr>
            <p:spPr>
              <a:xfrm>
                <a:off x="10231402" y="1603694"/>
                <a:ext cx="1683634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032EDEA-37AE-4C07-ACEC-50C13D7FE498}"/>
                  </a:ext>
                </a:extLst>
              </p:cNvPr>
              <p:cNvSpPr txBox="1"/>
              <p:nvPr/>
            </p:nvSpPr>
            <p:spPr>
              <a:xfrm>
                <a:off x="10641966" y="1629037"/>
                <a:ext cx="818134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  <a:endParaRPr lang="en-NZ" sz="2400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5964C37-7CAD-4780-9628-3C875127E36B}"/>
                </a:ext>
              </a:extLst>
            </p:cNvPr>
            <p:cNvGrpSpPr/>
            <p:nvPr/>
          </p:nvGrpSpPr>
          <p:grpSpPr>
            <a:xfrm rot="18912029" flipH="1">
              <a:off x="7600547" y="3801190"/>
              <a:ext cx="1889324" cy="562488"/>
              <a:chOff x="10231402" y="1603694"/>
              <a:chExt cx="1683634" cy="562488"/>
            </a:xfrm>
            <a:grpFill/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5F6A782-1560-419E-AD50-D22DAF6AD26C}"/>
                  </a:ext>
                </a:extLst>
              </p:cNvPr>
              <p:cNvSpPr/>
              <p:nvPr/>
            </p:nvSpPr>
            <p:spPr>
              <a:xfrm>
                <a:off x="10231402" y="1603694"/>
                <a:ext cx="1683634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7598CE-817F-4F29-ADAD-FB64D4AF7599}"/>
                  </a:ext>
                </a:extLst>
              </p:cNvPr>
              <p:cNvSpPr txBox="1"/>
              <p:nvPr/>
            </p:nvSpPr>
            <p:spPr>
              <a:xfrm>
                <a:off x="10664152" y="1673475"/>
                <a:ext cx="818134" cy="4616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3</a:t>
                </a:r>
                <a:endParaRPr lang="en-NZ" sz="2400" dirty="0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61FCFC0-5847-4FED-B056-2203CC0CA6D9}"/>
                </a:ext>
              </a:extLst>
            </p:cNvPr>
            <p:cNvSpPr/>
            <p:nvPr/>
          </p:nvSpPr>
          <p:spPr>
            <a:xfrm>
              <a:off x="9385341" y="1016062"/>
              <a:ext cx="599792" cy="56248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210249E-1D18-40B9-8B2F-3EA5C1FA671A}"/>
                </a:ext>
              </a:extLst>
            </p:cNvPr>
            <p:cNvSpPr txBox="1"/>
            <p:nvPr/>
          </p:nvSpPr>
          <p:spPr>
            <a:xfrm>
              <a:off x="9525803" y="1093707"/>
              <a:ext cx="342814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1</a:t>
              </a:r>
              <a:endParaRPr lang="en-NZ" sz="240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F5650C1-F28F-493D-AEA7-61693D37C37F}"/>
              </a:ext>
            </a:extLst>
          </p:cNvPr>
          <p:cNvGrpSpPr/>
          <p:nvPr/>
        </p:nvGrpSpPr>
        <p:grpSpPr>
          <a:xfrm>
            <a:off x="629482" y="2316429"/>
            <a:ext cx="2675637" cy="2031098"/>
            <a:chOff x="7955345" y="1556275"/>
            <a:chExt cx="3438250" cy="2610005"/>
          </a:xfrm>
          <a:solidFill>
            <a:schemeClr val="accent2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8E0BF62-B314-44D0-AE7C-08BA860DAD10}"/>
                </a:ext>
              </a:extLst>
            </p:cNvPr>
            <p:cNvSpPr/>
            <p:nvPr/>
          </p:nvSpPr>
          <p:spPr>
            <a:xfrm>
              <a:off x="9107709" y="2135138"/>
              <a:ext cx="1114738" cy="1160134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C343340-38BB-4330-AC93-9D50B83E3E2C}"/>
                </a:ext>
              </a:extLst>
            </p:cNvPr>
            <p:cNvSpPr txBox="1"/>
            <p:nvPr/>
          </p:nvSpPr>
          <p:spPr>
            <a:xfrm>
              <a:off x="9158685" y="2382446"/>
              <a:ext cx="1012785" cy="59324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2 x 2</a:t>
              </a:r>
              <a:endParaRPr lang="en-NZ" sz="2400" dirty="0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D226795-99B9-4DAC-8471-BC931BE5003F}"/>
                </a:ext>
              </a:extLst>
            </p:cNvPr>
            <p:cNvGrpSpPr/>
            <p:nvPr/>
          </p:nvGrpSpPr>
          <p:grpSpPr>
            <a:xfrm>
              <a:off x="10217335" y="2164310"/>
              <a:ext cx="1176260" cy="593251"/>
              <a:chOff x="10217335" y="2164310"/>
              <a:chExt cx="1176260" cy="593251"/>
            </a:xfrm>
            <a:grpFill/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E561D45B-5A78-4535-BCF0-029621F4337A}"/>
                  </a:ext>
                </a:extLst>
              </p:cNvPr>
              <p:cNvSpPr/>
              <p:nvPr/>
            </p:nvSpPr>
            <p:spPr>
              <a:xfrm>
                <a:off x="10217335" y="2164313"/>
                <a:ext cx="1176260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3160865-04FB-4C0A-9773-1F5889A77849}"/>
                  </a:ext>
                </a:extLst>
              </p:cNvPr>
              <p:cNvSpPr txBox="1"/>
              <p:nvPr/>
            </p:nvSpPr>
            <p:spPr>
              <a:xfrm>
                <a:off x="10510933" y="2164310"/>
                <a:ext cx="637344" cy="59325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  <a:endParaRPr lang="en-NZ" sz="2400" dirty="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FF30B75-A5CB-491D-B4FA-37E5D3CE926E}"/>
                </a:ext>
              </a:extLst>
            </p:cNvPr>
            <p:cNvGrpSpPr/>
            <p:nvPr/>
          </p:nvGrpSpPr>
          <p:grpSpPr>
            <a:xfrm>
              <a:off x="7955345" y="2149466"/>
              <a:ext cx="1124605" cy="608095"/>
              <a:chOff x="10783925" y="2149466"/>
              <a:chExt cx="1124605" cy="608095"/>
            </a:xfrm>
            <a:grpFill/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A3D0CF38-EC32-46B4-A5E9-A9051BE6F4B6}"/>
                  </a:ext>
                </a:extLst>
              </p:cNvPr>
              <p:cNvSpPr/>
              <p:nvPr/>
            </p:nvSpPr>
            <p:spPr>
              <a:xfrm>
                <a:off x="10783925" y="2149466"/>
                <a:ext cx="1124605" cy="562489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92F756C-7D71-4288-868B-1C86505FCBA2}"/>
                  </a:ext>
                </a:extLst>
              </p:cNvPr>
              <p:cNvSpPr txBox="1"/>
              <p:nvPr/>
            </p:nvSpPr>
            <p:spPr>
              <a:xfrm>
                <a:off x="11149596" y="2164312"/>
                <a:ext cx="546483" cy="5932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  <a:endParaRPr lang="en-NZ" sz="2400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A58B32B-B5C8-4CA9-9C77-8D575C210B42}"/>
                </a:ext>
              </a:extLst>
            </p:cNvPr>
            <p:cNvGrpSpPr/>
            <p:nvPr/>
          </p:nvGrpSpPr>
          <p:grpSpPr>
            <a:xfrm rot="2687971">
              <a:off x="9976821" y="3551142"/>
              <a:ext cx="1101027" cy="615138"/>
              <a:chOff x="10231402" y="1603694"/>
              <a:chExt cx="981159" cy="615138"/>
            </a:xfrm>
            <a:grpFill/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B9D0E4B8-455C-438B-B212-960BD5F021CF}"/>
                  </a:ext>
                </a:extLst>
              </p:cNvPr>
              <p:cNvSpPr/>
              <p:nvPr/>
            </p:nvSpPr>
            <p:spPr>
              <a:xfrm>
                <a:off x="10231402" y="1603694"/>
                <a:ext cx="981159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A13DD42-3576-4ED5-90DE-C70EA74F550D}"/>
                  </a:ext>
                </a:extLst>
              </p:cNvPr>
              <p:cNvSpPr txBox="1"/>
              <p:nvPr/>
            </p:nvSpPr>
            <p:spPr>
              <a:xfrm>
                <a:off x="10334268" y="1625583"/>
                <a:ext cx="818134" cy="5932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  <a:endParaRPr lang="en-NZ" sz="2400" dirty="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A88B658-F166-4A3D-93E7-DC44E669843A}"/>
                </a:ext>
              </a:extLst>
            </p:cNvPr>
            <p:cNvGrpSpPr/>
            <p:nvPr/>
          </p:nvGrpSpPr>
          <p:grpSpPr>
            <a:xfrm rot="18912029" flipH="1">
              <a:off x="8120240" y="3565942"/>
              <a:ext cx="1276676" cy="593249"/>
              <a:chOff x="10231402" y="1582647"/>
              <a:chExt cx="1137685" cy="593249"/>
            </a:xfrm>
            <a:grpFill/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73893BE-2544-4A4D-BD73-F439482C522D}"/>
                  </a:ext>
                </a:extLst>
              </p:cNvPr>
              <p:cNvSpPr/>
              <p:nvPr/>
            </p:nvSpPr>
            <p:spPr>
              <a:xfrm>
                <a:off x="10231402" y="1603693"/>
                <a:ext cx="1137685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C297E61-0B0E-4D4D-BC1B-1F66FEC24B55}"/>
                  </a:ext>
                </a:extLst>
              </p:cNvPr>
              <p:cNvSpPr txBox="1"/>
              <p:nvPr/>
            </p:nvSpPr>
            <p:spPr>
              <a:xfrm>
                <a:off x="10366978" y="1582647"/>
                <a:ext cx="818134" cy="5932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2</a:t>
                </a:r>
                <a:endParaRPr lang="en-NZ" sz="2400" dirty="0"/>
              </a:p>
            </p:txBody>
          </p: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A640579-5997-4018-839B-E0921762DBC1}"/>
                </a:ext>
              </a:extLst>
            </p:cNvPr>
            <p:cNvSpPr/>
            <p:nvPr/>
          </p:nvSpPr>
          <p:spPr>
            <a:xfrm>
              <a:off x="9365182" y="1556275"/>
              <a:ext cx="599791" cy="56248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76DCEF8-C983-43F8-A581-A6F12513822E}"/>
                </a:ext>
              </a:extLst>
            </p:cNvPr>
            <p:cNvSpPr txBox="1"/>
            <p:nvPr/>
          </p:nvSpPr>
          <p:spPr>
            <a:xfrm>
              <a:off x="9482010" y="1564698"/>
              <a:ext cx="34281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1</a:t>
              </a:r>
              <a:endParaRPr lang="en-NZ" sz="2400" dirty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2D2EDF7-2CBF-43D4-BB6C-74A90C4AEF24}"/>
              </a:ext>
            </a:extLst>
          </p:cNvPr>
          <p:cNvGrpSpPr/>
          <p:nvPr/>
        </p:nvGrpSpPr>
        <p:grpSpPr>
          <a:xfrm>
            <a:off x="7930540" y="1427046"/>
            <a:ext cx="4055105" cy="3260280"/>
            <a:chOff x="7072637" y="436425"/>
            <a:chExt cx="5210897" cy="4189529"/>
          </a:xfrm>
          <a:solidFill>
            <a:schemeClr val="accent2"/>
          </a:solidFill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7703E18-4663-4F9D-B639-F91F0A5546D1}"/>
                </a:ext>
              </a:extLst>
            </p:cNvPr>
            <p:cNvSpPr/>
            <p:nvPr/>
          </p:nvSpPr>
          <p:spPr>
            <a:xfrm>
              <a:off x="9107709" y="1001737"/>
              <a:ext cx="1114738" cy="2293537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41AE2D1-3CAB-440E-9BB0-B2B54483E86E}"/>
                </a:ext>
              </a:extLst>
            </p:cNvPr>
            <p:cNvSpPr txBox="1"/>
            <p:nvPr/>
          </p:nvSpPr>
          <p:spPr>
            <a:xfrm>
              <a:off x="9181780" y="1857561"/>
              <a:ext cx="1012785" cy="59324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4 x 2</a:t>
              </a:r>
              <a:endParaRPr lang="en-NZ" sz="2400" dirty="0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F4FF0711-F0AA-4664-94A1-6200370834D1}"/>
                </a:ext>
              </a:extLst>
            </p:cNvPr>
            <p:cNvGrpSpPr/>
            <p:nvPr/>
          </p:nvGrpSpPr>
          <p:grpSpPr>
            <a:xfrm>
              <a:off x="10222447" y="1001736"/>
              <a:ext cx="2045590" cy="605646"/>
              <a:chOff x="10222447" y="1001736"/>
              <a:chExt cx="2045590" cy="605646"/>
            </a:xfrm>
            <a:grpFill/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8B25409-F1D6-4193-AA37-432C6B998BD3}"/>
                  </a:ext>
                </a:extLst>
              </p:cNvPr>
              <p:cNvSpPr/>
              <p:nvPr/>
            </p:nvSpPr>
            <p:spPr>
              <a:xfrm>
                <a:off x="10222447" y="1001736"/>
                <a:ext cx="2045590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463BA90-9F1D-4355-8FC4-6BCCEA7B1B6A}"/>
                  </a:ext>
                </a:extLst>
              </p:cNvPr>
              <p:cNvSpPr txBox="1"/>
              <p:nvPr/>
            </p:nvSpPr>
            <p:spPr>
              <a:xfrm>
                <a:off x="10764355" y="1014134"/>
                <a:ext cx="818133" cy="5932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4</a:t>
                </a:r>
                <a:endParaRPr lang="en-NZ" sz="2400" dirty="0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CCC3FFB7-F272-4FDE-BAD4-D38024E0CF83}"/>
                </a:ext>
              </a:extLst>
            </p:cNvPr>
            <p:cNvGrpSpPr/>
            <p:nvPr/>
          </p:nvGrpSpPr>
          <p:grpSpPr>
            <a:xfrm>
              <a:off x="7072637" y="1005249"/>
              <a:ext cx="2012381" cy="628261"/>
              <a:chOff x="9901217" y="1005249"/>
              <a:chExt cx="2012381" cy="628261"/>
            </a:xfrm>
            <a:grpFill/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463D0D72-D5CA-4170-B788-A77C5E651294}"/>
                  </a:ext>
                </a:extLst>
              </p:cNvPr>
              <p:cNvSpPr/>
              <p:nvPr/>
            </p:nvSpPr>
            <p:spPr>
              <a:xfrm>
                <a:off x="9901217" y="1005249"/>
                <a:ext cx="2012381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F30CEA0-769E-4187-89A7-73404DE056DA}"/>
                  </a:ext>
                </a:extLst>
              </p:cNvPr>
              <p:cNvSpPr txBox="1"/>
              <p:nvPr/>
            </p:nvSpPr>
            <p:spPr>
              <a:xfrm>
                <a:off x="10569302" y="1040262"/>
                <a:ext cx="818133" cy="5932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4</a:t>
                </a:r>
                <a:endParaRPr lang="en-NZ" sz="2400" dirty="0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E3284BDB-BA8E-4F77-82A0-43BDB9DF2DFD}"/>
                </a:ext>
              </a:extLst>
            </p:cNvPr>
            <p:cNvGrpSpPr/>
            <p:nvPr/>
          </p:nvGrpSpPr>
          <p:grpSpPr>
            <a:xfrm rot="2687971">
              <a:off x="9793700" y="4032705"/>
              <a:ext cx="2489834" cy="593249"/>
              <a:chOff x="10231402" y="1588314"/>
              <a:chExt cx="2218767" cy="593249"/>
            </a:xfrm>
            <a:grpFill/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7E5B9C4D-A49D-4E16-BEF7-2E7718E6F71A}"/>
                  </a:ext>
                </a:extLst>
              </p:cNvPr>
              <p:cNvSpPr/>
              <p:nvPr/>
            </p:nvSpPr>
            <p:spPr>
              <a:xfrm>
                <a:off x="10231402" y="1603695"/>
                <a:ext cx="2218767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B8D8ED4-3B1D-409F-AEFB-FB1A04274ADC}"/>
                  </a:ext>
                </a:extLst>
              </p:cNvPr>
              <p:cNvSpPr txBox="1"/>
              <p:nvPr/>
            </p:nvSpPr>
            <p:spPr>
              <a:xfrm>
                <a:off x="10931718" y="1588314"/>
                <a:ext cx="818134" cy="5932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4</a:t>
                </a:r>
                <a:endParaRPr lang="en-NZ" sz="2400" dirty="0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6A6BDBE6-1A1F-4B95-91D6-1B7133AB8FC0}"/>
                </a:ext>
              </a:extLst>
            </p:cNvPr>
            <p:cNvGrpSpPr/>
            <p:nvPr/>
          </p:nvGrpSpPr>
          <p:grpSpPr>
            <a:xfrm rot="18912029" flipH="1">
              <a:off x="7315232" y="3918786"/>
              <a:ext cx="2240500" cy="604681"/>
              <a:chOff x="10231402" y="1603694"/>
              <a:chExt cx="1996578" cy="604681"/>
            </a:xfrm>
            <a:grpFill/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EB1020A1-B5C7-44D1-ACD8-1006E45E07E3}"/>
                  </a:ext>
                </a:extLst>
              </p:cNvPr>
              <p:cNvSpPr/>
              <p:nvPr/>
            </p:nvSpPr>
            <p:spPr>
              <a:xfrm>
                <a:off x="10231402" y="1603694"/>
                <a:ext cx="1996578" cy="562488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D793C3F-6A84-4743-B7C7-41E38C75F7C9}"/>
                  </a:ext>
                </a:extLst>
              </p:cNvPr>
              <p:cNvSpPr txBox="1"/>
              <p:nvPr/>
            </p:nvSpPr>
            <p:spPr>
              <a:xfrm>
                <a:off x="10754614" y="1615126"/>
                <a:ext cx="818134" cy="593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4</a:t>
                </a:r>
                <a:endParaRPr lang="en-NZ" sz="2400" dirty="0"/>
              </a:p>
            </p:txBody>
          </p:sp>
        </p:grp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D6E264D-8991-41B9-A44E-89E0FABBF8B9}"/>
                </a:ext>
              </a:extLst>
            </p:cNvPr>
            <p:cNvSpPr/>
            <p:nvPr/>
          </p:nvSpPr>
          <p:spPr>
            <a:xfrm>
              <a:off x="9327904" y="439248"/>
              <a:ext cx="599792" cy="56248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D387613-B570-445B-A5E3-3F7692BDC5F5}"/>
                </a:ext>
              </a:extLst>
            </p:cNvPr>
            <p:cNvSpPr txBox="1"/>
            <p:nvPr/>
          </p:nvSpPr>
          <p:spPr>
            <a:xfrm>
              <a:off x="9456392" y="436425"/>
              <a:ext cx="34281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1</a:t>
              </a:r>
              <a:endParaRPr lang="en-NZ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3609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0CDDFBF3-F60F-47B5-B537-D6BE83B92046}"/>
              </a:ext>
            </a:extLst>
          </p:cNvPr>
          <p:cNvGrpSpPr/>
          <p:nvPr/>
        </p:nvGrpSpPr>
        <p:grpSpPr>
          <a:xfrm>
            <a:off x="3778014" y="1746682"/>
            <a:ext cx="3343510" cy="2923792"/>
            <a:chOff x="1822237" y="2416384"/>
            <a:chExt cx="4493513" cy="3929433"/>
          </a:xfrm>
          <a:solidFill>
            <a:schemeClr val="accent2">
              <a:lumMod val="60000"/>
              <a:lumOff val="40000"/>
            </a:schemeClr>
          </a:solidFill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9A737DD-5C6C-4037-A8B8-3EDA6E830741}"/>
                </a:ext>
              </a:extLst>
            </p:cNvPr>
            <p:cNvGrpSpPr/>
            <p:nvPr/>
          </p:nvGrpSpPr>
          <p:grpSpPr>
            <a:xfrm>
              <a:off x="3510983" y="2982986"/>
              <a:ext cx="1124987" cy="1687464"/>
              <a:chOff x="4700073" y="2866512"/>
              <a:chExt cx="1124987" cy="1687464"/>
            </a:xfrm>
            <a:grpFill/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602E2A4E-F972-47F9-B17A-97495A1063A3}"/>
                  </a:ext>
                </a:extLst>
              </p:cNvPr>
              <p:cNvSpPr/>
              <p:nvPr/>
            </p:nvSpPr>
            <p:spPr>
              <a:xfrm>
                <a:off x="5260007" y="3429000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54C1FC4-4407-4303-9A0A-D3E6B55D8518}"/>
                  </a:ext>
                </a:extLst>
              </p:cNvPr>
              <p:cNvSpPr/>
              <p:nvPr/>
            </p:nvSpPr>
            <p:spPr>
              <a:xfrm>
                <a:off x="5257442" y="3991488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57A871FA-AC3E-41A0-9B24-8353F3A72F4B}"/>
                  </a:ext>
                </a:extLst>
              </p:cNvPr>
              <p:cNvSpPr/>
              <p:nvPr/>
            </p:nvSpPr>
            <p:spPr>
              <a:xfrm>
                <a:off x="5262572" y="2866512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DE114F8C-59A3-4011-9D1B-ECC035044C30}"/>
                  </a:ext>
                </a:extLst>
              </p:cNvPr>
              <p:cNvSpPr/>
              <p:nvPr/>
            </p:nvSpPr>
            <p:spPr>
              <a:xfrm>
                <a:off x="4700073" y="3429000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BE2027C9-579F-419F-9610-A482111FC20B}"/>
                  </a:ext>
                </a:extLst>
              </p:cNvPr>
              <p:cNvSpPr/>
              <p:nvPr/>
            </p:nvSpPr>
            <p:spPr>
              <a:xfrm>
                <a:off x="4707768" y="3991488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C6E3AAC-32F8-4AFD-9228-B82DB678B326}"/>
                </a:ext>
              </a:extLst>
            </p:cNvPr>
            <p:cNvSpPr/>
            <p:nvPr/>
          </p:nvSpPr>
          <p:spPr>
            <a:xfrm>
              <a:off x="3513559" y="2982986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0375D0D-914E-4977-BE82-1CB4D5252D94}"/>
                </a:ext>
              </a:extLst>
            </p:cNvPr>
            <p:cNvSpPr/>
            <p:nvPr/>
          </p:nvSpPr>
          <p:spPr>
            <a:xfrm>
              <a:off x="4628286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63478A8-2F8E-4F86-A29B-ECF75B77064F}"/>
                </a:ext>
              </a:extLst>
            </p:cNvPr>
            <p:cNvSpPr/>
            <p:nvPr/>
          </p:nvSpPr>
          <p:spPr>
            <a:xfrm>
              <a:off x="5190774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90474AF-1E58-4FFA-B03F-EED6A8BBBC5E}"/>
                </a:ext>
              </a:extLst>
            </p:cNvPr>
            <p:cNvSpPr/>
            <p:nvPr/>
          </p:nvSpPr>
          <p:spPr>
            <a:xfrm>
              <a:off x="2387290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682B665-178A-4E02-B0C8-D21667FC4771}"/>
                </a:ext>
              </a:extLst>
            </p:cNvPr>
            <p:cNvSpPr/>
            <p:nvPr/>
          </p:nvSpPr>
          <p:spPr>
            <a:xfrm>
              <a:off x="2949778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119835-7CDE-425F-99A8-FCCF27A2C484}"/>
                </a:ext>
              </a:extLst>
            </p:cNvPr>
            <p:cNvSpPr/>
            <p:nvPr/>
          </p:nvSpPr>
          <p:spPr>
            <a:xfrm>
              <a:off x="4371757" y="4668360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2252E75-59D7-4A32-A73A-19587319BC0E}"/>
                </a:ext>
              </a:extLst>
            </p:cNvPr>
            <p:cNvSpPr/>
            <p:nvPr/>
          </p:nvSpPr>
          <p:spPr>
            <a:xfrm>
              <a:off x="4931680" y="5220841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2EE94D0-29A5-4E77-B2DB-609F92C696CC}"/>
                </a:ext>
              </a:extLst>
            </p:cNvPr>
            <p:cNvSpPr/>
            <p:nvPr/>
          </p:nvSpPr>
          <p:spPr>
            <a:xfrm>
              <a:off x="2669237" y="5222215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624548D-C8B7-4938-ABDD-E7176CEA06DA}"/>
                </a:ext>
              </a:extLst>
            </p:cNvPr>
            <p:cNvSpPr/>
            <p:nvPr/>
          </p:nvSpPr>
          <p:spPr>
            <a:xfrm>
              <a:off x="3228087" y="4670450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5AE484D-7C20-4AED-98F3-903658BE0C13}"/>
                </a:ext>
              </a:extLst>
            </p:cNvPr>
            <p:cNvSpPr/>
            <p:nvPr/>
          </p:nvSpPr>
          <p:spPr>
            <a:xfrm>
              <a:off x="3783272" y="241638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D53260B-9B16-4750-B802-7112CFBEE76C}"/>
                </a:ext>
              </a:extLst>
            </p:cNvPr>
            <p:cNvSpPr/>
            <p:nvPr/>
          </p:nvSpPr>
          <p:spPr>
            <a:xfrm>
              <a:off x="5753262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818C533-E3B8-41E0-8763-19E8DA4A6ACC}"/>
                </a:ext>
              </a:extLst>
            </p:cNvPr>
            <p:cNvSpPr/>
            <p:nvPr/>
          </p:nvSpPr>
          <p:spPr>
            <a:xfrm>
              <a:off x="1822237" y="2982174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C25F0C3-097F-4D51-B90B-65EB20251AF9}"/>
                </a:ext>
              </a:extLst>
            </p:cNvPr>
            <p:cNvSpPr/>
            <p:nvPr/>
          </p:nvSpPr>
          <p:spPr>
            <a:xfrm>
              <a:off x="5494168" y="5783329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CAE7598-1D8F-4539-AF09-34770CF4E866}"/>
                </a:ext>
              </a:extLst>
            </p:cNvPr>
            <p:cNvSpPr/>
            <p:nvPr/>
          </p:nvSpPr>
          <p:spPr>
            <a:xfrm>
              <a:off x="2097090" y="5783329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A6C4762-3CFD-4448-BF91-CC3A00E2E1BF}"/>
              </a:ext>
            </a:extLst>
          </p:cNvPr>
          <p:cNvGrpSpPr/>
          <p:nvPr/>
        </p:nvGrpSpPr>
        <p:grpSpPr>
          <a:xfrm>
            <a:off x="9475761" y="2178947"/>
            <a:ext cx="837075" cy="1255599"/>
            <a:chOff x="4700073" y="2866512"/>
            <a:chExt cx="1124987" cy="1687464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E2AC4EA-D881-404C-A077-7B6E757E80AF}"/>
                </a:ext>
              </a:extLst>
            </p:cNvPr>
            <p:cNvSpPr/>
            <p:nvPr/>
          </p:nvSpPr>
          <p:spPr>
            <a:xfrm>
              <a:off x="5260007" y="3429000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50E8463F-E5EE-4EFF-A80A-D745E1D51742}"/>
                </a:ext>
              </a:extLst>
            </p:cNvPr>
            <p:cNvSpPr/>
            <p:nvPr/>
          </p:nvSpPr>
          <p:spPr>
            <a:xfrm>
              <a:off x="5257442" y="3991488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E3D49427-1FE5-4B34-8182-C0C53829EF01}"/>
                </a:ext>
              </a:extLst>
            </p:cNvPr>
            <p:cNvSpPr/>
            <p:nvPr/>
          </p:nvSpPr>
          <p:spPr>
            <a:xfrm>
              <a:off x="5262572" y="2866512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E5D5CC77-6814-4DF8-919B-7FB18005771D}"/>
                </a:ext>
              </a:extLst>
            </p:cNvPr>
            <p:cNvSpPr/>
            <p:nvPr/>
          </p:nvSpPr>
          <p:spPr>
            <a:xfrm>
              <a:off x="4700073" y="3429000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BB46135C-929B-4532-9A13-05947D124F6F}"/>
                </a:ext>
              </a:extLst>
            </p:cNvPr>
            <p:cNvSpPr/>
            <p:nvPr/>
          </p:nvSpPr>
          <p:spPr>
            <a:xfrm>
              <a:off x="4707768" y="3991488"/>
              <a:ext cx="562488" cy="562488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CA92A944-D85A-407B-9695-A3D39709E3F5}"/>
              </a:ext>
            </a:extLst>
          </p:cNvPr>
          <p:cNvSpPr/>
          <p:nvPr/>
        </p:nvSpPr>
        <p:spPr>
          <a:xfrm>
            <a:off x="9477678" y="2178947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E39811F-D6FB-4BAE-B378-DE117D4ECC0A}"/>
              </a:ext>
            </a:extLst>
          </p:cNvPr>
          <p:cNvSpPr/>
          <p:nvPr/>
        </p:nvSpPr>
        <p:spPr>
          <a:xfrm>
            <a:off x="10326177" y="1753456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AAFCDBA-EB1E-49FF-8E26-D7417278C4F1}"/>
              </a:ext>
            </a:extLst>
          </p:cNvPr>
          <p:cNvSpPr/>
          <p:nvPr/>
        </p:nvSpPr>
        <p:spPr>
          <a:xfrm>
            <a:off x="10744711" y="1753456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C112C68-885A-401B-AABC-2E6FE3ABB277}"/>
              </a:ext>
            </a:extLst>
          </p:cNvPr>
          <p:cNvSpPr/>
          <p:nvPr/>
        </p:nvSpPr>
        <p:spPr>
          <a:xfrm>
            <a:off x="8639650" y="1760490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365716E-9C0C-49D8-B1B2-92A94BF6E410}"/>
              </a:ext>
            </a:extLst>
          </p:cNvPr>
          <p:cNvSpPr/>
          <p:nvPr/>
        </p:nvSpPr>
        <p:spPr>
          <a:xfrm>
            <a:off x="9058183" y="1760490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9A3B444-A299-4635-833D-B0A316D5D171}"/>
              </a:ext>
            </a:extLst>
          </p:cNvPr>
          <p:cNvSpPr/>
          <p:nvPr/>
        </p:nvSpPr>
        <p:spPr>
          <a:xfrm>
            <a:off x="10116242" y="3432992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BE0C267-4949-4EDF-8061-CA208A040EC4}"/>
              </a:ext>
            </a:extLst>
          </p:cNvPr>
          <p:cNvSpPr/>
          <p:nvPr/>
        </p:nvSpPr>
        <p:spPr>
          <a:xfrm>
            <a:off x="10532866" y="3844079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C7477BB-6BA4-47F1-B50A-0EA6158685C8}"/>
              </a:ext>
            </a:extLst>
          </p:cNvPr>
          <p:cNvSpPr/>
          <p:nvPr/>
        </p:nvSpPr>
        <p:spPr>
          <a:xfrm>
            <a:off x="8849439" y="3845101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4F05087-7DEC-4091-A7B4-4BB8E553AA32}"/>
              </a:ext>
            </a:extLst>
          </p:cNvPr>
          <p:cNvSpPr/>
          <p:nvPr/>
        </p:nvSpPr>
        <p:spPr>
          <a:xfrm>
            <a:off x="9265266" y="3434547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56A5AFF-CADB-4D2D-B6B9-CD233C677C05}"/>
              </a:ext>
            </a:extLst>
          </p:cNvPr>
          <p:cNvSpPr/>
          <p:nvPr/>
        </p:nvSpPr>
        <p:spPr>
          <a:xfrm>
            <a:off x="9701314" y="1328258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8124423-52A7-4EEE-902E-77CA235FB2BB}"/>
              </a:ext>
            </a:extLst>
          </p:cNvPr>
          <p:cNvSpPr/>
          <p:nvPr/>
        </p:nvSpPr>
        <p:spPr>
          <a:xfrm>
            <a:off x="11163244" y="1753456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BBB85FF-F73B-424E-A74F-ED6C3A17C4F5}"/>
              </a:ext>
            </a:extLst>
          </p:cNvPr>
          <p:cNvSpPr/>
          <p:nvPr/>
        </p:nvSpPr>
        <p:spPr>
          <a:xfrm>
            <a:off x="8219208" y="1760490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2602437-BBE5-4D8C-9B00-DE8BEE5AE973}"/>
              </a:ext>
            </a:extLst>
          </p:cNvPr>
          <p:cNvSpPr/>
          <p:nvPr/>
        </p:nvSpPr>
        <p:spPr>
          <a:xfrm>
            <a:off x="10951399" y="4262612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BF7324F-CCB7-438E-8358-6D638AAEC561}"/>
              </a:ext>
            </a:extLst>
          </p:cNvPr>
          <p:cNvSpPr/>
          <p:nvPr/>
        </p:nvSpPr>
        <p:spPr>
          <a:xfrm>
            <a:off x="8423719" y="4262612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6F67A8E-3B2C-47B7-A311-145BBB21FE60}"/>
              </a:ext>
            </a:extLst>
          </p:cNvPr>
          <p:cNvSpPr/>
          <p:nvPr/>
        </p:nvSpPr>
        <p:spPr>
          <a:xfrm>
            <a:off x="11568741" y="1753455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5F8E13E-B6DE-40C4-8870-CC6F2DC96772}"/>
              </a:ext>
            </a:extLst>
          </p:cNvPr>
          <p:cNvSpPr/>
          <p:nvPr/>
        </p:nvSpPr>
        <p:spPr>
          <a:xfrm>
            <a:off x="7807483" y="1765271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5812458-708D-4027-A676-900274FD2124}"/>
              </a:ext>
            </a:extLst>
          </p:cNvPr>
          <p:cNvSpPr/>
          <p:nvPr/>
        </p:nvSpPr>
        <p:spPr>
          <a:xfrm>
            <a:off x="11353452" y="4681145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ADC862D-86D9-479F-BA31-0F4FC85154C2}"/>
              </a:ext>
            </a:extLst>
          </p:cNvPr>
          <p:cNvSpPr/>
          <p:nvPr/>
        </p:nvSpPr>
        <p:spPr>
          <a:xfrm>
            <a:off x="7988706" y="4681145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1B7EA8A-3F99-4F52-A286-4B301D9FFDB5}"/>
              </a:ext>
            </a:extLst>
          </p:cNvPr>
          <p:cNvSpPr/>
          <p:nvPr/>
        </p:nvSpPr>
        <p:spPr>
          <a:xfrm>
            <a:off x="9484250" y="1758033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7450547-7173-478D-952B-CD3E72934F93}"/>
              </a:ext>
            </a:extLst>
          </p:cNvPr>
          <p:cNvSpPr/>
          <p:nvPr/>
        </p:nvSpPr>
        <p:spPr>
          <a:xfrm>
            <a:off x="9902783" y="1758033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D22EE44-7763-4BCF-AC51-44D432DD487A}"/>
              </a:ext>
            </a:extLst>
          </p:cNvPr>
          <p:cNvSpPr/>
          <p:nvPr/>
        </p:nvSpPr>
        <p:spPr>
          <a:xfrm>
            <a:off x="1853456" y="3840853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5BE6875-0714-4FD2-9C44-AC1E00A02DC4}"/>
              </a:ext>
            </a:extLst>
          </p:cNvPr>
          <p:cNvSpPr/>
          <p:nvPr/>
        </p:nvSpPr>
        <p:spPr>
          <a:xfrm>
            <a:off x="2270081" y="4251941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A356E93-99E2-41A1-A763-F3EE2A60486F}"/>
              </a:ext>
            </a:extLst>
          </p:cNvPr>
          <p:cNvSpPr/>
          <p:nvPr/>
        </p:nvSpPr>
        <p:spPr>
          <a:xfrm>
            <a:off x="586654" y="4252963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107CFC4-EA09-479E-B23D-BB8E9E5895B7}"/>
              </a:ext>
            </a:extLst>
          </p:cNvPr>
          <p:cNvSpPr/>
          <p:nvPr/>
        </p:nvSpPr>
        <p:spPr>
          <a:xfrm>
            <a:off x="1002480" y="3842409"/>
            <a:ext cx="418533" cy="41853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E68B490-BB14-42A1-A0F5-117BACF1C007}"/>
              </a:ext>
            </a:extLst>
          </p:cNvPr>
          <p:cNvGrpSpPr/>
          <p:nvPr/>
        </p:nvGrpSpPr>
        <p:grpSpPr>
          <a:xfrm>
            <a:off x="384477" y="2574748"/>
            <a:ext cx="2504535" cy="1258660"/>
            <a:chOff x="376864" y="2165215"/>
            <a:chExt cx="2504535" cy="1258660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49BFCC94-DCC0-4092-A667-DDCF0E8E6243}"/>
                </a:ext>
              </a:extLst>
            </p:cNvPr>
            <p:cNvGrpSpPr/>
            <p:nvPr/>
          </p:nvGrpSpPr>
          <p:grpSpPr>
            <a:xfrm>
              <a:off x="1212976" y="2586809"/>
              <a:ext cx="837074" cy="837066"/>
              <a:chOff x="4700073" y="2866512"/>
              <a:chExt cx="1124987" cy="1124976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15F38E44-2306-4F9A-81B2-7BD82A1CB6EF}"/>
                  </a:ext>
                </a:extLst>
              </p:cNvPr>
              <p:cNvSpPr/>
              <p:nvPr/>
            </p:nvSpPr>
            <p:spPr>
              <a:xfrm>
                <a:off x="5260007" y="3429000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6CC8856B-726E-4A61-BD11-2E24550DAA9C}"/>
                  </a:ext>
                </a:extLst>
              </p:cNvPr>
              <p:cNvSpPr/>
              <p:nvPr/>
            </p:nvSpPr>
            <p:spPr>
              <a:xfrm>
                <a:off x="5262572" y="2866512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8950D923-5462-4DD4-82E7-C3F64EE624E7}"/>
                  </a:ext>
                </a:extLst>
              </p:cNvPr>
              <p:cNvSpPr/>
              <p:nvPr/>
            </p:nvSpPr>
            <p:spPr>
              <a:xfrm>
                <a:off x="4700073" y="3429000"/>
                <a:ext cx="562488" cy="562488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FFB04F4D-E74C-49AE-9FD2-91D49B7D3305}"/>
                </a:ext>
              </a:extLst>
            </p:cNvPr>
            <p:cNvSpPr/>
            <p:nvPr/>
          </p:nvSpPr>
          <p:spPr>
            <a:xfrm>
              <a:off x="1214892" y="2586809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1D589025-E59F-47F6-8714-A5A954CB68E1}"/>
                </a:ext>
              </a:extLst>
            </p:cNvPr>
            <p:cNvSpPr/>
            <p:nvPr/>
          </p:nvSpPr>
          <p:spPr>
            <a:xfrm>
              <a:off x="2044333" y="2586205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FBE1083B-900B-479D-A01C-0F8AEE4D9591}"/>
                </a:ext>
              </a:extLst>
            </p:cNvPr>
            <p:cNvSpPr/>
            <p:nvPr/>
          </p:nvSpPr>
          <p:spPr>
            <a:xfrm>
              <a:off x="2462866" y="2586205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136F139D-23C3-48B3-A4EF-AA93E474328A}"/>
                </a:ext>
              </a:extLst>
            </p:cNvPr>
            <p:cNvSpPr/>
            <p:nvPr/>
          </p:nvSpPr>
          <p:spPr>
            <a:xfrm>
              <a:off x="376864" y="2586205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1A0840E8-3C81-4242-962A-7681CBEF26FB}"/>
                </a:ext>
              </a:extLst>
            </p:cNvPr>
            <p:cNvSpPr/>
            <p:nvPr/>
          </p:nvSpPr>
          <p:spPr>
            <a:xfrm>
              <a:off x="795397" y="2586205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F9F95F96-090F-436E-9A6E-F6D86DED8C91}"/>
                </a:ext>
              </a:extLst>
            </p:cNvPr>
            <p:cNvSpPr/>
            <p:nvPr/>
          </p:nvSpPr>
          <p:spPr>
            <a:xfrm>
              <a:off x="1415579" y="2165215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678C818-464F-4E85-9232-A03CAE5C6E35}"/>
              </a:ext>
            </a:extLst>
          </p:cNvPr>
          <p:cNvSpPr txBox="1"/>
          <p:nvPr/>
        </p:nvSpPr>
        <p:spPr>
          <a:xfrm>
            <a:off x="4129971" y="5206756"/>
            <a:ext cx="294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Shape Three</a:t>
            </a:r>
            <a:endParaRPr lang="en-NZ" sz="3200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20B06CC-33FA-4424-A657-3341682FD966}"/>
              </a:ext>
            </a:extLst>
          </p:cNvPr>
          <p:cNvSpPr txBox="1"/>
          <p:nvPr/>
        </p:nvSpPr>
        <p:spPr>
          <a:xfrm>
            <a:off x="166015" y="5215756"/>
            <a:ext cx="294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Shape Two</a:t>
            </a:r>
            <a:endParaRPr lang="en-NZ" sz="32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A93E6C1-7CAD-40E4-840F-A62F9C3F75B8}"/>
              </a:ext>
            </a:extLst>
          </p:cNvPr>
          <p:cNvSpPr txBox="1"/>
          <p:nvPr/>
        </p:nvSpPr>
        <p:spPr>
          <a:xfrm>
            <a:off x="8437473" y="5215755"/>
            <a:ext cx="294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Shape Four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3097130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CDDE80AD-4B75-4740-BC8F-39030440E814}"/>
              </a:ext>
            </a:extLst>
          </p:cNvPr>
          <p:cNvGrpSpPr/>
          <p:nvPr/>
        </p:nvGrpSpPr>
        <p:grpSpPr>
          <a:xfrm>
            <a:off x="4707790" y="1093305"/>
            <a:ext cx="2424530" cy="4247530"/>
            <a:chOff x="6719471" y="1037033"/>
            <a:chExt cx="1674133" cy="293291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C9DA5EB-00FB-456F-9001-4DC17F1F644D}"/>
                </a:ext>
              </a:extLst>
            </p:cNvPr>
            <p:cNvSpPr/>
            <p:nvPr/>
          </p:nvSpPr>
          <p:spPr>
            <a:xfrm>
              <a:off x="7975071" y="1037033"/>
              <a:ext cx="418533" cy="41853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839A855-140E-487B-8838-6A9E98738406}"/>
                </a:ext>
              </a:extLst>
            </p:cNvPr>
            <p:cNvGrpSpPr/>
            <p:nvPr/>
          </p:nvGrpSpPr>
          <p:grpSpPr>
            <a:xfrm>
              <a:off x="6719471" y="2292634"/>
              <a:ext cx="1255600" cy="418533"/>
              <a:chOff x="5865924" y="2167672"/>
              <a:chExt cx="1255600" cy="41853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398A8D9-BDE2-4CEA-90D4-630DCEC5CD8A}"/>
                  </a:ext>
                </a:extLst>
              </p:cNvPr>
              <p:cNvSpPr/>
              <p:nvPr/>
            </p:nvSpPr>
            <p:spPr>
              <a:xfrm>
                <a:off x="5865924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C8C129A-7FB3-4557-A049-AC21EC39EBB1}"/>
                  </a:ext>
                </a:extLst>
              </p:cNvPr>
              <p:cNvSpPr/>
              <p:nvPr/>
            </p:nvSpPr>
            <p:spPr>
              <a:xfrm>
                <a:off x="6284458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C1D2BD9-7325-499C-9958-56E83007739E}"/>
                  </a:ext>
                </a:extLst>
              </p:cNvPr>
              <p:cNvSpPr/>
              <p:nvPr/>
            </p:nvSpPr>
            <p:spPr>
              <a:xfrm>
                <a:off x="6702991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41915D6C-A907-4B65-8138-9A6CDCD3B281}"/>
                </a:ext>
              </a:extLst>
            </p:cNvPr>
            <p:cNvGrpSpPr/>
            <p:nvPr/>
          </p:nvGrpSpPr>
          <p:grpSpPr>
            <a:xfrm rot="16200000">
              <a:off x="7138004" y="1455567"/>
              <a:ext cx="1255600" cy="418533"/>
              <a:chOff x="5865924" y="2167672"/>
              <a:chExt cx="1255600" cy="418533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DF32D79-561B-4373-B974-9068E6671B13}"/>
                  </a:ext>
                </a:extLst>
              </p:cNvPr>
              <p:cNvSpPr/>
              <p:nvPr/>
            </p:nvSpPr>
            <p:spPr>
              <a:xfrm>
                <a:off x="5865924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49FE7AC8-274E-4974-A1E8-6444681DD5F6}"/>
                  </a:ext>
                </a:extLst>
              </p:cNvPr>
              <p:cNvSpPr/>
              <p:nvPr/>
            </p:nvSpPr>
            <p:spPr>
              <a:xfrm>
                <a:off x="6284458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E4E1B52-FB45-44D2-A1BD-E9F96752535C}"/>
                  </a:ext>
                </a:extLst>
              </p:cNvPr>
              <p:cNvSpPr/>
              <p:nvPr/>
            </p:nvSpPr>
            <p:spPr>
              <a:xfrm>
                <a:off x="6702991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EF02AF1-F740-49E9-93FE-E841E95514E3}"/>
                </a:ext>
              </a:extLst>
            </p:cNvPr>
            <p:cNvGrpSpPr/>
            <p:nvPr/>
          </p:nvGrpSpPr>
          <p:grpSpPr>
            <a:xfrm rot="5400000">
              <a:off x="7138003" y="3129701"/>
              <a:ext cx="1255600" cy="418533"/>
              <a:chOff x="5865924" y="2167672"/>
              <a:chExt cx="1255600" cy="418533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7E8D812-9A87-46AB-95C8-E805743523AD}"/>
                  </a:ext>
                </a:extLst>
              </p:cNvPr>
              <p:cNvSpPr/>
              <p:nvPr/>
            </p:nvSpPr>
            <p:spPr>
              <a:xfrm>
                <a:off x="5865924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DB112B1-EACA-4D7D-B390-C756ADC260D1}"/>
                  </a:ext>
                </a:extLst>
              </p:cNvPr>
              <p:cNvSpPr/>
              <p:nvPr/>
            </p:nvSpPr>
            <p:spPr>
              <a:xfrm>
                <a:off x="6284458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41274B4-598A-4C3B-9960-81E90B925AAD}"/>
                  </a:ext>
                </a:extLst>
              </p:cNvPr>
              <p:cNvSpPr/>
              <p:nvPr/>
            </p:nvSpPr>
            <p:spPr>
              <a:xfrm>
                <a:off x="6702991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8D57503D-6AB6-4E1B-8D9E-FBE3EFFE34FC}"/>
                </a:ext>
              </a:extLst>
            </p:cNvPr>
            <p:cNvGrpSpPr/>
            <p:nvPr/>
          </p:nvGrpSpPr>
          <p:grpSpPr>
            <a:xfrm rot="5400000">
              <a:off x="6305186" y="3132877"/>
              <a:ext cx="1255600" cy="418533"/>
              <a:chOff x="5865924" y="2167672"/>
              <a:chExt cx="1255600" cy="418533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770A3C01-4A61-413F-AAC1-018624347CF1}"/>
                  </a:ext>
                </a:extLst>
              </p:cNvPr>
              <p:cNvSpPr/>
              <p:nvPr/>
            </p:nvSpPr>
            <p:spPr>
              <a:xfrm>
                <a:off x="5865924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2EA523B-3990-4582-BD57-3250BCF3B281}"/>
                  </a:ext>
                </a:extLst>
              </p:cNvPr>
              <p:cNvSpPr/>
              <p:nvPr/>
            </p:nvSpPr>
            <p:spPr>
              <a:xfrm>
                <a:off x="6284458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C5F5A61-3A18-4769-97B5-AC3D1013CBEF}"/>
                  </a:ext>
                </a:extLst>
              </p:cNvPr>
              <p:cNvSpPr/>
              <p:nvPr/>
            </p:nvSpPr>
            <p:spPr>
              <a:xfrm>
                <a:off x="6702991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587740C1-057C-4DE1-9B95-CB234250E191}"/>
              </a:ext>
            </a:extLst>
          </p:cNvPr>
          <p:cNvSpPr txBox="1"/>
          <p:nvPr/>
        </p:nvSpPr>
        <p:spPr>
          <a:xfrm>
            <a:off x="4097679" y="5609511"/>
            <a:ext cx="329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Shape 3</a:t>
            </a: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4111296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E7DDBC89-1EF2-46B5-897C-8E41CF1F0E7E}"/>
              </a:ext>
            </a:extLst>
          </p:cNvPr>
          <p:cNvGrpSpPr/>
          <p:nvPr/>
        </p:nvGrpSpPr>
        <p:grpSpPr>
          <a:xfrm>
            <a:off x="3755195" y="1400375"/>
            <a:ext cx="3747105" cy="3783868"/>
            <a:chOff x="2782738" y="1690661"/>
            <a:chExt cx="3747105" cy="378386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2776323-4D77-4225-A35B-BE5D140AB689}"/>
                </a:ext>
              </a:extLst>
            </p:cNvPr>
            <p:cNvSpPr/>
            <p:nvPr/>
          </p:nvSpPr>
          <p:spPr>
            <a:xfrm rot="2700000">
              <a:off x="4674673" y="1868192"/>
              <a:ext cx="606132" cy="6061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A82C8FA-F7DA-414A-A81E-B2943D915933}"/>
                </a:ext>
              </a:extLst>
            </p:cNvPr>
            <p:cNvGrpSpPr/>
            <p:nvPr/>
          </p:nvGrpSpPr>
          <p:grpSpPr>
            <a:xfrm rot="2700000">
              <a:off x="2782740" y="2296794"/>
              <a:ext cx="1818398" cy="606132"/>
              <a:chOff x="5865924" y="2167672"/>
              <a:chExt cx="1255600" cy="418533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7420E47-93F6-4A85-922D-3233EDF53739}"/>
                  </a:ext>
                </a:extLst>
              </p:cNvPr>
              <p:cNvSpPr/>
              <p:nvPr/>
            </p:nvSpPr>
            <p:spPr>
              <a:xfrm>
                <a:off x="5865924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439D678-524D-4C74-82E1-E58D03F62763}"/>
                  </a:ext>
                </a:extLst>
              </p:cNvPr>
              <p:cNvSpPr/>
              <p:nvPr/>
            </p:nvSpPr>
            <p:spPr>
              <a:xfrm>
                <a:off x="6284458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DE65F52-3E6C-43CF-8CF6-00A55C99D19C}"/>
                  </a:ext>
                </a:extLst>
              </p:cNvPr>
              <p:cNvSpPr/>
              <p:nvPr/>
            </p:nvSpPr>
            <p:spPr>
              <a:xfrm>
                <a:off x="6702991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25C8A6FD-D604-4E7D-947C-49F7EC7EF62E}"/>
                </a:ext>
              </a:extLst>
            </p:cNvPr>
            <p:cNvGrpSpPr/>
            <p:nvPr/>
          </p:nvGrpSpPr>
          <p:grpSpPr>
            <a:xfrm rot="2700000">
              <a:off x="4408379" y="2762163"/>
              <a:ext cx="2424529" cy="1818398"/>
              <a:chOff x="3307173" y="2519801"/>
              <a:chExt cx="2424529" cy="181839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91D42D4B-A8DD-414D-AD5C-E8966729CB6E}"/>
                  </a:ext>
                </a:extLst>
              </p:cNvPr>
              <p:cNvGrpSpPr/>
              <p:nvPr/>
            </p:nvGrpSpPr>
            <p:grpSpPr>
              <a:xfrm rot="16200000">
                <a:off x="3307173" y="3125934"/>
                <a:ext cx="1818398" cy="606132"/>
                <a:chOff x="5865924" y="2167672"/>
                <a:chExt cx="1255600" cy="418533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E1255525-0E8D-4BC5-818D-F3B849C1DCDE}"/>
                    </a:ext>
                  </a:extLst>
                </p:cNvPr>
                <p:cNvSpPr/>
                <p:nvPr/>
              </p:nvSpPr>
              <p:spPr>
                <a:xfrm>
                  <a:off x="5865924" y="2167672"/>
                  <a:ext cx="418533" cy="418533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0DCDBFC3-C3DC-4C47-BF6D-F7B5F898DDBF}"/>
                    </a:ext>
                  </a:extLst>
                </p:cNvPr>
                <p:cNvSpPr/>
                <p:nvPr/>
              </p:nvSpPr>
              <p:spPr>
                <a:xfrm>
                  <a:off x="6702991" y="2167672"/>
                  <a:ext cx="418533" cy="418533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297578D-79CF-40EF-9980-54F1DF7C093F}"/>
                  </a:ext>
                </a:extLst>
              </p:cNvPr>
              <p:cNvGrpSpPr/>
              <p:nvPr/>
            </p:nvGrpSpPr>
            <p:grpSpPr>
              <a:xfrm rot="5400000">
                <a:off x="3913305" y="3125934"/>
                <a:ext cx="1818398" cy="606132"/>
                <a:chOff x="5865924" y="2167672"/>
                <a:chExt cx="1255600" cy="418533"/>
              </a:xfrm>
            </p:grpSpPr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97D49E5D-FF7B-446C-876D-2B5D633CDC7B}"/>
                    </a:ext>
                  </a:extLst>
                </p:cNvPr>
                <p:cNvSpPr/>
                <p:nvPr/>
              </p:nvSpPr>
              <p:spPr>
                <a:xfrm>
                  <a:off x="5865924" y="2167672"/>
                  <a:ext cx="418533" cy="418533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61DFB7B8-E177-4E30-830B-CDADB354F959}"/>
                    </a:ext>
                  </a:extLst>
                </p:cNvPr>
                <p:cNvSpPr/>
                <p:nvPr/>
              </p:nvSpPr>
              <p:spPr>
                <a:xfrm>
                  <a:off x="6702991" y="2167672"/>
                  <a:ext cx="418533" cy="418533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AAF6E9E4-9BCF-4190-A722-5F6EC8DEE840}"/>
                  </a:ext>
                </a:extLst>
              </p:cNvPr>
              <p:cNvGrpSpPr/>
              <p:nvPr/>
            </p:nvGrpSpPr>
            <p:grpSpPr>
              <a:xfrm rot="5400000">
                <a:off x="2701040" y="3125934"/>
                <a:ext cx="1818398" cy="606132"/>
                <a:chOff x="5865924" y="2167672"/>
                <a:chExt cx="1255600" cy="418533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65C5D25D-0D39-4021-B669-C0B1BFF52A84}"/>
                    </a:ext>
                  </a:extLst>
                </p:cNvPr>
                <p:cNvSpPr/>
                <p:nvPr/>
              </p:nvSpPr>
              <p:spPr>
                <a:xfrm>
                  <a:off x="5865924" y="2167672"/>
                  <a:ext cx="418533" cy="418533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7F21FC30-0047-4A34-A48B-647E5B0AE58C}"/>
                    </a:ext>
                  </a:extLst>
                </p:cNvPr>
                <p:cNvSpPr/>
                <p:nvPr/>
              </p:nvSpPr>
              <p:spPr>
                <a:xfrm>
                  <a:off x="6284458" y="2167672"/>
                  <a:ext cx="418533" cy="418533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BC13472B-2085-4342-A776-263602C27AD3}"/>
                    </a:ext>
                  </a:extLst>
                </p:cNvPr>
                <p:cNvSpPr/>
                <p:nvPr/>
              </p:nvSpPr>
              <p:spPr>
                <a:xfrm>
                  <a:off x="6702991" y="2167672"/>
                  <a:ext cx="418533" cy="418533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D12D365C-F720-4365-8FA6-3422F4B77B73}"/>
                  </a:ext>
                </a:extLst>
              </p:cNvPr>
              <p:cNvGrpSpPr/>
              <p:nvPr/>
            </p:nvGrpSpPr>
            <p:grpSpPr>
              <a:xfrm rot="5400000">
                <a:off x="4519437" y="3125934"/>
                <a:ext cx="1818398" cy="606132"/>
                <a:chOff x="5865924" y="2167672"/>
                <a:chExt cx="1255600" cy="418533"/>
              </a:xfrm>
            </p:grpSpPr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F3C77972-E8DB-4FEC-BDCB-6131E9EDE26E}"/>
                    </a:ext>
                  </a:extLst>
                </p:cNvPr>
                <p:cNvSpPr/>
                <p:nvPr/>
              </p:nvSpPr>
              <p:spPr>
                <a:xfrm>
                  <a:off x="5865924" y="2167672"/>
                  <a:ext cx="418533" cy="418533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38F03729-7AB5-479F-9822-EF77A484C0AF}"/>
                    </a:ext>
                  </a:extLst>
                </p:cNvPr>
                <p:cNvSpPr/>
                <p:nvPr/>
              </p:nvSpPr>
              <p:spPr>
                <a:xfrm>
                  <a:off x="6284458" y="2167672"/>
                  <a:ext cx="418533" cy="418533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98744020-4239-43FC-BAF8-627D162BEC5B}"/>
                    </a:ext>
                  </a:extLst>
                </p:cNvPr>
                <p:cNvSpPr/>
                <p:nvPr/>
              </p:nvSpPr>
              <p:spPr>
                <a:xfrm>
                  <a:off x="6702991" y="2167672"/>
                  <a:ext cx="418533" cy="418533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</p:grp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8DA0B1D-D501-44C6-ACD2-87EE347FA2E7}"/>
                </a:ext>
              </a:extLst>
            </p:cNvPr>
            <p:cNvGrpSpPr/>
            <p:nvPr/>
          </p:nvGrpSpPr>
          <p:grpSpPr>
            <a:xfrm rot="18900000" flipH="1">
              <a:off x="2782738" y="4011195"/>
              <a:ext cx="1818398" cy="606132"/>
              <a:chOff x="5865924" y="2167672"/>
              <a:chExt cx="1255600" cy="418533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FF33408-47D3-4097-8C60-AA6C88F5AD35}"/>
                  </a:ext>
                </a:extLst>
              </p:cNvPr>
              <p:cNvSpPr/>
              <p:nvPr/>
            </p:nvSpPr>
            <p:spPr>
              <a:xfrm>
                <a:off x="5865924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03AA0F05-2B85-42B9-A206-8ACADCB0352E}"/>
                  </a:ext>
                </a:extLst>
              </p:cNvPr>
              <p:cNvSpPr/>
              <p:nvPr/>
            </p:nvSpPr>
            <p:spPr>
              <a:xfrm>
                <a:off x="6284458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EDAEFDD-1061-4BD1-93D9-6BCEE4F732B6}"/>
                  </a:ext>
                </a:extLst>
              </p:cNvPr>
              <p:cNvSpPr/>
              <p:nvPr/>
            </p:nvSpPr>
            <p:spPr>
              <a:xfrm>
                <a:off x="6702991" y="2167672"/>
                <a:ext cx="418533" cy="41853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A8A13C0-A30D-4A17-976B-F48CE6349AC2}"/>
                </a:ext>
              </a:extLst>
            </p:cNvPr>
            <p:cNvSpPr/>
            <p:nvPr/>
          </p:nvSpPr>
          <p:spPr>
            <a:xfrm rot="2700000">
              <a:off x="5103272" y="4868397"/>
              <a:ext cx="606132" cy="6061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2985DFBE-A615-4C1B-A77B-BFC9888E08CB}"/>
              </a:ext>
            </a:extLst>
          </p:cNvPr>
          <p:cNvSpPr txBox="1"/>
          <p:nvPr/>
        </p:nvSpPr>
        <p:spPr>
          <a:xfrm>
            <a:off x="4097679" y="5609511"/>
            <a:ext cx="329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Shape 3</a:t>
            </a: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2742525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42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7</cp:revision>
  <dcterms:created xsi:type="dcterms:W3CDTF">2022-04-27T08:10:43Z</dcterms:created>
  <dcterms:modified xsi:type="dcterms:W3CDTF">2022-05-04T23:18:32Z</dcterms:modified>
</cp:coreProperties>
</file>