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81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6" d="100"/>
          <a:sy n="46" d="100"/>
        </p:scale>
        <p:origin x="85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208B6-2178-4A35-B830-9B64294BC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3A8378-BCD7-4568-84C6-6F6BADA47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3F66-E9A4-41AC-8CE7-C976E7F3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D0E45-3B80-412F-B8C9-C7E01D5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2F5EE-177A-4A3C-B5B0-0500A03F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511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BAFC-C53B-480B-9D98-EF95897A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68AC6-821D-478C-9F6F-B5E8447F8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4BC45-7FDC-4E8E-9FCF-0E03F2195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F4E0-FE65-496A-ACC1-C885E8244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DB6A1-4ECB-46F1-8C38-C05BC9A3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712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27BE5A-8CCE-4C59-8FE6-21E9EC0C6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9AC70-C557-48C7-A9AD-D662613F2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B64A4-D62C-4265-A69B-C16F33A01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90F59-37E4-4FE0-9C18-EF9F9EAA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BEBB7-F650-4FC0-B063-90042139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945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AAB5E-6639-4976-A221-1BFCE7F5C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531AA-7BF4-45C2-91C9-21E6D19AF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FD9E2-1876-4E94-B259-5A9E9F30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7A174-DB54-4ACC-A75B-B23A36019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526D9-2B1A-4EA0-8C9B-31D90636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66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F3C1-71FA-400B-ABDA-6BBD5F900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C9CEA-CE69-48B9-B6AB-7B2F048DF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CE016-D31F-4E3E-926F-710A3C3E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1137D-B099-444F-BC86-DFCCA837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49450-1F58-44AE-A03D-913DBA9B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0637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BD58D-158A-4441-8CB0-E93F4B1A0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19EE5-2E65-4959-9EEC-54D162729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94FD7-5205-47DD-977A-B36600F2B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3A040-D081-416E-A3E6-94DD540CB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DB177-C1E4-4153-9096-FAEA7B1C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ADB99-4A7E-451D-9EA0-8D515EB7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7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12D0-4F46-45F8-AC4C-798BDD920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BB909-A3F2-433D-B9E2-BA9F4FC37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36BD8-48DD-4E00-8480-415B5C766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D8E04-2026-47F9-ABCA-F8B41BC85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5C899-F351-492F-9200-C04E2E777A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AD9A01-B99C-40BA-8DC1-91A7A2F35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7E7E61-699F-4444-ADAC-1A68A12F0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573CD-2002-441A-A775-BCC9CC139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886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5AA7B-71BC-4C73-9611-395895F07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5EE8C-472D-4BA5-AC2C-02EA9C77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0CAF0-80CD-4A50-9FF9-14C56138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587771-98C3-4BA9-BB1C-89BF1B6E3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842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E3418-8F83-44A6-80C9-559303C8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4C389-276F-432A-B14D-031CD06D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764A4-D48C-4680-8863-A686ACD7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804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214B-0CE5-4B90-8736-A734B5D8D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FD76F-2B8D-4AEC-8DBB-CC9803BB7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BE75E-6752-48FD-9C58-C11B68049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A447F-6506-4737-8943-D70FCEEC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93D84-C74F-41B7-B617-00416F0EB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8E1BD-C12C-49B0-B783-3F55352AB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50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EAE55-98AD-449B-A579-D015A0C9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814422-2370-487D-AED1-E93376EDB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367D3-B19A-4C69-A124-E809CDF3A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0F82F-09CF-47EE-A97F-28D09D88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E0D7D-C03F-4E1D-8B67-07CFF9C7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CDBFC-7810-491B-94BA-0E6C5630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408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9E29EA-3DC5-471F-B59B-FB88AC5E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79043-12D5-43FA-80C9-2887C469E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D75CA-E652-4C3C-A7F0-4E97697E9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1C86F-7972-4CCD-8280-CB40DFA24517}" type="datetimeFigureOut">
              <a:rPr lang="en-NZ" smtClean="0"/>
              <a:t>14/04/2022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CA7D0-E170-44B2-A8F7-41098C589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E018D-DCA2-4BFD-B89A-1F8542262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3AC62-1F56-413E-AF40-4AE6E5A017A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268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>
            <a:extLst>
              <a:ext uri="{FF2B5EF4-FFF2-40B4-BE49-F238E27FC236}">
                <a16:creationId xmlns:a16="http://schemas.microsoft.com/office/drawing/2014/main" id="{C0F3601B-8013-4AD2-8F55-A3F33E49D55D}"/>
              </a:ext>
            </a:extLst>
          </p:cNvPr>
          <p:cNvGrpSpPr/>
          <p:nvPr/>
        </p:nvGrpSpPr>
        <p:grpSpPr>
          <a:xfrm>
            <a:off x="4436451" y="1443815"/>
            <a:ext cx="3319097" cy="4389309"/>
            <a:chOff x="3770141" y="1523056"/>
            <a:chExt cx="3846285" cy="5086485"/>
          </a:xfrm>
          <a:solidFill>
            <a:srgbClr val="92D050"/>
          </a:solidFill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C2596F92-B097-478E-B6B3-6EAE79CC301D}"/>
                </a:ext>
              </a:extLst>
            </p:cNvPr>
            <p:cNvSpPr/>
            <p:nvPr/>
          </p:nvSpPr>
          <p:spPr>
            <a:xfrm>
              <a:off x="3770141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D17A349E-C78A-4432-8518-7842CC3B2BE2}"/>
                </a:ext>
              </a:extLst>
            </p:cNvPr>
            <p:cNvSpPr/>
            <p:nvPr/>
          </p:nvSpPr>
          <p:spPr>
            <a:xfrm>
              <a:off x="5309995" y="3830647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1D07D68B-856C-40D3-8D16-DB0629E005FF}"/>
                </a:ext>
              </a:extLst>
            </p:cNvPr>
            <p:cNvSpPr/>
            <p:nvPr/>
          </p:nvSpPr>
          <p:spPr>
            <a:xfrm>
              <a:off x="5309324" y="4593823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D1C1A7D7-BBA9-46CB-89D6-B07451EF7F79}"/>
                </a:ext>
              </a:extLst>
            </p:cNvPr>
            <p:cNvGrpSpPr/>
            <p:nvPr/>
          </p:nvGrpSpPr>
          <p:grpSpPr>
            <a:xfrm>
              <a:off x="4540737" y="3061388"/>
              <a:ext cx="1538514" cy="769258"/>
              <a:chOff x="798286" y="2423885"/>
              <a:chExt cx="1538514" cy="769258"/>
            </a:xfrm>
            <a:grpFill/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94EA95E3-A41C-4DFA-919A-B4777DC4CAB2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FEA4F8A7-2DB4-44FE-90CF-8024849A484D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E6E4AB7E-9FBD-4A49-AA8F-A2EDFA5284AD}"/>
                </a:ext>
              </a:extLst>
            </p:cNvPr>
            <p:cNvSpPr/>
            <p:nvPr/>
          </p:nvSpPr>
          <p:spPr>
            <a:xfrm>
              <a:off x="6079251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FC97ABDC-D292-4F14-9B99-40BE11AED1F5}"/>
                </a:ext>
              </a:extLst>
            </p:cNvPr>
            <p:cNvSpPr/>
            <p:nvPr/>
          </p:nvSpPr>
          <p:spPr>
            <a:xfrm>
              <a:off x="5309323" y="1523056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C651792-A1D0-4F8F-932F-3C38367A15B2}"/>
                </a:ext>
              </a:extLst>
            </p:cNvPr>
            <p:cNvSpPr/>
            <p:nvPr/>
          </p:nvSpPr>
          <p:spPr>
            <a:xfrm>
              <a:off x="5309324" y="2292129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5837A1DE-FC43-4C96-BBC6-D072B9A61041}"/>
                </a:ext>
              </a:extLst>
            </p:cNvPr>
            <p:cNvSpPr/>
            <p:nvPr/>
          </p:nvSpPr>
          <p:spPr>
            <a:xfrm>
              <a:off x="6847169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F31D7F94-B5EE-4F81-A59E-4319501176F8}"/>
                </a:ext>
              </a:extLst>
            </p:cNvPr>
            <p:cNvSpPr txBox="1"/>
            <p:nvPr/>
          </p:nvSpPr>
          <p:spPr>
            <a:xfrm>
              <a:off x="4048057" y="5638579"/>
              <a:ext cx="3482422" cy="970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 3</a:t>
              </a:r>
              <a:endParaRPr lang="en-NZ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2334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F940623-2A1F-4565-B111-03791F38889C}"/>
              </a:ext>
            </a:extLst>
          </p:cNvPr>
          <p:cNvGrpSpPr/>
          <p:nvPr/>
        </p:nvGrpSpPr>
        <p:grpSpPr>
          <a:xfrm>
            <a:off x="4819063" y="965795"/>
            <a:ext cx="1828801" cy="2419525"/>
            <a:chOff x="3770141" y="1523056"/>
            <a:chExt cx="3846285" cy="5088681"/>
          </a:xfrm>
          <a:solidFill>
            <a:srgbClr val="92D050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C4BBF04-37A1-4AA9-8CC6-EDB3DC8C71DA}"/>
                </a:ext>
              </a:extLst>
            </p:cNvPr>
            <p:cNvSpPr/>
            <p:nvPr/>
          </p:nvSpPr>
          <p:spPr>
            <a:xfrm>
              <a:off x="3770141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F59D816-7FBB-42A7-B411-A3D896B43A49}"/>
                </a:ext>
              </a:extLst>
            </p:cNvPr>
            <p:cNvSpPr/>
            <p:nvPr/>
          </p:nvSpPr>
          <p:spPr>
            <a:xfrm>
              <a:off x="5309995" y="3830647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165AE96-44D3-4554-B679-17AC46E49FB0}"/>
                </a:ext>
              </a:extLst>
            </p:cNvPr>
            <p:cNvSpPr/>
            <p:nvPr/>
          </p:nvSpPr>
          <p:spPr>
            <a:xfrm>
              <a:off x="5309324" y="4593823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83E0154-8D25-4920-B1B9-785CEE60F615}"/>
                </a:ext>
              </a:extLst>
            </p:cNvPr>
            <p:cNvGrpSpPr/>
            <p:nvPr/>
          </p:nvGrpSpPr>
          <p:grpSpPr>
            <a:xfrm>
              <a:off x="4540737" y="3061388"/>
              <a:ext cx="1538514" cy="769258"/>
              <a:chOff x="798286" y="2423885"/>
              <a:chExt cx="1538514" cy="769258"/>
            </a:xfrm>
            <a:grpFill/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B4C5C08-4F4F-4EA3-BE14-392460AAF3D3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040A276-B2C7-40ED-8BB5-B7AA6C58FEE5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8E2EDB7-10D9-4321-813C-E5801F19646F}"/>
                </a:ext>
              </a:extLst>
            </p:cNvPr>
            <p:cNvSpPr/>
            <p:nvPr/>
          </p:nvSpPr>
          <p:spPr>
            <a:xfrm>
              <a:off x="6079251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539DF03-DBC3-4F94-91DA-3D4AAAB8C99F}"/>
                </a:ext>
              </a:extLst>
            </p:cNvPr>
            <p:cNvSpPr/>
            <p:nvPr/>
          </p:nvSpPr>
          <p:spPr>
            <a:xfrm>
              <a:off x="5309323" y="1523056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D65F8AE-47A9-4846-B5AA-182AB1180178}"/>
                </a:ext>
              </a:extLst>
            </p:cNvPr>
            <p:cNvSpPr/>
            <p:nvPr/>
          </p:nvSpPr>
          <p:spPr>
            <a:xfrm>
              <a:off x="5309324" y="2292129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413FCD7-1857-45EA-807E-2F1B2B4B9250}"/>
                </a:ext>
              </a:extLst>
            </p:cNvPr>
            <p:cNvSpPr/>
            <p:nvPr/>
          </p:nvSpPr>
          <p:spPr>
            <a:xfrm>
              <a:off x="6847169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982F50A-6C5A-4B2A-83AA-31151E4C0018}"/>
                </a:ext>
              </a:extLst>
            </p:cNvPr>
            <p:cNvSpPr txBox="1"/>
            <p:nvPr/>
          </p:nvSpPr>
          <p:spPr>
            <a:xfrm>
              <a:off x="4134003" y="5640775"/>
              <a:ext cx="3482423" cy="970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 3</a:t>
              </a:r>
              <a:endParaRPr lang="en-NZ" sz="24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7FC0B6A-906C-4F43-99EA-91E3BEBB31E7}"/>
              </a:ext>
            </a:extLst>
          </p:cNvPr>
          <p:cNvGrpSpPr/>
          <p:nvPr/>
        </p:nvGrpSpPr>
        <p:grpSpPr>
          <a:xfrm>
            <a:off x="7446740" y="602838"/>
            <a:ext cx="2557081" cy="3038703"/>
            <a:chOff x="7663910" y="76888"/>
            <a:chExt cx="2557081" cy="3038703"/>
          </a:xfrm>
          <a:solidFill>
            <a:srgbClr val="92D050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A42C89-3E76-4294-A478-FBBC554BDB1F}"/>
                </a:ext>
              </a:extLst>
            </p:cNvPr>
            <p:cNvSpPr/>
            <p:nvPr/>
          </p:nvSpPr>
          <p:spPr>
            <a:xfrm>
              <a:off x="8030307" y="1171279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D5BE02-8259-4867-8735-38982514FCE5}"/>
                </a:ext>
              </a:extLst>
            </p:cNvPr>
            <p:cNvSpPr/>
            <p:nvPr/>
          </p:nvSpPr>
          <p:spPr>
            <a:xfrm>
              <a:off x="8762465" y="1537040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C49DC71-9E26-4C3E-9237-698F1583E6BB}"/>
                </a:ext>
              </a:extLst>
            </p:cNvPr>
            <p:cNvSpPr/>
            <p:nvPr/>
          </p:nvSpPr>
          <p:spPr>
            <a:xfrm>
              <a:off x="8762145" y="1899909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08F41D0-836F-421F-BB3E-CB234246EB0F}"/>
                </a:ext>
              </a:extLst>
            </p:cNvPr>
            <p:cNvGrpSpPr/>
            <p:nvPr/>
          </p:nvGrpSpPr>
          <p:grpSpPr>
            <a:xfrm>
              <a:off x="8396704" y="1171279"/>
              <a:ext cx="731520" cy="365761"/>
              <a:chOff x="798286" y="2423885"/>
              <a:chExt cx="1538514" cy="769258"/>
            </a:xfrm>
            <a:grpFill/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4705554-FBB7-4222-921E-156C8F93BA95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C0DB403-C636-481D-90AE-80BA84C4CBEC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F725197-02D3-47B2-A7F0-E9D58349ED50}"/>
                </a:ext>
              </a:extLst>
            </p:cNvPr>
            <p:cNvSpPr/>
            <p:nvPr/>
          </p:nvSpPr>
          <p:spPr>
            <a:xfrm>
              <a:off x="9128224" y="1171279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1380695-C5FF-4C68-90AC-ACFB3E47E296}"/>
                </a:ext>
              </a:extLst>
            </p:cNvPr>
            <p:cNvSpPr/>
            <p:nvPr/>
          </p:nvSpPr>
          <p:spPr>
            <a:xfrm>
              <a:off x="8762145" y="439845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2122102-00A8-407A-8FBB-5D7EE5479923}"/>
                </a:ext>
              </a:extLst>
            </p:cNvPr>
            <p:cNvSpPr/>
            <p:nvPr/>
          </p:nvSpPr>
          <p:spPr>
            <a:xfrm>
              <a:off x="8762145" y="805518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7AD8699-08B1-40CA-9FB2-640CC6876BF3}"/>
                </a:ext>
              </a:extLst>
            </p:cNvPr>
            <p:cNvSpPr/>
            <p:nvPr/>
          </p:nvSpPr>
          <p:spPr>
            <a:xfrm>
              <a:off x="9493348" y="1171279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3B77AA2-8BEE-485C-80DC-7E76553BAB84}"/>
                </a:ext>
              </a:extLst>
            </p:cNvPr>
            <p:cNvSpPr txBox="1"/>
            <p:nvPr/>
          </p:nvSpPr>
          <p:spPr>
            <a:xfrm>
              <a:off x="8199436" y="2653926"/>
              <a:ext cx="16557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 4</a:t>
              </a:r>
              <a:endParaRPr lang="en-NZ" sz="2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515F98-E143-4017-ADF5-B2975F11AFFF}"/>
                </a:ext>
              </a:extLst>
            </p:cNvPr>
            <p:cNvSpPr/>
            <p:nvPr/>
          </p:nvSpPr>
          <p:spPr>
            <a:xfrm>
              <a:off x="9855231" y="1170685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2A86EA6-1C34-4966-A01C-C330744D219F}"/>
                </a:ext>
              </a:extLst>
            </p:cNvPr>
            <p:cNvSpPr/>
            <p:nvPr/>
          </p:nvSpPr>
          <p:spPr>
            <a:xfrm>
              <a:off x="7663910" y="1170685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522C327-6F7A-4844-85A1-675D1B16E654}"/>
                </a:ext>
              </a:extLst>
            </p:cNvPr>
            <p:cNvSpPr/>
            <p:nvPr/>
          </p:nvSpPr>
          <p:spPr>
            <a:xfrm>
              <a:off x="8762145" y="2265669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D6710D5-21CD-4FA2-B900-CCAE39BE9C6E}"/>
                </a:ext>
              </a:extLst>
            </p:cNvPr>
            <p:cNvSpPr/>
            <p:nvPr/>
          </p:nvSpPr>
          <p:spPr>
            <a:xfrm>
              <a:off x="8764064" y="76888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C08D62-D3FD-44CA-8CDE-22E2E8C0ECAD}"/>
              </a:ext>
            </a:extLst>
          </p:cNvPr>
          <p:cNvGrpSpPr/>
          <p:nvPr/>
        </p:nvGrpSpPr>
        <p:grpSpPr>
          <a:xfrm>
            <a:off x="4819063" y="4125104"/>
            <a:ext cx="5184758" cy="2650357"/>
            <a:chOff x="5036233" y="439845"/>
            <a:chExt cx="5184758" cy="2650357"/>
          </a:xfrm>
          <a:solidFill>
            <a:srgbClr val="92D050"/>
          </a:solidFill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5EC8E77-8083-43B0-AF20-17C6380774C4}"/>
                </a:ext>
              </a:extLst>
            </p:cNvPr>
            <p:cNvGrpSpPr/>
            <p:nvPr/>
          </p:nvGrpSpPr>
          <p:grpSpPr>
            <a:xfrm>
              <a:off x="5036233" y="439845"/>
              <a:ext cx="1828801" cy="2419525"/>
              <a:chOff x="3770141" y="1523056"/>
              <a:chExt cx="3846285" cy="5088681"/>
            </a:xfrm>
            <a:grpFill/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5BBD887-C0DA-4438-B15D-620D69A5DAA5}"/>
                  </a:ext>
                </a:extLst>
              </p:cNvPr>
              <p:cNvSpPr/>
              <p:nvPr/>
            </p:nvSpPr>
            <p:spPr>
              <a:xfrm>
                <a:off x="3770141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843FBBF-8DF4-4E0A-BC50-ABFEE06C0EB4}"/>
                  </a:ext>
                </a:extLst>
              </p:cNvPr>
              <p:cNvSpPr/>
              <p:nvPr/>
            </p:nvSpPr>
            <p:spPr>
              <a:xfrm>
                <a:off x="5309995" y="3830647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0E3C6B47-3D39-4203-B7AA-50337858798F}"/>
                  </a:ext>
                </a:extLst>
              </p:cNvPr>
              <p:cNvSpPr/>
              <p:nvPr/>
            </p:nvSpPr>
            <p:spPr>
              <a:xfrm>
                <a:off x="5309324" y="4593823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23FC4096-6663-48B3-BC94-DB7552784191}"/>
                  </a:ext>
                </a:extLst>
              </p:cNvPr>
              <p:cNvGrpSpPr/>
              <p:nvPr/>
            </p:nvGrpSpPr>
            <p:grpSpPr>
              <a:xfrm>
                <a:off x="4540737" y="3061388"/>
                <a:ext cx="1538514" cy="769258"/>
                <a:chOff x="798286" y="2423885"/>
                <a:chExt cx="1538514" cy="769258"/>
              </a:xfrm>
              <a:grpFill/>
            </p:grpSpPr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27F5D77C-C93D-4C47-B6A8-95F904EB9A91}"/>
                    </a:ext>
                  </a:extLst>
                </p:cNvPr>
                <p:cNvSpPr/>
                <p:nvPr/>
              </p:nvSpPr>
              <p:spPr>
                <a:xfrm>
                  <a:off x="798286" y="2423886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A931C232-33CC-4BC5-BA64-50035DE25647}"/>
                    </a:ext>
                  </a:extLst>
                </p:cNvPr>
                <p:cNvSpPr/>
                <p:nvPr/>
              </p:nvSpPr>
              <p:spPr>
                <a:xfrm>
                  <a:off x="1567543" y="242388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39E444B3-F43B-4663-A77A-E1F958C91EA8}"/>
                  </a:ext>
                </a:extLst>
              </p:cNvPr>
              <p:cNvSpPr/>
              <p:nvPr/>
            </p:nvSpPr>
            <p:spPr>
              <a:xfrm>
                <a:off x="6079251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DEB06EE-A0D1-431F-AD38-1DFD40558F13}"/>
                  </a:ext>
                </a:extLst>
              </p:cNvPr>
              <p:cNvSpPr/>
              <p:nvPr/>
            </p:nvSpPr>
            <p:spPr>
              <a:xfrm>
                <a:off x="5309323" y="152305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8093D6B-93B7-45F5-B493-B54458720B8E}"/>
                  </a:ext>
                </a:extLst>
              </p:cNvPr>
              <p:cNvSpPr/>
              <p:nvPr/>
            </p:nvSpPr>
            <p:spPr>
              <a:xfrm>
                <a:off x="5309324" y="2292129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11631C37-2376-4FBC-A738-31841263BEDB}"/>
                  </a:ext>
                </a:extLst>
              </p:cNvPr>
              <p:cNvSpPr/>
              <p:nvPr/>
            </p:nvSpPr>
            <p:spPr>
              <a:xfrm>
                <a:off x="6847169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E7996CC5-C061-4A93-9181-F252022F3013}"/>
                  </a:ext>
                </a:extLst>
              </p:cNvPr>
              <p:cNvSpPr txBox="1"/>
              <p:nvPr/>
            </p:nvSpPr>
            <p:spPr>
              <a:xfrm>
                <a:off x="4134003" y="5640775"/>
                <a:ext cx="3482423" cy="970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Shape 3</a:t>
                </a:r>
                <a:endParaRPr lang="en-NZ" sz="2400" dirty="0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B5D0C84-DD91-454D-A9F7-7FB606E8EF20}"/>
                </a:ext>
              </a:extLst>
            </p:cNvPr>
            <p:cNvGrpSpPr/>
            <p:nvPr/>
          </p:nvGrpSpPr>
          <p:grpSpPr>
            <a:xfrm>
              <a:off x="7663910" y="439845"/>
              <a:ext cx="2557081" cy="2650357"/>
              <a:chOff x="7663910" y="439845"/>
              <a:chExt cx="2557081" cy="2650357"/>
            </a:xfrm>
            <a:grpFill/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9E10784-99A1-464C-A7C0-FED7A7EC54DE}"/>
                  </a:ext>
                </a:extLst>
              </p:cNvPr>
              <p:cNvSpPr/>
              <p:nvPr/>
            </p:nvSpPr>
            <p:spPr>
              <a:xfrm>
                <a:off x="8030307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12072C2-5232-4CD9-805E-E2C44E2ED2FE}"/>
                  </a:ext>
                </a:extLst>
              </p:cNvPr>
              <p:cNvSpPr/>
              <p:nvPr/>
            </p:nvSpPr>
            <p:spPr>
              <a:xfrm>
                <a:off x="8762465" y="1537040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61242E5-177B-4799-996F-E40525E24A9A}"/>
                  </a:ext>
                </a:extLst>
              </p:cNvPr>
              <p:cNvSpPr/>
              <p:nvPr/>
            </p:nvSpPr>
            <p:spPr>
              <a:xfrm>
                <a:off x="8762145" y="189990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E15A903F-81B5-4657-9BCA-C2F462DE25E8}"/>
                  </a:ext>
                </a:extLst>
              </p:cNvPr>
              <p:cNvGrpSpPr/>
              <p:nvPr/>
            </p:nvGrpSpPr>
            <p:grpSpPr>
              <a:xfrm>
                <a:off x="8396704" y="1171279"/>
                <a:ext cx="731520" cy="365761"/>
                <a:chOff x="798286" y="2423885"/>
                <a:chExt cx="1538514" cy="769258"/>
              </a:xfrm>
              <a:grpFill/>
            </p:grpSpPr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C691A931-5F6D-4661-B6C4-4EE2E4FC811D}"/>
                    </a:ext>
                  </a:extLst>
                </p:cNvPr>
                <p:cNvSpPr/>
                <p:nvPr/>
              </p:nvSpPr>
              <p:spPr>
                <a:xfrm>
                  <a:off x="798286" y="2423886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4EEE159F-6AE3-4F1D-80D6-3177E898A2C5}"/>
                    </a:ext>
                  </a:extLst>
                </p:cNvPr>
                <p:cNvSpPr/>
                <p:nvPr/>
              </p:nvSpPr>
              <p:spPr>
                <a:xfrm>
                  <a:off x="1567543" y="242388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5B23AADE-FDFC-40E2-BE14-AE055034DA7F}"/>
                  </a:ext>
                </a:extLst>
              </p:cNvPr>
              <p:cNvSpPr/>
              <p:nvPr/>
            </p:nvSpPr>
            <p:spPr>
              <a:xfrm>
                <a:off x="9128224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FE86C4A-B879-421D-AAB2-4FEAAD6FBB84}"/>
                  </a:ext>
                </a:extLst>
              </p:cNvPr>
              <p:cNvSpPr/>
              <p:nvPr/>
            </p:nvSpPr>
            <p:spPr>
              <a:xfrm>
                <a:off x="8762145" y="439845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06C1C22-22F7-43AF-94DD-9035C74FE276}"/>
                  </a:ext>
                </a:extLst>
              </p:cNvPr>
              <p:cNvSpPr/>
              <p:nvPr/>
            </p:nvSpPr>
            <p:spPr>
              <a:xfrm>
                <a:off x="8762145" y="805518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DE4050F-1E1D-4B0F-83F0-AD28394923D6}"/>
                  </a:ext>
                </a:extLst>
              </p:cNvPr>
              <p:cNvSpPr/>
              <p:nvPr/>
            </p:nvSpPr>
            <p:spPr>
              <a:xfrm>
                <a:off x="9493348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F64DC4E-3D65-45B7-8B9A-95191DFFCBCD}"/>
                  </a:ext>
                </a:extLst>
              </p:cNvPr>
              <p:cNvSpPr txBox="1"/>
              <p:nvPr/>
            </p:nvSpPr>
            <p:spPr>
              <a:xfrm>
                <a:off x="8199436" y="2628537"/>
                <a:ext cx="16557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Shape 4</a:t>
                </a:r>
                <a:endParaRPr lang="en-NZ" sz="2400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9D80C73-7725-4C7D-946E-B75D68DCA355}"/>
                  </a:ext>
                </a:extLst>
              </p:cNvPr>
              <p:cNvSpPr/>
              <p:nvPr/>
            </p:nvSpPr>
            <p:spPr>
              <a:xfrm>
                <a:off x="9855231" y="1170685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26AD3C0-3BBD-4EDD-BD3C-05F2B23A0B84}"/>
                  </a:ext>
                </a:extLst>
              </p:cNvPr>
              <p:cNvSpPr/>
              <p:nvPr/>
            </p:nvSpPr>
            <p:spPr>
              <a:xfrm>
                <a:off x="7663910" y="1170685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733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531426-A99A-44CF-A5EE-D0964E7B82C7}"/>
              </a:ext>
            </a:extLst>
          </p:cNvPr>
          <p:cNvGrpSpPr/>
          <p:nvPr/>
        </p:nvGrpSpPr>
        <p:grpSpPr>
          <a:xfrm>
            <a:off x="4990513" y="270955"/>
            <a:ext cx="4822875" cy="6316090"/>
            <a:chOff x="452803" y="390297"/>
            <a:chExt cx="4822875" cy="6316090"/>
          </a:xfrm>
          <a:solidFill>
            <a:srgbClr val="92D050"/>
          </a:solidFill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F940623-2A1F-4565-B111-03791F38889C}"/>
                </a:ext>
              </a:extLst>
            </p:cNvPr>
            <p:cNvGrpSpPr/>
            <p:nvPr/>
          </p:nvGrpSpPr>
          <p:grpSpPr>
            <a:xfrm>
              <a:off x="452803" y="753254"/>
              <a:ext cx="1828801" cy="2419525"/>
              <a:chOff x="3770141" y="1523056"/>
              <a:chExt cx="3846285" cy="5088681"/>
            </a:xfrm>
            <a:grpFill/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C4BBF04-37A1-4AA9-8CC6-EDB3DC8C71DA}"/>
                  </a:ext>
                </a:extLst>
              </p:cNvPr>
              <p:cNvSpPr/>
              <p:nvPr/>
            </p:nvSpPr>
            <p:spPr>
              <a:xfrm>
                <a:off x="3770141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F59D816-7FBB-42A7-B411-A3D896B43A49}"/>
                  </a:ext>
                </a:extLst>
              </p:cNvPr>
              <p:cNvSpPr/>
              <p:nvPr/>
            </p:nvSpPr>
            <p:spPr>
              <a:xfrm>
                <a:off x="5309995" y="3830647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165AE96-44D3-4554-B679-17AC46E49FB0}"/>
                  </a:ext>
                </a:extLst>
              </p:cNvPr>
              <p:cNvSpPr/>
              <p:nvPr/>
            </p:nvSpPr>
            <p:spPr>
              <a:xfrm>
                <a:off x="5309324" y="4593823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83E0154-8D25-4920-B1B9-785CEE60F615}"/>
                  </a:ext>
                </a:extLst>
              </p:cNvPr>
              <p:cNvGrpSpPr/>
              <p:nvPr/>
            </p:nvGrpSpPr>
            <p:grpSpPr>
              <a:xfrm>
                <a:off x="4540737" y="3061388"/>
                <a:ext cx="1538514" cy="769258"/>
                <a:chOff x="798286" y="2423885"/>
                <a:chExt cx="1538514" cy="769258"/>
              </a:xfrm>
              <a:grpFill/>
            </p:grpSpPr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1B4C5C08-4F4F-4EA3-BE14-392460AAF3D3}"/>
                    </a:ext>
                  </a:extLst>
                </p:cNvPr>
                <p:cNvSpPr/>
                <p:nvPr/>
              </p:nvSpPr>
              <p:spPr>
                <a:xfrm>
                  <a:off x="798286" y="2423886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B040A276-B2C7-40ED-8BB5-B7AA6C58FEE5}"/>
                    </a:ext>
                  </a:extLst>
                </p:cNvPr>
                <p:cNvSpPr/>
                <p:nvPr/>
              </p:nvSpPr>
              <p:spPr>
                <a:xfrm>
                  <a:off x="1567543" y="242388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8E2EDB7-10D9-4321-813C-E5801F19646F}"/>
                  </a:ext>
                </a:extLst>
              </p:cNvPr>
              <p:cNvSpPr/>
              <p:nvPr/>
            </p:nvSpPr>
            <p:spPr>
              <a:xfrm>
                <a:off x="6079251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539DF03-DBC3-4F94-91DA-3D4AAAB8C99F}"/>
                  </a:ext>
                </a:extLst>
              </p:cNvPr>
              <p:cNvSpPr/>
              <p:nvPr/>
            </p:nvSpPr>
            <p:spPr>
              <a:xfrm>
                <a:off x="5309323" y="152305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D65F8AE-47A9-4846-B5AA-182AB1180178}"/>
                  </a:ext>
                </a:extLst>
              </p:cNvPr>
              <p:cNvSpPr/>
              <p:nvPr/>
            </p:nvSpPr>
            <p:spPr>
              <a:xfrm>
                <a:off x="5309324" y="2292129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413FCD7-1857-45EA-807E-2F1B2B4B9250}"/>
                  </a:ext>
                </a:extLst>
              </p:cNvPr>
              <p:cNvSpPr/>
              <p:nvPr/>
            </p:nvSpPr>
            <p:spPr>
              <a:xfrm>
                <a:off x="6847169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82F50A-6C5A-4B2A-83AA-31151E4C0018}"/>
                  </a:ext>
                </a:extLst>
              </p:cNvPr>
              <p:cNvSpPr txBox="1"/>
              <p:nvPr/>
            </p:nvSpPr>
            <p:spPr>
              <a:xfrm>
                <a:off x="4134003" y="5640775"/>
                <a:ext cx="3482423" cy="970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Shape 3</a:t>
                </a:r>
                <a:endParaRPr lang="en-NZ" sz="2400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7FC0B6A-906C-4F43-99EA-91E3BEBB31E7}"/>
                </a:ext>
              </a:extLst>
            </p:cNvPr>
            <p:cNvGrpSpPr/>
            <p:nvPr/>
          </p:nvGrpSpPr>
          <p:grpSpPr>
            <a:xfrm>
              <a:off x="3446877" y="390297"/>
              <a:ext cx="1828801" cy="3038703"/>
              <a:chOff x="8030307" y="76888"/>
              <a:chExt cx="1828801" cy="3038703"/>
            </a:xfrm>
            <a:grpFill/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9A42C89-3E76-4294-A478-FBBC554BDB1F}"/>
                  </a:ext>
                </a:extLst>
              </p:cNvPr>
              <p:cNvSpPr/>
              <p:nvPr/>
            </p:nvSpPr>
            <p:spPr>
              <a:xfrm>
                <a:off x="8030307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8D5BE02-8259-4867-8735-38982514FCE5}"/>
                  </a:ext>
                </a:extLst>
              </p:cNvPr>
              <p:cNvSpPr/>
              <p:nvPr/>
            </p:nvSpPr>
            <p:spPr>
              <a:xfrm>
                <a:off x="8762465" y="1537040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C49DC71-9E26-4C3E-9237-698F1583E6BB}"/>
                  </a:ext>
                </a:extLst>
              </p:cNvPr>
              <p:cNvSpPr/>
              <p:nvPr/>
            </p:nvSpPr>
            <p:spPr>
              <a:xfrm>
                <a:off x="8762145" y="189990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008F41D0-836F-421F-BB3E-CB234246EB0F}"/>
                  </a:ext>
                </a:extLst>
              </p:cNvPr>
              <p:cNvGrpSpPr/>
              <p:nvPr/>
            </p:nvGrpSpPr>
            <p:grpSpPr>
              <a:xfrm>
                <a:off x="8396704" y="1171279"/>
                <a:ext cx="731520" cy="365761"/>
                <a:chOff x="798286" y="2423885"/>
                <a:chExt cx="1538514" cy="769258"/>
              </a:xfrm>
              <a:grpFill/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14705554-FBB7-4222-921E-156C8F93BA95}"/>
                    </a:ext>
                  </a:extLst>
                </p:cNvPr>
                <p:cNvSpPr/>
                <p:nvPr/>
              </p:nvSpPr>
              <p:spPr>
                <a:xfrm>
                  <a:off x="798286" y="2423886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9C0DB403-C636-481D-90AE-80BA84C4CBEC}"/>
                    </a:ext>
                  </a:extLst>
                </p:cNvPr>
                <p:cNvSpPr/>
                <p:nvPr/>
              </p:nvSpPr>
              <p:spPr>
                <a:xfrm>
                  <a:off x="1567543" y="242388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F725197-02D3-47B2-A7F0-E9D58349ED50}"/>
                  </a:ext>
                </a:extLst>
              </p:cNvPr>
              <p:cNvSpPr/>
              <p:nvPr/>
            </p:nvSpPr>
            <p:spPr>
              <a:xfrm>
                <a:off x="9128224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1380695-C5FF-4C68-90AC-ACFB3E47E296}"/>
                  </a:ext>
                </a:extLst>
              </p:cNvPr>
              <p:cNvSpPr/>
              <p:nvPr/>
            </p:nvSpPr>
            <p:spPr>
              <a:xfrm>
                <a:off x="8762145" y="439845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2122102-00A8-407A-8FBB-5D7EE5479923}"/>
                  </a:ext>
                </a:extLst>
              </p:cNvPr>
              <p:cNvSpPr/>
              <p:nvPr/>
            </p:nvSpPr>
            <p:spPr>
              <a:xfrm>
                <a:off x="8762145" y="805518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7AD8699-08B1-40CA-9FB2-640CC6876BF3}"/>
                  </a:ext>
                </a:extLst>
              </p:cNvPr>
              <p:cNvSpPr/>
              <p:nvPr/>
            </p:nvSpPr>
            <p:spPr>
              <a:xfrm>
                <a:off x="9493348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B77AA2-8BEE-485C-80DC-7E76553BAB84}"/>
                  </a:ext>
                </a:extLst>
              </p:cNvPr>
              <p:cNvSpPr txBox="1"/>
              <p:nvPr/>
            </p:nvSpPr>
            <p:spPr>
              <a:xfrm>
                <a:off x="8199436" y="2653926"/>
                <a:ext cx="16557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Shape 4</a:t>
                </a:r>
                <a:endParaRPr lang="en-NZ" sz="2400" dirty="0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522C327-6F7A-4844-85A1-675D1B16E654}"/>
                  </a:ext>
                </a:extLst>
              </p:cNvPr>
              <p:cNvSpPr/>
              <p:nvPr/>
            </p:nvSpPr>
            <p:spPr>
              <a:xfrm>
                <a:off x="8762145" y="226566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D6710D5-21CD-4FA2-B900-CCAE39BE9C6E}"/>
                  </a:ext>
                </a:extLst>
              </p:cNvPr>
              <p:cNvSpPr/>
              <p:nvPr/>
            </p:nvSpPr>
            <p:spPr>
              <a:xfrm>
                <a:off x="8764064" y="76888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CD748622-17D5-4CF1-8025-00303F7A1C3A}"/>
                </a:ext>
              </a:extLst>
            </p:cNvPr>
            <p:cNvGrpSpPr/>
            <p:nvPr/>
          </p:nvGrpSpPr>
          <p:grpSpPr>
            <a:xfrm>
              <a:off x="452803" y="4030641"/>
              <a:ext cx="1828801" cy="2419525"/>
              <a:chOff x="3770141" y="1523056"/>
              <a:chExt cx="3846285" cy="5088681"/>
            </a:xfrm>
            <a:grpFill/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3F7C9765-6187-4715-88EB-65860F919825}"/>
                  </a:ext>
                </a:extLst>
              </p:cNvPr>
              <p:cNvSpPr/>
              <p:nvPr/>
            </p:nvSpPr>
            <p:spPr>
              <a:xfrm>
                <a:off x="3770141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13E844B-91CE-4567-A7BF-C02809A906E8}"/>
                  </a:ext>
                </a:extLst>
              </p:cNvPr>
              <p:cNvSpPr/>
              <p:nvPr/>
            </p:nvSpPr>
            <p:spPr>
              <a:xfrm>
                <a:off x="5309995" y="3830647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EF230C2-7370-45BE-9E7A-FA41CDF86E29}"/>
                  </a:ext>
                </a:extLst>
              </p:cNvPr>
              <p:cNvSpPr/>
              <p:nvPr/>
            </p:nvSpPr>
            <p:spPr>
              <a:xfrm>
                <a:off x="5309324" y="4593823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67C1AD88-37BC-4AEE-BBA6-CAD93AC3BA2A}"/>
                  </a:ext>
                </a:extLst>
              </p:cNvPr>
              <p:cNvGrpSpPr/>
              <p:nvPr/>
            </p:nvGrpSpPr>
            <p:grpSpPr>
              <a:xfrm>
                <a:off x="4540737" y="3061388"/>
                <a:ext cx="1538514" cy="769258"/>
                <a:chOff x="798286" y="2423885"/>
                <a:chExt cx="1538514" cy="769258"/>
              </a:xfrm>
              <a:grpFill/>
            </p:grpSpPr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88F5454A-2525-4383-9363-1E7E1F56C5AD}"/>
                    </a:ext>
                  </a:extLst>
                </p:cNvPr>
                <p:cNvSpPr/>
                <p:nvPr/>
              </p:nvSpPr>
              <p:spPr>
                <a:xfrm>
                  <a:off x="798286" y="2423886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A61C54DC-B496-4D6A-BA41-F7A99FBCA437}"/>
                    </a:ext>
                  </a:extLst>
                </p:cNvPr>
                <p:cNvSpPr/>
                <p:nvPr/>
              </p:nvSpPr>
              <p:spPr>
                <a:xfrm>
                  <a:off x="1567543" y="242388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0F4F5D21-B932-4BF8-81AB-E6E4A240EA63}"/>
                  </a:ext>
                </a:extLst>
              </p:cNvPr>
              <p:cNvSpPr/>
              <p:nvPr/>
            </p:nvSpPr>
            <p:spPr>
              <a:xfrm>
                <a:off x="6079251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62588E6-2ED1-483C-8FE9-2C1B7E424ADC}"/>
                  </a:ext>
                </a:extLst>
              </p:cNvPr>
              <p:cNvSpPr/>
              <p:nvPr/>
            </p:nvSpPr>
            <p:spPr>
              <a:xfrm>
                <a:off x="5309323" y="152305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5A0B3FD-A287-4D79-8CF3-41E3F12C8C3A}"/>
                  </a:ext>
                </a:extLst>
              </p:cNvPr>
              <p:cNvSpPr/>
              <p:nvPr/>
            </p:nvSpPr>
            <p:spPr>
              <a:xfrm>
                <a:off x="5309324" y="2292129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A13FD8DF-902C-468F-9403-8F185737A7E8}"/>
                  </a:ext>
                </a:extLst>
              </p:cNvPr>
              <p:cNvSpPr/>
              <p:nvPr/>
            </p:nvSpPr>
            <p:spPr>
              <a:xfrm>
                <a:off x="6847169" y="3061388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4CCF9CE-6BC6-45CF-9163-7F7B9F623E78}"/>
                  </a:ext>
                </a:extLst>
              </p:cNvPr>
              <p:cNvSpPr txBox="1"/>
              <p:nvPr/>
            </p:nvSpPr>
            <p:spPr>
              <a:xfrm>
                <a:off x="4134003" y="5640775"/>
                <a:ext cx="3482423" cy="970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Shape 3</a:t>
                </a:r>
                <a:endParaRPr lang="en-NZ" sz="2400" dirty="0"/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87731F4-888E-4D55-A1F1-09E2202EA6E8}"/>
                </a:ext>
              </a:extLst>
            </p:cNvPr>
            <p:cNvGrpSpPr/>
            <p:nvPr/>
          </p:nvGrpSpPr>
          <p:grpSpPr>
            <a:xfrm>
              <a:off x="3446877" y="4030641"/>
              <a:ext cx="1828801" cy="2675746"/>
              <a:chOff x="8030307" y="439845"/>
              <a:chExt cx="1828801" cy="2675746"/>
            </a:xfrm>
            <a:grpFill/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BD83F928-C83D-418B-88B0-77FAC71BA5D9}"/>
                  </a:ext>
                </a:extLst>
              </p:cNvPr>
              <p:cNvSpPr/>
              <p:nvPr/>
            </p:nvSpPr>
            <p:spPr>
              <a:xfrm>
                <a:off x="8030307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8EFD4BFF-B72F-40D2-9B48-0B2C8F774563}"/>
                  </a:ext>
                </a:extLst>
              </p:cNvPr>
              <p:cNvSpPr/>
              <p:nvPr/>
            </p:nvSpPr>
            <p:spPr>
              <a:xfrm>
                <a:off x="8762465" y="1537040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584143F-34B8-479C-8AA9-3314D4141C1A}"/>
                  </a:ext>
                </a:extLst>
              </p:cNvPr>
              <p:cNvSpPr/>
              <p:nvPr/>
            </p:nvSpPr>
            <p:spPr>
              <a:xfrm>
                <a:off x="8762145" y="189990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CF923175-7570-4650-9FA7-484D16A65AD1}"/>
                  </a:ext>
                </a:extLst>
              </p:cNvPr>
              <p:cNvGrpSpPr/>
              <p:nvPr/>
            </p:nvGrpSpPr>
            <p:grpSpPr>
              <a:xfrm>
                <a:off x="8396704" y="1171279"/>
                <a:ext cx="731520" cy="365761"/>
                <a:chOff x="798286" y="2423885"/>
                <a:chExt cx="1538514" cy="769258"/>
              </a:xfrm>
              <a:grpFill/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916B57F1-2CF0-42BA-B80E-90650262B179}"/>
                    </a:ext>
                  </a:extLst>
                </p:cNvPr>
                <p:cNvSpPr/>
                <p:nvPr/>
              </p:nvSpPr>
              <p:spPr>
                <a:xfrm>
                  <a:off x="798286" y="2423886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E1FB4B68-AACF-4BE0-AEDF-FBDCE72B78CC}"/>
                    </a:ext>
                  </a:extLst>
                </p:cNvPr>
                <p:cNvSpPr/>
                <p:nvPr/>
              </p:nvSpPr>
              <p:spPr>
                <a:xfrm>
                  <a:off x="1567543" y="242388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A9E93C-615A-4774-A9A2-7468EB16B11F}"/>
                  </a:ext>
                </a:extLst>
              </p:cNvPr>
              <p:cNvSpPr/>
              <p:nvPr/>
            </p:nvSpPr>
            <p:spPr>
              <a:xfrm>
                <a:off x="9128224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DC715B4B-0219-43D9-A590-AF120E157D2B}"/>
                  </a:ext>
                </a:extLst>
              </p:cNvPr>
              <p:cNvSpPr/>
              <p:nvPr/>
            </p:nvSpPr>
            <p:spPr>
              <a:xfrm>
                <a:off x="8762145" y="439845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7521799F-4638-4445-A4BD-66E029ABAECF}"/>
                  </a:ext>
                </a:extLst>
              </p:cNvPr>
              <p:cNvSpPr/>
              <p:nvPr/>
            </p:nvSpPr>
            <p:spPr>
              <a:xfrm>
                <a:off x="8762145" y="805518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80BC3B28-5731-4A1A-B83B-8BAC724CDA79}"/>
                  </a:ext>
                </a:extLst>
              </p:cNvPr>
              <p:cNvSpPr/>
              <p:nvPr/>
            </p:nvSpPr>
            <p:spPr>
              <a:xfrm>
                <a:off x="9493348" y="117127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F06E733-11AE-4F8A-AFD1-FCE28A0F8829}"/>
                  </a:ext>
                </a:extLst>
              </p:cNvPr>
              <p:cNvSpPr txBox="1"/>
              <p:nvPr/>
            </p:nvSpPr>
            <p:spPr>
              <a:xfrm>
                <a:off x="8199436" y="2653926"/>
                <a:ext cx="16557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Shape 4</a:t>
                </a:r>
                <a:endParaRPr lang="en-NZ" sz="2400" dirty="0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1C22496-A92E-45B1-BFEA-24B46D32CB03}"/>
                  </a:ext>
                </a:extLst>
              </p:cNvPr>
              <p:cNvSpPr/>
              <p:nvPr/>
            </p:nvSpPr>
            <p:spPr>
              <a:xfrm>
                <a:off x="8762145" y="2265669"/>
                <a:ext cx="365760" cy="36576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324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D3163E1-D7D9-4DA7-B607-60FC01884565}"/>
              </a:ext>
            </a:extLst>
          </p:cNvPr>
          <p:cNvGrpSpPr/>
          <p:nvPr/>
        </p:nvGrpSpPr>
        <p:grpSpPr>
          <a:xfrm>
            <a:off x="5007744" y="2107558"/>
            <a:ext cx="3005106" cy="3725682"/>
            <a:chOff x="4432176" y="2292224"/>
            <a:chExt cx="3482422" cy="4317450"/>
          </a:xfrm>
          <a:solidFill>
            <a:srgbClr val="92D050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205759E-0F6F-4869-9BD3-E6D286C6069C}"/>
                </a:ext>
              </a:extLst>
            </p:cNvPr>
            <p:cNvSpPr/>
            <p:nvPr/>
          </p:nvSpPr>
          <p:spPr>
            <a:xfrm>
              <a:off x="4538729" y="2292224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66BE038-1C93-4BB9-B06F-D9BBD7BB1684}"/>
                </a:ext>
              </a:extLst>
            </p:cNvPr>
            <p:cNvSpPr/>
            <p:nvPr/>
          </p:nvSpPr>
          <p:spPr>
            <a:xfrm>
              <a:off x="6847840" y="3830462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153C2FC-6AC4-4106-9D9F-0D3FEBF69632}"/>
                </a:ext>
              </a:extLst>
            </p:cNvPr>
            <p:cNvSpPr/>
            <p:nvPr/>
          </p:nvSpPr>
          <p:spPr>
            <a:xfrm>
              <a:off x="6847169" y="4593639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29355A7-481E-4355-BDC1-632F17BE9C5B}"/>
                </a:ext>
              </a:extLst>
            </p:cNvPr>
            <p:cNvGrpSpPr/>
            <p:nvPr/>
          </p:nvGrpSpPr>
          <p:grpSpPr>
            <a:xfrm>
              <a:off x="4540737" y="3061388"/>
              <a:ext cx="1538514" cy="769258"/>
              <a:chOff x="798286" y="2423885"/>
              <a:chExt cx="1538514" cy="769258"/>
            </a:xfrm>
            <a:grpFill/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ACA29F0-A457-4C81-91AE-00CFDE8ACBE0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9BEAA1A-2AB1-44A0-B1B6-698155C78096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2F08412-EC5B-41A6-BA12-929298557FBC}"/>
                </a:ext>
              </a:extLst>
            </p:cNvPr>
            <p:cNvSpPr/>
            <p:nvPr/>
          </p:nvSpPr>
          <p:spPr>
            <a:xfrm>
              <a:off x="6079251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4520981-59F4-4918-917B-BF7489FA29BD}"/>
                </a:ext>
              </a:extLst>
            </p:cNvPr>
            <p:cNvSpPr/>
            <p:nvPr/>
          </p:nvSpPr>
          <p:spPr>
            <a:xfrm>
              <a:off x="4538729" y="3824566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E56A816-030F-43AC-AB89-1123C1763ED8}"/>
                </a:ext>
              </a:extLst>
            </p:cNvPr>
            <p:cNvSpPr/>
            <p:nvPr/>
          </p:nvSpPr>
          <p:spPr>
            <a:xfrm>
              <a:off x="4538730" y="459363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FF7AEB3-FCB9-4099-A0A9-33B54275862A}"/>
                </a:ext>
              </a:extLst>
            </p:cNvPr>
            <p:cNvSpPr/>
            <p:nvPr/>
          </p:nvSpPr>
          <p:spPr>
            <a:xfrm>
              <a:off x="6847169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FAF6404-28A6-4C17-8B75-05C163320BF7}"/>
                </a:ext>
              </a:extLst>
            </p:cNvPr>
            <p:cNvSpPr txBox="1"/>
            <p:nvPr/>
          </p:nvSpPr>
          <p:spPr>
            <a:xfrm>
              <a:off x="4432176" y="5638712"/>
              <a:ext cx="3482422" cy="970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 3</a:t>
              </a:r>
              <a:endParaRPr lang="en-NZ" sz="2400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7E15DA0-CC0C-4EDE-A880-E145AA3FD158}"/>
              </a:ext>
            </a:extLst>
          </p:cNvPr>
          <p:cNvSpPr/>
          <p:nvPr/>
        </p:nvSpPr>
        <p:spPr>
          <a:xfrm>
            <a:off x="5097958" y="1443699"/>
            <a:ext cx="663819" cy="663819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4A4830-3F9F-4B0F-B114-865757FBBC80}"/>
              </a:ext>
            </a:extLst>
          </p:cNvPr>
          <p:cNvSpPr/>
          <p:nvPr/>
        </p:nvSpPr>
        <p:spPr>
          <a:xfrm>
            <a:off x="4432405" y="1434683"/>
            <a:ext cx="663819" cy="663819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479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FAF6404-28A6-4C17-8B75-05C163320BF7}"/>
              </a:ext>
            </a:extLst>
          </p:cNvPr>
          <p:cNvSpPr txBox="1"/>
          <p:nvPr/>
        </p:nvSpPr>
        <p:spPr>
          <a:xfrm>
            <a:off x="4701574" y="5450715"/>
            <a:ext cx="3005106" cy="837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Shape 3</a:t>
            </a:r>
            <a:endParaRPr lang="en-NZ" sz="24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BD42040-BEBB-4877-8394-2FBFC59A028F}"/>
              </a:ext>
            </a:extLst>
          </p:cNvPr>
          <p:cNvGrpSpPr/>
          <p:nvPr/>
        </p:nvGrpSpPr>
        <p:grpSpPr>
          <a:xfrm>
            <a:off x="4432404" y="1440005"/>
            <a:ext cx="3326892" cy="4001653"/>
            <a:chOff x="4432404" y="1440005"/>
            <a:chExt cx="3326892" cy="400165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205759E-0F6F-4869-9BD3-E6D286C6069C}"/>
                </a:ext>
              </a:extLst>
            </p:cNvPr>
            <p:cNvSpPr/>
            <p:nvPr/>
          </p:nvSpPr>
          <p:spPr>
            <a:xfrm>
              <a:off x="5099692" y="2107559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66BE038-1C93-4BB9-B06F-D9BBD7BB1684}"/>
                </a:ext>
              </a:extLst>
            </p:cNvPr>
            <p:cNvSpPr/>
            <p:nvPr/>
          </p:nvSpPr>
          <p:spPr>
            <a:xfrm>
              <a:off x="6429062" y="4093375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153C2FC-6AC4-4106-9D9F-0D3FEBF69632}"/>
                </a:ext>
              </a:extLst>
            </p:cNvPr>
            <p:cNvSpPr/>
            <p:nvPr/>
          </p:nvSpPr>
          <p:spPr>
            <a:xfrm>
              <a:off x="4432404" y="4777839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29355A7-481E-4355-BDC1-632F17BE9C5B}"/>
                </a:ext>
              </a:extLst>
            </p:cNvPr>
            <p:cNvGrpSpPr/>
            <p:nvPr/>
          </p:nvGrpSpPr>
          <p:grpSpPr>
            <a:xfrm>
              <a:off x="5101425" y="2771298"/>
              <a:ext cx="1327639" cy="663820"/>
              <a:chOff x="798286" y="2423885"/>
              <a:chExt cx="1538514" cy="769258"/>
            </a:xfrm>
            <a:solidFill>
              <a:srgbClr val="92D050"/>
            </a:solidFill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ACA29F0-A457-4C81-91AE-00CFDE8ACBE0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9BEAA1A-2AB1-44A0-B1B6-698155C78096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2F08412-EC5B-41A6-BA12-929298557FBC}"/>
                </a:ext>
              </a:extLst>
            </p:cNvPr>
            <p:cNvSpPr/>
            <p:nvPr/>
          </p:nvSpPr>
          <p:spPr>
            <a:xfrm>
              <a:off x="6429064" y="2771298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4520981-59F4-4918-917B-BF7489FA29BD}"/>
                </a:ext>
              </a:extLst>
            </p:cNvPr>
            <p:cNvSpPr/>
            <p:nvPr/>
          </p:nvSpPr>
          <p:spPr>
            <a:xfrm>
              <a:off x="5762937" y="3434959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E56A816-030F-43AC-AB89-1123C1763ED8}"/>
                </a:ext>
              </a:extLst>
            </p:cNvPr>
            <p:cNvSpPr/>
            <p:nvPr/>
          </p:nvSpPr>
          <p:spPr>
            <a:xfrm>
              <a:off x="5098828" y="4104963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FF7AEB3-FCB9-4099-A0A9-33B54275862A}"/>
                </a:ext>
              </a:extLst>
            </p:cNvPr>
            <p:cNvSpPr/>
            <p:nvPr/>
          </p:nvSpPr>
          <p:spPr>
            <a:xfrm>
              <a:off x="6429063" y="2107518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7E15DA0-CC0C-4EDE-A880-E145AA3FD158}"/>
                </a:ext>
              </a:extLst>
            </p:cNvPr>
            <p:cNvSpPr/>
            <p:nvPr/>
          </p:nvSpPr>
          <p:spPr>
            <a:xfrm>
              <a:off x="5764672" y="2107518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64A4830-3F9F-4B0F-B114-865757FBBC80}"/>
                </a:ext>
              </a:extLst>
            </p:cNvPr>
            <p:cNvSpPr/>
            <p:nvPr/>
          </p:nvSpPr>
          <p:spPr>
            <a:xfrm>
              <a:off x="5762937" y="1440005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2C6A18B-A1F4-4BF3-AE24-6A536B14554C}"/>
                </a:ext>
              </a:extLst>
            </p:cNvPr>
            <p:cNvSpPr/>
            <p:nvPr/>
          </p:nvSpPr>
          <p:spPr>
            <a:xfrm>
              <a:off x="7095477" y="4750483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96303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758E0C-F4F8-40D3-B8EE-6CA3F0836A60}"/>
              </a:ext>
            </a:extLst>
          </p:cNvPr>
          <p:cNvSpPr txBox="1"/>
          <p:nvPr/>
        </p:nvSpPr>
        <p:spPr>
          <a:xfrm>
            <a:off x="4593447" y="5610292"/>
            <a:ext cx="3005106" cy="837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Shape 3</a:t>
            </a:r>
            <a:endParaRPr lang="en-NZ" sz="24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D282A0E-08B6-429E-A108-28677542BF99}"/>
              </a:ext>
            </a:extLst>
          </p:cNvPr>
          <p:cNvGrpSpPr/>
          <p:nvPr/>
        </p:nvGrpSpPr>
        <p:grpSpPr>
          <a:xfrm>
            <a:off x="3755390" y="691609"/>
            <a:ext cx="3993752" cy="4659501"/>
            <a:chOff x="4762854" y="1114519"/>
            <a:chExt cx="3993752" cy="465950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4711B73-EFAC-4696-91BD-66D911791438}"/>
                </a:ext>
              </a:extLst>
            </p:cNvPr>
            <p:cNvGrpSpPr/>
            <p:nvPr/>
          </p:nvGrpSpPr>
          <p:grpSpPr>
            <a:xfrm rot="5400000">
              <a:off x="4434054" y="1443319"/>
              <a:ext cx="3991425" cy="3333825"/>
              <a:chOff x="3769534" y="1440005"/>
              <a:chExt cx="3991425" cy="333382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2804E83-D809-4844-913F-35935437C44A}"/>
                  </a:ext>
                </a:extLst>
              </p:cNvPr>
              <p:cNvSpPr/>
              <p:nvPr/>
            </p:nvSpPr>
            <p:spPr>
              <a:xfrm>
                <a:off x="4438760" y="2108360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D82DF64-BA3E-4296-959E-D42E236B717C}"/>
                  </a:ext>
                </a:extLst>
              </p:cNvPr>
              <p:cNvSpPr/>
              <p:nvPr/>
            </p:nvSpPr>
            <p:spPr>
              <a:xfrm>
                <a:off x="6429062" y="4093375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29FBAD3-764E-4454-8EFE-035E23BFA4EE}"/>
                  </a:ext>
                </a:extLst>
              </p:cNvPr>
              <p:cNvSpPr/>
              <p:nvPr/>
            </p:nvSpPr>
            <p:spPr>
              <a:xfrm>
                <a:off x="3769534" y="2108362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AFE809E-0957-45C7-954E-FDE79BC54DD4}"/>
                  </a:ext>
                </a:extLst>
              </p:cNvPr>
              <p:cNvGrpSpPr/>
              <p:nvPr/>
            </p:nvGrpSpPr>
            <p:grpSpPr>
              <a:xfrm>
                <a:off x="5101428" y="2108377"/>
                <a:ext cx="1327636" cy="1326758"/>
                <a:chOff x="798289" y="1655655"/>
                <a:chExt cx="1538511" cy="1537487"/>
              </a:xfrm>
              <a:solidFill>
                <a:srgbClr val="92D050"/>
              </a:solidFill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75DCD82D-2630-43A4-971F-C8145E8E523B}"/>
                    </a:ext>
                  </a:extLst>
                </p:cNvPr>
                <p:cNvSpPr/>
                <p:nvPr/>
              </p:nvSpPr>
              <p:spPr>
                <a:xfrm>
                  <a:off x="798289" y="1655655"/>
                  <a:ext cx="769258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1042F635-2DA7-40F9-B81A-19F1645D3B7E}"/>
                    </a:ext>
                  </a:extLst>
                </p:cNvPr>
                <p:cNvSpPr/>
                <p:nvPr/>
              </p:nvSpPr>
              <p:spPr>
                <a:xfrm>
                  <a:off x="1567543" y="2423885"/>
                  <a:ext cx="769257" cy="769257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251CB98-982F-41A4-8C18-D7F73C63D972}"/>
                  </a:ext>
                </a:extLst>
              </p:cNvPr>
              <p:cNvSpPr/>
              <p:nvPr/>
            </p:nvSpPr>
            <p:spPr>
              <a:xfrm>
                <a:off x="6430222" y="2101307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4BE672E-9553-4C1A-A119-77156FDF56F4}"/>
                  </a:ext>
                </a:extLst>
              </p:cNvPr>
              <p:cNvSpPr/>
              <p:nvPr/>
            </p:nvSpPr>
            <p:spPr>
              <a:xfrm>
                <a:off x="5762937" y="3434959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A062EB6-C6CC-4F14-A8CC-65EF81C302AB}"/>
                  </a:ext>
                </a:extLst>
              </p:cNvPr>
              <p:cNvSpPr/>
              <p:nvPr/>
            </p:nvSpPr>
            <p:spPr>
              <a:xfrm>
                <a:off x="5098828" y="4104963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309BDA5-94E4-4C47-B658-27213F694246}"/>
                  </a:ext>
                </a:extLst>
              </p:cNvPr>
              <p:cNvSpPr/>
              <p:nvPr/>
            </p:nvSpPr>
            <p:spPr>
              <a:xfrm>
                <a:off x="7097140" y="2101310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4620E6A-CA7C-47E6-8538-0E5D7013BB65}"/>
                  </a:ext>
                </a:extLst>
              </p:cNvPr>
              <p:cNvSpPr/>
              <p:nvPr/>
            </p:nvSpPr>
            <p:spPr>
              <a:xfrm>
                <a:off x="5764672" y="2107518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6E4FC00-08F6-42C5-AE35-2F86C59AD2E0}"/>
                  </a:ext>
                </a:extLst>
              </p:cNvPr>
              <p:cNvSpPr/>
              <p:nvPr/>
            </p:nvSpPr>
            <p:spPr>
              <a:xfrm>
                <a:off x="5762937" y="1440005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705218-CC92-418D-87C5-54ED8B2DD1F9}"/>
                  </a:ext>
                </a:extLst>
              </p:cNvPr>
              <p:cNvSpPr/>
              <p:nvPr/>
            </p:nvSpPr>
            <p:spPr>
              <a:xfrm>
                <a:off x="5759638" y="4110011"/>
                <a:ext cx="663819" cy="663819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CDC6D7B-2221-4E08-8897-B8E26E6DFD96}"/>
                </a:ext>
              </a:extLst>
            </p:cNvPr>
            <p:cNvSpPr/>
            <p:nvPr/>
          </p:nvSpPr>
          <p:spPr>
            <a:xfrm rot="5400000">
              <a:off x="6771555" y="5110201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1046482-0C50-41B2-8903-94A82DE15472}"/>
                </a:ext>
              </a:extLst>
            </p:cNvPr>
            <p:cNvSpPr/>
            <p:nvPr/>
          </p:nvSpPr>
          <p:spPr>
            <a:xfrm rot="5400000">
              <a:off x="8092787" y="3104622"/>
              <a:ext cx="663819" cy="663819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5479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4FD90B9D-5B98-4ECF-B4DB-21382EE68082}"/>
              </a:ext>
            </a:extLst>
          </p:cNvPr>
          <p:cNvGrpSpPr/>
          <p:nvPr/>
        </p:nvGrpSpPr>
        <p:grpSpPr>
          <a:xfrm>
            <a:off x="549130" y="2971860"/>
            <a:ext cx="1397980" cy="1395846"/>
            <a:chOff x="2104941" y="3008930"/>
            <a:chExt cx="1397980" cy="139584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5E7402-59A0-4400-8C5A-B8D602C4F312}"/>
                </a:ext>
              </a:extLst>
            </p:cNvPr>
            <p:cNvSpPr/>
            <p:nvPr/>
          </p:nvSpPr>
          <p:spPr>
            <a:xfrm>
              <a:off x="3038464" y="3940318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7943FF-C8DB-4C36-985A-CEC0431D4A5E}"/>
                </a:ext>
              </a:extLst>
            </p:cNvPr>
            <p:cNvSpPr/>
            <p:nvPr/>
          </p:nvSpPr>
          <p:spPr>
            <a:xfrm>
              <a:off x="2580415" y="3940318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99509C-CC68-4FF6-9C74-767C1B00020A}"/>
                </a:ext>
              </a:extLst>
            </p:cNvPr>
            <p:cNvSpPr/>
            <p:nvPr/>
          </p:nvSpPr>
          <p:spPr>
            <a:xfrm>
              <a:off x="2109550" y="3940319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DF5CD4A-E009-47B6-A0DE-B4D2FBB2FE0E}"/>
                </a:ext>
              </a:extLst>
            </p:cNvPr>
            <p:cNvSpPr/>
            <p:nvPr/>
          </p:nvSpPr>
          <p:spPr>
            <a:xfrm>
              <a:off x="2109016" y="300893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9659BF2-FE93-4432-9BB3-2996B046C868}"/>
                </a:ext>
              </a:extLst>
            </p:cNvPr>
            <p:cNvSpPr/>
            <p:nvPr/>
          </p:nvSpPr>
          <p:spPr>
            <a:xfrm>
              <a:off x="2104941" y="347421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8AA1193-CC66-4C9B-9AA5-BE98C822EA19}"/>
                </a:ext>
              </a:extLst>
            </p:cNvPr>
            <p:cNvSpPr/>
            <p:nvPr/>
          </p:nvSpPr>
          <p:spPr>
            <a:xfrm>
              <a:off x="2570803" y="3473387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9D421E2-2CE7-4A71-A319-923EBD03FA4B}"/>
              </a:ext>
            </a:extLst>
          </p:cNvPr>
          <p:cNvGrpSpPr/>
          <p:nvPr/>
        </p:nvGrpSpPr>
        <p:grpSpPr>
          <a:xfrm>
            <a:off x="2755380" y="2530800"/>
            <a:ext cx="1857828" cy="1866523"/>
            <a:chOff x="4311191" y="2567870"/>
            <a:chExt cx="1857828" cy="186652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E1B3402-B514-4C9C-AF74-65EC163767CB}"/>
                </a:ext>
              </a:extLst>
            </p:cNvPr>
            <p:cNvSpPr/>
            <p:nvPr/>
          </p:nvSpPr>
          <p:spPr>
            <a:xfrm>
              <a:off x="4311191" y="349802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7418FD-4D2C-44D4-AF3C-FD24FC3D9353}"/>
                </a:ext>
              </a:extLst>
            </p:cNvPr>
            <p:cNvSpPr/>
            <p:nvPr/>
          </p:nvSpPr>
          <p:spPr>
            <a:xfrm>
              <a:off x="4311191" y="3033565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931A5B4-E1B0-45AE-A43B-25481BADC098}"/>
                </a:ext>
              </a:extLst>
            </p:cNvPr>
            <p:cNvSpPr/>
            <p:nvPr/>
          </p:nvSpPr>
          <p:spPr>
            <a:xfrm>
              <a:off x="4776359" y="302927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8FD470-1376-48FD-8B2C-E0E0F19DF2C6}"/>
                </a:ext>
              </a:extLst>
            </p:cNvPr>
            <p:cNvSpPr/>
            <p:nvPr/>
          </p:nvSpPr>
          <p:spPr>
            <a:xfrm>
              <a:off x="5247765" y="350391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E02F1F-F4B5-453E-AD51-EDAE1CCCF4DB}"/>
                </a:ext>
              </a:extLst>
            </p:cNvPr>
            <p:cNvSpPr/>
            <p:nvPr/>
          </p:nvSpPr>
          <p:spPr>
            <a:xfrm>
              <a:off x="5240105" y="3969936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F070207-9EF2-41FC-B097-E36E74C82DA3}"/>
                </a:ext>
              </a:extLst>
            </p:cNvPr>
            <p:cNvSpPr/>
            <p:nvPr/>
          </p:nvSpPr>
          <p:spPr>
            <a:xfrm>
              <a:off x="5704562" y="3969934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2A21E76-BBC2-433D-B43F-7554EEB00334}"/>
                </a:ext>
              </a:extLst>
            </p:cNvPr>
            <p:cNvSpPr/>
            <p:nvPr/>
          </p:nvSpPr>
          <p:spPr>
            <a:xfrm>
              <a:off x="4312443" y="396911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B42F296-32BB-42DA-A52F-C021F71F2042}"/>
                </a:ext>
              </a:extLst>
            </p:cNvPr>
            <p:cNvSpPr/>
            <p:nvPr/>
          </p:nvSpPr>
          <p:spPr>
            <a:xfrm>
              <a:off x="4783308" y="3969111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89677ED-2CFC-43F3-97E5-3CA89EC898EF}"/>
                </a:ext>
              </a:extLst>
            </p:cNvPr>
            <p:cNvSpPr/>
            <p:nvPr/>
          </p:nvSpPr>
          <p:spPr>
            <a:xfrm>
              <a:off x="4318851" y="256787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DDCA5A0-722E-4059-973F-DBD372898AB6}"/>
              </a:ext>
            </a:extLst>
          </p:cNvPr>
          <p:cNvGrpSpPr/>
          <p:nvPr/>
        </p:nvGrpSpPr>
        <p:grpSpPr>
          <a:xfrm>
            <a:off x="5484729" y="2060266"/>
            <a:ext cx="2346129" cy="2340490"/>
            <a:chOff x="8152648" y="2072622"/>
            <a:chExt cx="2346129" cy="234049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2FDD7BD-8DDC-46FE-B72E-724CE7FAF8E1}"/>
                </a:ext>
              </a:extLst>
            </p:cNvPr>
            <p:cNvSpPr/>
            <p:nvPr/>
          </p:nvSpPr>
          <p:spPr>
            <a:xfrm>
              <a:off x="9094816" y="3945219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A06CF98-8567-4FD4-93C6-E5D59FC95824}"/>
                </a:ext>
              </a:extLst>
            </p:cNvPr>
            <p:cNvSpPr/>
            <p:nvPr/>
          </p:nvSpPr>
          <p:spPr>
            <a:xfrm>
              <a:off x="9564568" y="3943655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20D543B-D6AC-4712-8FC1-B64B71280761}"/>
                </a:ext>
              </a:extLst>
            </p:cNvPr>
            <p:cNvSpPr/>
            <p:nvPr/>
          </p:nvSpPr>
          <p:spPr>
            <a:xfrm>
              <a:off x="8155890" y="207262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5EE1C29-F88A-47C9-AECB-D297C888358C}"/>
                </a:ext>
              </a:extLst>
            </p:cNvPr>
            <p:cNvSpPr/>
            <p:nvPr/>
          </p:nvSpPr>
          <p:spPr>
            <a:xfrm>
              <a:off x="8623325" y="2537079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160A4C-501C-469D-9791-EA2F2BB58834}"/>
                </a:ext>
              </a:extLst>
            </p:cNvPr>
            <p:cNvSpPr/>
            <p:nvPr/>
          </p:nvSpPr>
          <p:spPr>
            <a:xfrm>
              <a:off x="8156447" y="253924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5972DDB-6A83-487C-BD54-E775D8F8F02A}"/>
                </a:ext>
              </a:extLst>
            </p:cNvPr>
            <p:cNvSpPr/>
            <p:nvPr/>
          </p:nvSpPr>
          <p:spPr>
            <a:xfrm>
              <a:off x="9093077" y="3005318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47BC86D-0AE4-4CF8-9A95-3AD3B848637A}"/>
                </a:ext>
              </a:extLst>
            </p:cNvPr>
            <p:cNvSpPr/>
            <p:nvPr/>
          </p:nvSpPr>
          <p:spPr>
            <a:xfrm>
              <a:off x="8156447" y="3478556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589C746-30FB-40AD-B59B-8B1A0364952D}"/>
                </a:ext>
              </a:extLst>
            </p:cNvPr>
            <p:cNvSpPr/>
            <p:nvPr/>
          </p:nvSpPr>
          <p:spPr>
            <a:xfrm>
              <a:off x="8623325" y="3948655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53A49B-2768-4B5B-A0D2-CC0BC6368954}"/>
                </a:ext>
              </a:extLst>
            </p:cNvPr>
            <p:cNvSpPr/>
            <p:nvPr/>
          </p:nvSpPr>
          <p:spPr>
            <a:xfrm>
              <a:off x="8152648" y="394522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372A158-F8AE-43B1-B6A9-7271BE6F7D1E}"/>
                </a:ext>
              </a:extLst>
            </p:cNvPr>
            <p:cNvSpPr/>
            <p:nvPr/>
          </p:nvSpPr>
          <p:spPr>
            <a:xfrm>
              <a:off x="8156447" y="3013853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3A3642F-CB32-4F9C-8A71-A53E86565BF2}"/>
                </a:ext>
              </a:extLst>
            </p:cNvPr>
            <p:cNvSpPr/>
            <p:nvPr/>
          </p:nvSpPr>
          <p:spPr>
            <a:xfrm>
              <a:off x="10034320" y="3943654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CA5A9C4-B896-4DB5-ABE0-C927478CF650}"/>
                </a:ext>
              </a:extLst>
            </p:cNvPr>
            <p:cNvSpPr/>
            <p:nvPr/>
          </p:nvSpPr>
          <p:spPr>
            <a:xfrm>
              <a:off x="9562547" y="3474521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0066FF4-AAE0-4F83-9BD3-47EE540D2B83}"/>
              </a:ext>
            </a:extLst>
          </p:cNvPr>
          <p:cNvGrpSpPr/>
          <p:nvPr/>
        </p:nvGrpSpPr>
        <p:grpSpPr>
          <a:xfrm>
            <a:off x="8832124" y="1596746"/>
            <a:ext cx="2342887" cy="2804010"/>
            <a:chOff x="9076948" y="373361"/>
            <a:chExt cx="2342887" cy="2804010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13578E5-415E-4446-9F13-39F376319FB3}"/>
                </a:ext>
              </a:extLst>
            </p:cNvPr>
            <p:cNvGrpSpPr/>
            <p:nvPr/>
          </p:nvGrpSpPr>
          <p:grpSpPr>
            <a:xfrm>
              <a:off x="9076948" y="831261"/>
              <a:ext cx="2342887" cy="2346110"/>
              <a:chOff x="8155890" y="2067002"/>
              <a:chExt cx="2342887" cy="234611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51DED84-1446-4C51-A6C4-4EEAAAA4D8E7}"/>
                  </a:ext>
                </a:extLst>
              </p:cNvPr>
              <p:cNvSpPr/>
              <p:nvPr/>
            </p:nvSpPr>
            <p:spPr>
              <a:xfrm>
                <a:off x="9094816" y="3945219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7199446-20B8-43F3-9F7A-83E9AA0F8C2C}"/>
                  </a:ext>
                </a:extLst>
              </p:cNvPr>
              <p:cNvSpPr/>
              <p:nvPr/>
            </p:nvSpPr>
            <p:spPr>
              <a:xfrm>
                <a:off x="9564568" y="3943655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C3465C8-8941-4565-BDBE-A272A15BC6EC}"/>
                  </a:ext>
                </a:extLst>
              </p:cNvPr>
              <p:cNvSpPr/>
              <p:nvPr/>
            </p:nvSpPr>
            <p:spPr>
              <a:xfrm>
                <a:off x="8155890" y="2072622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9782DE0-B272-4F05-8B61-C1095FCB5492}"/>
                  </a:ext>
                </a:extLst>
              </p:cNvPr>
              <p:cNvSpPr/>
              <p:nvPr/>
            </p:nvSpPr>
            <p:spPr>
              <a:xfrm>
                <a:off x="8623325" y="2067002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E6BD2EC-00FC-4C9C-A929-51BAE18C350A}"/>
                  </a:ext>
                </a:extLst>
              </p:cNvPr>
              <p:cNvSpPr/>
              <p:nvPr/>
            </p:nvSpPr>
            <p:spPr>
              <a:xfrm>
                <a:off x="8156447" y="2539242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2C9834B-725B-4E11-B8BE-0085B00339F2}"/>
                  </a:ext>
                </a:extLst>
              </p:cNvPr>
              <p:cNvSpPr/>
              <p:nvPr/>
            </p:nvSpPr>
            <p:spPr>
              <a:xfrm>
                <a:off x="9093077" y="2535241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B3213DB8-2BF0-4664-8691-B5B3456BE0D9}"/>
                  </a:ext>
                </a:extLst>
              </p:cNvPr>
              <p:cNvSpPr/>
              <p:nvPr/>
            </p:nvSpPr>
            <p:spPr>
              <a:xfrm>
                <a:off x="8156447" y="3478556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1883843-1578-4AF6-A035-7B73A5F88909}"/>
                  </a:ext>
                </a:extLst>
              </p:cNvPr>
              <p:cNvSpPr/>
              <p:nvPr/>
            </p:nvSpPr>
            <p:spPr>
              <a:xfrm>
                <a:off x="8623325" y="3948655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25699E73-7A1F-423D-AD4E-B9B5EA71D05E}"/>
                  </a:ext>
                </a:extLst>
              </p:cNvPr>
              <p:cNvSpPr/>
              <p:nvPr/>
            </p:nvSpPr>
            <p:spPr>
              <a:xfrm>
                <a:off x="8158868" y="3945220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9DFD7EA5-4555-495F-AF2B-DA2058088288}"/>
                  </a:ext>
                </a:extLst>
              </p:cNvPr>
              <p:cNvSpPr/>
              <p:nvPr/>
            </p:nvSpPr>
            <p:spPr>
              <a:xfrm>
                <a:off x="8156447" y="3013853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B9B1527D-1DEE-4895-8243-454608B42AE7}"/>
                  </a:ext>
                </a:extLst>
              </p:cNvPr>
              <p:cNvSpPr/>
              <p:nvPr/>
            </p:nvSpPr>
            <p:spPr>
              <a:xfrm>
                <a:off x="10034320" y="3943654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7672027-D472-431E-AD32-08D949CA189C}"/>
                  </a:ext>
                </a:extLst>
              </p:cNvPr>
              <p:cNvSpPr/>
              <p:nvPr/>
            </p:nvSpPr>
            <p:spPr>
              <a:xfrm>
                <a:off x="9100111" y="2998733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FAB2323-2421-409C-A5AE-759FB4531BE8}"/>
                </a:ext>
              </a:extLst>
            </p:cNvPr>
            <p:cNvSpPr/>
            <p:nvPr/>
          </p:nvSpPr>
          <p:spPr>
            <a:xfrm>
              <a:off x="9079419" y="373361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FD86B9A-4067-43AD-83C9-C3DBAB4C4CFD}"/>
                </a:ext>
              </a:extLst>
            </p:cNvPr>
            <p:cNvSpPr/>
            <p:nvPr/>
          </p:nvSpPr>
          <p:spPr>
            <a:xfrm>
              <a:off x="10485625" y="2232675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091544FA-B2C9-4E7E-8954-C679A3854507}"/>
              </a:ext>
            </a:extLst>
          </p:cNvPr>
          <p:cNvSpPr txBox="1"/>
          <p:nvPr/>
        </p:nvSpPr>
        <p:spPr>
          <a:xfrm>
            <a:off x="553205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1</a:t>
            </a:r>
            <a:endParaRPr lang="en-NZ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527DA7E-983F-4983-A528-5117819F4706}"/>
              </a:ext>
            </a:extLst>
          </p:cNvPr>
          <p:cNvSpPr txBox="1"/>
          <p:nvPr/>
        </p:nvSpPr>
        <p:spPr>
          <a:xfrm>
            <a:off x="2987074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2</a:t>
            </a:r>
            <a:endParaRPr lang="en-NZ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F974DCF-002A-46DA-A317-7D7573E12BD7}"/>
              </a:ext>
            </a:extLst>
          </p:cNvPr>
          <p:cNvSpPr txBox="1"/>
          <p:nvPr/>
        </p:nvSpPr>
        <p:spPr>
          <a:xfrm>
            <a:off x="5949186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3</a:t>
            </a:r>
            <a:endParaRPr lang="en-NZ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CF62893-6DAB-4488-8E94-17174D963ACD}"/>
              </a:ext>
            </a:extLst>
          </p:cNvPr>
          <p:cNvSpPr txBox="1"/>
          <p:nvPr/>
        </p:nvSpPr>
        <p:spPr>
          <a:xfrm>
            <a:off x="9545022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4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3283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4FD90B9D-5B98-4ECF-B4DB-21382EE68082}"/>
              </a:ext>
            </a:extLst>
          </p:cNvPr>
          <p:cNvGrpSpPr/>
          <p:nvPr/>
        </p:nvGrpSpPr>
        <p:grpSpPr>
          <a:xfrm>
            <a:off x="549130" y="2971860"/>
            <a:ext cx="1397980" cy="1395846"/>
            <a:chOff x="2104941" y="3008930"/>
            <a:chExt cx="1397980" cy="139584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5E7402-59A0-4400-8C5A-B8D602C4F312}"/>
                </a:ext>
              </a:extLst>
            </p:cNvPr>
            <p:cNvSpPr/>
            <p:nvPr/>
          </p:nvSpPr>
          <p:spPr>
            <a:xfrm>
              <a:off x="3038464" y="3940318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7943FF-C8DB-4C36-985A-CEC0431D4A5E}"/>
                </a:ext>
              </a:extLst>
            </p:cNvPr>
            <p:cNvSpPr/>
            <p:nvPr/>
          </p:nvSpPr>
          <p:spPr>
            <a:xfrm>
              <a:off x="2580415" y="3940318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99509C-CC68-4FF6-9C74-767C1B00020A}"/>
                </a:ext>
              </a:extLst>
            </p:cNvPr>
            <p:cNvSpPr/>
            <p:nvPr/>
          </p:nvSpPr>
          <p:spPr>
            <a:xfrm>
              <a:off x="2109550" y="3940319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DF5CD4A-E009-47B6-A0DE-B4D2FBB2FE0E}"/>
                </a:ext>
              </a:extLst>
            </p:cNvPr>
            <p:cNvSpPr/>
            <p:nvPr/>
          </p:nvSpPr>
          <p:spPr>
            <a:xfrm>
              <a:off x="2109016" y="300893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9659BF2-FE93-4432-9BB3-2996B046C868}"/>
                </a:ext>
              </a:extLst>
            </p:cNvPr>
            <p:cNvSpPr/>
            <p:nvPr/>
          </p:nvSpPr>
          <p:spPr>
            <a:xfrm>
              <a:off x="2104941" y="347421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8AA1193-CC66-4C9B-9AA5-BE98C822EA19}"/>
                </a:ext>
              </a:extLst>
            </p:cNvPr>
            <p:cNvSpPr/>
            <p:nvPr/>
          </p:nvSpPr>
          <p:spPr>
            <a:xfrm>
              <a:off x="2570803" y="3473387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9D421E2-2CE7-4A71-A319-923EBD03FA4B}"/>
              </a:ext>
            </a:extLst>
          </p:cNvPr>
          <p:cNvGrpSpPr/>
          <p:nvPr/>
        </p:nvGrpSpPr>
        <p:grpSpPr>
          <a:xfrm>
            <a:off x="2755380" y="2530800"/>
            <a:ext cx="1857828" cy="1866523"/>
            <a:chOff x="4311191" y="2567870"/>
            <a:chExt cx="1857828" cy="186652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E1B3402-B514-4C9C-AF74-65EC163767CB}"/>
                </a:ext>
              </a:extLst>
            </p:cNvPr>
            <p:cNvSpPr/>
            <p:nvPr/>
          </p:nvSpPr>
          <p:spPr>
            <a:xfrm>
              <a:off x="4311191" y="349802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7418FD-4D2C-44D4-AF3C-FD24FC3D9353}"/>
                </a:ext>
              </a:extLst>
            </p:cNvPr>
            <p:cNvSpPr/>
            <p:nvPr/>
          </p:nvSpPr>
          <p:spPr>
            <a:xfrm>
              <a:off x="4311191" y="3033565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931A5B4-E1B0-45AE-A43B-25481BADC098}"/>
                </a:ext>
              </a:extLst>
            </p:cNvPr>
            <p:cNvSpPr/>
            <p:nvPr/>
          </p:nvSpPr>
          <p:spPr>
            <a:xfrm>
              <a:off x="4776359" y="302927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8FD470-1376-48FD-8B2C-E0E0F19DF2C6}"/>
                </a:ext>
              </a:extLst>
            </p:cNvPr>
            <p:cNvSpPr/>
            <p:nvPr/>
          </p:nvSpPr>
          <p:spPr>
            <a:xfrm>
              <a:off x="5247765" y="350391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E02F1F-F4B5-453E-AD51-EDAE1CCCF4DB}"/>
                </a:ext>
              </a:extLst>
            </p:cNvPr>
            <p:cNvSpPr/>
            <p:nvPr/>
          </p:nvSpPr>
          <p:spPr>
            <a:xfrm>
              <a:off x="5240105" y="3969936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F070207-9EF2-41FC-B097-E36E74C82DA3}"/>
                </a:ext>
              </a:extLst>
            </p:cNvPr>
            <p:cNvSpPr/>
            <p:nvPr/>
          </p:nvSpPr>
          <p:spPr>
            <a:xfrm>
              <a:off x="5704562" y="3969934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2A21E76-BBC2-433D-B43F-7554EEB00334}"/>
                </a:ext>
              </a:extLst>
            </p:cNvPr>
            <p:cNvSpPr/>
            <p:nvPr/>
          </p:nvSpPr>
          <p:spPr>
            <a:xfrm>
              <a:off x="4312443" y="396911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B42F296-32BB-42DA-A52F-C021F71F2042}"/>
                </a:ext>
              </a:extLst>
            </p:cNvPr>
            <p:cNvSpPr/>
            <p:nvPr/>
          </p:nvSpPr>
          <p:spPr>
            <a:xfrm>
              <a:off x="4783308" y="3969111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89677ED-2CFC-43F3-97E5-3CA89EC898EF}"/>
                </a:ext>
              </a:extLst>
            </p:cNvPr>
            <p:cNvSpPr/>
            <p:nvPr/>
          </p:nvSpPr>
          <p:spPr>
            <a:xfrm>
              <a:off x="4318851" y="256787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DDCA5A0-722E-4059-973F-DBD372898AB6}"/>
              </a:ext>
            </a:extLst>
          </p:cNvPr>
          <p:cNvGrpSpPr/>
          <p:nvPr/>
        </p:nvGrpSpPr>
        <p:grpSpPr>
          <a:xfrm>
            <a:off x="5484729" y="2060266"/>
            <a:ext cx="2346129" cy="2340490"/>
            <a:chOff x="8152648" y="2072622"/>
            <a:chExt cx="2346129" cy="234049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2FDD7BD-8DDC-46FE-B72E-724CE7FAF8E1}"/>
                </a:ext>
              </a:extLst>
            </p:cNvPr>
            <p:cNvSpPr/>
            <p:nvPr/>
          </p:nvSpPr>
          <p:spPr>
            <a:xfrm>
              <a:off x="9094816" y="3945219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A06CF98-8567-4FD4-93C6-E5D59FC95824}"/>
                </a:ext>
              </a:extLst>
            </p:cNvPr>
            <p:cNvSpPr/>
            <p:nvPr/>
          </p:nvSpPr>
          <p:spPr>
            <a:xfrm>
              <a:off x="9564568" y="3943655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20D543B-D6AC-4712-8FC1-B64B71280761}"/>
                </a:ext>
              </a:extLst>
            </p:cNvPr>
            <p:cNvSpPr/>
            <p:nvPr/>
          </p:nvSpPr>
          <p:spPr>
            <a:xfrm>
              <a:off x="8155890" y="207262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5EE1C29-F88A-47C9-AECB-D297C888358C}"/>
                </a:ext>
              </a:extLst>
            </p:cNvPr>
            <p:cNvSpPr/>
            <p:nvPr/>
          </p:nvSpPr>
          <p:spPr>
            <a:xfrm>
              <a:off x="8623325" y="2537079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160A4C-501C-469D-9791-EA2F2BB58834}"/>
                </a:ext>
              </a:extLst>
            </p:cNvPr>
            <p:cNvSpPr/>
            <p:nvPr/>
          </p:nvSpPr>
          <p:spPr>
            <a:xfrm>
              <a:off x="8156447" y="2539242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5972DDB-6A83-487C-BD54-E775D8F8F02A}"/>
                </a:ext>
              </a:extLst>
            </p:cNvPr>
            <p:cNvSpPr/>
            <p:nvPr/>
          </p:nvSpPr>
          <p:spPr>
            <a:xfrm>
              <a:off x="9093077" y="3005318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47BC86D-0AE4-4CF8-9A95-3AD3B848637A}"/>
                </a:ext>
              </a:extLst>
            </p:cNvPr>
            <p:cNvSpPr/>
            <p:nvPr/>
          </p:nvSpPr>
          <p:spPr>
            <a:xfrm>
              <a:off x="8156447" y="3478556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589C746-30FB-40AD-B59B-8B1A0364952D}"/>
                </a:ext>
              </a:extLst>
            </p:cNvPr>
            <p:cNvSpPr/>
            <p:nvPr/>
          </p:nvSpPr>
          <p:spPr>
            <a:xfrm>
              <a:off x="8623325" y="3948655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53A49B-2768-4B5B-A0D2-CC0BC6368954}"/>
                </a:ext>
              </a:extLst>
            </p:cNvPr>
            <p:cNvSpPr/>
            <p:nvPr/>
          </p:nvSpPr>
          <p:spPr>
            <a:xfrm>
              <a:off x="8152648" y="3945220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372A158-F8AE-43B1-B6A9-7271BE6F7D1E}"/>
                </a:ext>
              </a:extLst>
            </p:cNvPr>
            <p:cNvSpPr/>
            <p:nvPr/>
          </p:nvSpPr>
          <p:spPr>
            <a:xfrm>
              <a:off x="8156447" y="3013853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3A3642F-CB32-4F9C-8A71-A53E86565BF2}"/>
                </a:ext>
              </a:extLst>
            </p:cNvPr>
            <p:cNvSpPr/>
            <p:nvPr/>
          </p:nvSpPr>
          <p:spPr>
            <a:xfrm>
              <a:off x="10034320" y="3943654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CA5A9C4-B896-4DB5-ABE0-C927478CF650}"/>
                </a:ext>
              </a:extLst>
            </p:cNvPr>
            <p:cNvSpPr/>
            <p:nvPr/>
          </p:nvSpPr>
          <p:spPr>
            <a:xfrm>
              <a:off x="9562547" y="3474521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0066FF4-AAE0-4F83-9BD3-47EE540D2B83}"/>
              </a:ext>
            </a:extLst>
          </p:cNvPr>
          <p:cNvGrpSpPr/>
          <p:nvPr/>
        </p:nvGrpSpPr>
        <p:grpSpPr>
          <a:xfrm>
            <a:off x="8832124" y="1596746"/>
            <a:ext cx="2806137" cy="2804010"/>
            <a:chOff x="9076948" y="373361"/>
            <a:chExt cx="2806137" cy="2804010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13578E5-415E-4446-9F13-39F376319FB3}"/>
                </a:ext>
              </a:extLst>
            </p:cNvPr>
            <p:cNvGrpSpPr/>
            <p:nvPr/>
          </p:nvGrpSpPr>
          <p:grpSpPr>
            <a:xfrm>
              <a:off x="9076948" y="831261"/>
              <a:ext cx="2342887" cy="2346110"/>
              <a:chOff x="8155890" y="2067002"/>
              <a:chExt cx="2342887" cy="234611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51DED84-1446-4C51-A6C4-4EEAAAA4D8E7}"/>
                  </a:ext>
                </a:extLst>
              </p:cNvPr>
              <p:cNvSpPr/>
              <p:nvPr/>
            </p:nvSpPr>
            <p:spPr>
              <a:xfrm>
                <a:off x="9094816" y="3945219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7199446-20B8-43F3-9F7A-83E9AA0F8C2C}"/>
                  </a:ext>
                </a:extLst>
              </p:cNvPr>
              <p:cNvSpPr/>
              <p:nvPr/>
            </p:nvSpPr>
            <p:spPr>
              <a:xfrm>
                <a:off x="9564568" y="3943655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C3465C8-8941-4565-BDBE-A272A15BC6EC}"/>
                  </a:ext>
                </a:extLst>
              </p:cNvPr>
              <p:cNvSpPr/>
              <p:nvPr/>
            </p:nvSpPr>
            <p:spPr>
              <a:xfrm>
                <a:off x="8155890" y="2072622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9782DE0-B272-4F05-8B61-C1095FCB5492}"/>
                  </a:ext>
                </a:extLst>
              </p:cNvPr>
              <p:cNvSpPr/>
              <p:nvPr/>
            </p:nvSpPr>
            <p:spPr>
              <a:xfrm>
                <a:off x="8623325" y="2067002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0E6BD2EC-00FC-4C9C-A929-51BAE18C350A}"/>
                  </a:ext>
                </a:extLst>
              </p:cNvPr>
              <p:cNvSpPr/>
              <p:nvPr/>
            </p:nvSpPr>
            <p:spPr>
              <a:xfrm>
                <a:off x="8156447" y="2539242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2C9834B-725B-4E11-B8BE-0085B00339F2}"/>
                  </a:ext>
                </a:extLst>
              </p:cNvPr>
              <p:cNvSpPr/>
              <p:nvPr/>
            </p:nvSpPr>
            <p:spPr>
              <a:xfrm>
                <a:off x="9093077" y="2535241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B3213DB8-2BF0-4664-8691-B5B3456BE0D9}"/>
                  </a:ext>
                </a:extLst>
              </p:cNvPr>
              <p:cNvSpPr/>
              <p:nvPr/>
            </p:nvSpPr>
            <p:spPr>
              <a:xfrm>
                <a:off x="8156447" y="3478556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1883843-1578-4AF6-A035-7B73A5F88909}"/>
                  </a:ext>
                </a:extLst>
              </p:cNvPr>
              <p:cNvSpPr/>
              <p:nvPr/>
            </p:nvSpPr>
            <p:spPr>
              <a:xfrm>
                <a:off x="8623325" y="3948655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25699E73-7A1F-423D-AD4E-B9B5EA71D05E}"/>
                  </a:ext>
                </a:extLst>
              </p:cNvPr>
              <p:cNvSpPr/>
              <p:nvPr/>
            </p:nvSpPr>
            <p:spPr>
              <a:xfrm>
                <a:off x="8158868" y="3945220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9DFD7EA5-4555-495F-AF2B-DA2058088288}"/>
                  </a:ext>
                </a:extLst>
              </p:cNvPr>
              <p:cNvSpPr/>
              <p:nvPr/>
            </p:nvSpPr>
            <p:spPr>
              <a:xfrm>
                <a:off x="8156447" y="3013853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B9B1527D-1DEE-4895-8243-454608B42AE7}"/>
                  </a:ext>
                </a:extLst>
              </p:cNvPr>
              <p:cNvSpPr/>
              <p:nvPr/>
            </p:nvSpPr>
            <p:spPr>
              <a:xfrm>
                <a:off x="10034320" y="3943654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7672027-D472-431E-AD32-08D949CA189C}"/>
                  </a:ext>
                </a:extLst>
              </p:cNvPr>
              <p:cNvSpPr/>
              <p:nvPr/>
            </p:nvSpPr>
            <p:spPr>
              <a:xfrm>
                <a:off x="9556327" y="3004444"/>
                <a:ext cx="464457" cy="464457"/>
              </a:xfrm>
              <a:prstGeom prst="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FEC2695-6523-4B43-8B88-5AB8293A2FE2}"/>
                </a:ext>
              </a:extLst>
            </p:cNvPr>
            <p:cNvSpPr/>
            <p:nvPr/>
          </p:nvSpPr>
          <p:spPr>
            <a:xfrm>
              <a:off x="11418628" y="2707913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FAB2323-2421-409C-A5AE-759FB4531BE8}"/>
                </a:ext>
              </a:extLst>
            </p:cNvPr>
            <p:cNvSpPr/>
            <p:nvPr/>
          </p:nvSpPr>
          <p:spPr>
            <a:xfrm>
              <a:off x="9079419" y="373361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FD86B9A-4067-43AD-83C9-C3DBAB4C4CFD}"/>
                </a:ext>
              </a:extLst>
            </p:cNvPr>
            <p:cNvSpPr/>
            <p:nvPr/>
          </p:nvSpPr>
          <p:spPr>
            <a:xfrm>
              <a:off x="10951523" y="2242569"/>
              <a:ext cx="464457" cy="464457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091544FA-B2C9-4E7E-8954-C679A3854507}"/>
              </a:ext>
            </a:extLst>
          </p:cNvPr>
          <p:cNvSpPr txBox="1"/>
          <p:nvPr/>
        </p:nvSpPr>
        <p:spPr>
          <a:xfrm>
            <a:off x="553205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1</a:t>
            </a:r>
            <a:endParaRPr lang="en-NZ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527DA7E-983F-4983-A528-5117819F4706}"/>
              </a:ext>
            </a:extLst>
          </p:cNvPr>
          <p:cNvSpPr txBox="1"/>
          <p:nvPr/>
        </p:nvSpPr>
        <p:spPr>
          <a:xfrm>
            <a:off x="2987074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2</a:t>
            </a:r>
            <a:endParaRPr lang="en-NZ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F974DCF-002A-46DA-A317-7D7573E12BD7}"/>
              </a:ext>
            </a:extLst>
          </p:cNvPr>
          <p:cNvSpPr txBox="1"/>
          <p:nvPr/>
        </p:nvSpPr>
        <p:spPr>
          <a:xfrm>
            <a:off x="5949186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3</a:t>
            </a:r>
            <a:endParaRPr lang="en-NZ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CF62893-6DAB-4488-8E94-17174D963ACD}"/>
              </a:ext>
            </a:extLst>
          </p:cNvPr>
          <p:cNvSpPr txBox="1"/>
          <p:nvPr/>
        </p:nvSpPr>
        <p:spPr>
          <a:xfrm>
            <a:off x="9545022" y="4638101"/>
            <a:ext cx="139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Shape 4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79817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C75E4A65-18DD-4A82-91BD-22DA50B2247F}"/>
              </a:ext>
            </a:extLst>
          </p:cNvPr>
          <p:cNvGrpSpPr/>
          <p:nvPr/>
        </p:nvGrpSpPr>
        <p:grpSpPr>
          <a:xfrm rot="2700000">
            <a:off x="4030393" y="904867"/>
            <a:ext cx="1828801" cy="1825824"/>
            <a:chOff x="4030393" y="904867"/>
            <a:chExt cx="1828801" cy="1825824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ED134C0-A453-46C0-8F06-953BF9D4BD62}"/>
                </a:ext>
              </a:extLst>
            </p:cNvPr>
            <p:cNvSpPr/>
            <p:nvPr/>
          </p:nvSpPr>
          <p:spPr>
            <a:xfrm>
              <a:off x="4030393" y="1636301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1D509B0-2771-45F5-812C-DD2E4C1C734F}"/>
                </a:ext>
              </a:extLst>
            </p:cNvPr>
            <p:cNvSpPr/>
            <p:nvPr/>
          </p:nvSpPr>
          <p:spPr>
            <a:xfrm>
              <a:off x="4762551" y="2002062"/>
              <a:ext cx="365760" cy="36576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3D17217-3023-46F3-B896-3878E5E57DB1}"/>
                </a:ext>
              </a:extLst>
            </p:cNvPr>
            <p:cNvSpPr/>
            <p:nvPr/>
          </p:nvSpPr>
          <p:spPr>
            <a:xfrm>
              <a:off x="4762231" y="2364931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826B3C8-6327-4C5F-8B80-ECDF411EE04D}"/>
                </a:ext>
              </a:extLst>
            </p:cNvPr>
            <p:cNvGrpSpPr/>
            <p:nvPr/>
          </p:nvGrpSpPr>
          <p:grpSpPr>
            <a:xfrm>
              <a:off x="4396790" y="1636301"/>
              <a:ext cx="731520" cy="365761"/>
              <a:chOff x="798286" y="2423885"/>
              <a:chExt cx="1538514" cy="769258"/>
            </a:xfrm>
            <a:solidFill>
              <a:srgbClr val="92D050"/>
            </a:solidFill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6A647F3-EB35-481D-B458-897007C931D8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ADD61F2-DE96-426A-A5D6-12F082CDC8F4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688A8E8-8D38-4E79-A88F-94374A8F3EE6}"/>
                </a:ext>
              </a:extLst>
            </p:cNvPr>
            <p:cNvSpPr/>
            <p:nvPr/>
          </p:nvSpPr>
          <p:spPr>
            <a:xfrm>
              <a:off x="5128310" y="1636301"/>
              <a:ext cx="365760" cy="36576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CD6BDB3-02AF-4587-8803-8C60EE765FCA}"/>
                </a:ext>
              </a:extLst>
            </p:cNvPr>
            <p:cNvSpPr/>
            <p:nvPr/>
          </p:nvSpPr>
          <p:spPr>
            <a:xfrm>
              <a:off x="4762231" y="904867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FDA20B7-2888-4C3D-9687-3AEC7AEC593E}"/>
                </a:ext>
              </a:extLst>
            </p:cNvPr>
            <p:cNvSpPr/>
            <p:nvPr/>
          </p:nvSpPr>
          <p:spPr>
            <a:xfrm>
              <a:off x="4762231" y="1270540"/>
              <a:ext cx="365760" cy="365760"/>
            </a:xfrm>
            <a:prstGeom prst="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0D9FB1F-3C96-4223-BE3B-6B3692495485}"/>
                </a:ext>
              </a:extLst>
            </p:cNvPr>
            <p:cNvSpPr/>
            <p:nvPr/>
          </p:nvSpPr>
          <p:spPr>
            <a:xfrm>
              <a:off x="5493434" y="1636301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9887730A-5622-44A2-9B67-F156A8602776}"/>
              </a:ext>
            </a:extLst>
          </p:cNvPr>
          <p:cNvSpPr txBox="1"/>
          <p:nvPr/>
        </p:nvSpPr>
        <p:spPr>
          <a:xfrm>
            <a:off x="4203399" y="2862727"/>
            <a:ext cx="1655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Shape 3</a:t>
            </a:r>
            <a:endParaRPr lang="en-NZ" sz="2400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9B7A046-DDA2-434F-BDD5-EBA6FFA26057}"/>
              </a:ext>
            </a:extLst>
          </p:cNvPr>
          <p:cNvGrpSpPr/>
          <p:nvPr/>
        </p:nvGrpSpPr>
        <p:grpSpPr>
          <a:xfrm>
            <a:off x="1068517" y="1270539"/>
            <a:ext cx="1655795" cy="1659689"/>
            <a:chOff x="3952739" y="2292129"/>
            <a:chExt cx="3482423" cy="3490615"/>
          </a:xfrm>
          <a:solidFill>
            <a:srgbClr val="92D050"/>
          </a:solidFill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C8E179F-D4A8-4E1F-B0C2-B95573271C5E}"/>
                </a:ext>
              </a:extLst>
            </p:cNvPr>
            <p:cNvSpPr/>
            <p:nvPr/>
          </p:nvSpPr>
          <p:spPr>
            <a:xfrm>
              <a:off x="5309995" y="3830647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0A64B095-8B6A-493B-A010-666932A5F36E}"/>
                </a:ext>
              </a:extLst>
            </p:cNvPr>
            <p:cNvGrpSpPr/>
            <p:nvPr/>
          </p:nvGrpSpPr>
          <p:grpSpPr>
            <a:xfrm>
              <a:off x="4540737" y="3061388"/>
              <a:ext cx="1538514" cy="769258"/>
              <a:chOff x="798286" y="2423885"/>
              <a:chExt cx="1538514" cy="769258"/>
            </a:xfrm>
            <a:grpFill/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803DB63-E028-4528-803A-5A3F08EEE65B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B7897AC-9BCE-4290-A76C-B507EB58A532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DD0A095-48FE-4E4F-AB62-3C87B7C1EA49}"/>
                </a:ext>
              </a:extLst>
            </p:cNvPr>
            <p:cNvSpPr/>
            <p:nvPr/>
          </p:nvSpPr>
          <p:spPr>
            <a:xfrm>
              <a:off x="6079251" y="3061388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3008502-0DEB-49FF-8929-A05720AB3FE5}"/>
                </a:ext>
              </a:extLst>
            </p:cNvPr>
            <p:cNvSpPr/>
            <p:nvPr/>
          </p:nvSpPr>
          <p:spPr>
            <a:xfrm>
              <a:off x="5309324" y="2292129"/>
              <a:ext cx="769257" cy="76925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679C6DA-79C9-4637-9A65-4E0C6897F374}"/>
                </a:ext>
              </a:extLst>
            </p:cNvPr>
            <p:cNvSpPr txBox="1"/>
            <p:nvPr/>
          </p:nvSpPr>
          <p:spPr>
            <a:xfrm>
              <a:off x="3952739" y="4811782"/>
              <a:ext cx="3482423" cy="970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 2</a:t>
              </a:r>
              <a:endParaRPr lang="en-NZ" sz="2400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348BE03B-5123-4381-BC0E-5428C6F45168}"/>
              </a:ext>
            </a:extLst>
          </p:cNvPr>
          <p:cNvGrpSpPr/>
          <p:nvPr/>
        </p:nvGrpSpPr>
        <p:grpSpPr>
          <a:xfrm>
            <a:off x="7446740" y="602838"/>
            <a:ext cx="2557081" cy="3038703"/>
            <a:chOff x="7663910" y="76888"/>
            <a:chExt cx="2557081" cy="3038703"/>
          </a:xfrm>
          <a:solidFill>
            <a:srgbClr val="92D050"/>
          </a:solidFill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483F0940-7A90-4AD4-93F6-8098CF2B4C9B}"/>
                </a:ext>
              </a:extLst>
            </p:cNvPr>
            <p:cNvSpPr/>
            <p:nvPr/>
          </p:nvSpPr>
          <p:spPr>
            <a:xfrm>
              <a:off x="8030307" y="1171279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22852A1-5460-4CE9-9B56-E6A2CE5A981B}"/>
                </a:ext>
              </a:extLst>
            </p:cNvPr>
            <p:cNvSpPr/>
            <p:nvPr/>
          </p:nvSpPr>
          <p:spPr>
            <a:xfrm>
              <a:off x="8762465" y="1537040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F9A4B19-F2E8-4E71-A161-94771D1333E7}"/>
                </a:ext>
              </a:extLst>
            </p:cNvPr>
            <p:cNvSpPr/>
            <p:nvPr/>
          </p:nvSpPr>
          <p:spPr>
            <a:xfrm>
              <a:off x="8762145" y="1899909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7E128F9-AA0D-4817-AF10-AADDB39DD8EA}"/>
                </a:ext>
              </a:extLst>
            </p:cNvPr>
            <p:cNvGrpSpPr/>
            <p:nvPr/>
          </p:nvGrpSpPr>
          <p:grpSpPr>
            <a:xfrm>
              <a:off x="8396704" y="1171279"/>
              <a:ext cx="731520" cy="365761"/>
              <a:chOff x="798286" y="2423885"/>
              <a:chExt cx="1538514" cy="769258"/>
            </a:xfrm>
            <a:grpFill/>
          </p:grpSpPr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BA7B70B6-11A2-4000-8226-DC029F513257}"/>
                  </a:ext>
                </a:extLst>
              </p:cNvPr>
              <p:cNvSpPr/>
              <p:nvPr/>
            </p:nvSpPr>
            <p:spPr>
              <a:xfrm>
                <a:off x="798286" y="2423886"/>
                <a:ext cx="769257" cy="76925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1B5985F7-A8D4-4B35-A065-52CC3C898453}"/>
                  </a:ext>
                </a:extLst>
              </p:cNvPr>
              <p:cNvSpPr/>
              <p:nvPr/>
            </p:nvSpPr>
            <p:spPr>
              <a:xfrm>
                <a:off x="1567543" y="2423885"/>
                <a:ext cx="769257" cy="769257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B3E1816-E0C6-4F7A-9239-1AE9480BD36E}"/>
                </a:ext>
              </a:extLst>
            </p:cNvPr>
            <p:cNvSpPr/>
            <p:nvPr/>
          </p:nvSpPr>
          <p:spPr>
            <a:xfrm>
              <a:off x="9128224" y="1171279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638716FA-695B-476B-ACC3-19F21C9DAF3B}"/>
                </a:ext>
              </a:extLst>
            </p:cNvPr>
            <p:cNvSpPr/>
            <p:nvPr/>
          </p:nvSpPr>
          <p:spPr>
            <a:xfrm>
              <a:off x="8762145" y="439845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898F4E0F-E2E8-43F2-A43D-1424B2896474}"/>
                </a:ext>
              </a:extLst>
            </p:cNvPr>
            <p:cNvSpPr/>
            <p:nvPr/>
          </p:nvSpPr>
          <p:spPr>
            <a:xfrm>
              <a:off x="8762145" y="805518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34F884A-AA29-4F8A-978C-EF717235DD46}"/>
                </a:ext>
              </a:extLst>
            </p:cNvPr>
            <p:cNvSpPr/>
            <p:nvPr/>
          </p:nvSpPr>
          <p:spPr>
            <a:xfrm>
              <a:off x="9493348" y="1171279"/>
              <a:ext cx="365760" cy="36576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215ADF2-97D2-4138-B2E6-EDE647F24C04}"/>
                </a:ext>
              </a:extLst>
            </p:cNvPr>
            <p:cNvSpPr txBox="1"/>
            <p:nvPr/>
          </p:nvSpPr>
          <p:spPr>
            <a:xfrm>
              <a:off x="8199436" y="2653926"/>
              <a:ext cx="16557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Shape 4</a:t>
              </a:r>
              <a:endParaRPr lang="en-NZ" sz="2400" dirty="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6FAC93A3-C35B-4870-AB78-EF95256F3D8F}"/>
                </a:ext>
              </a:extLst>
            </p:cNvPr>
            <p:cNvSpPr/>
            <p:nvPr/>
          </p:nvSpPr>
          <p:spPr>
            <a:xfrm>
              <a:off x="9855231" y="1170685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5EB9A5E-22F1-4A6B-A6E6-5AB64767842A}"/>
                </a:ext>
              </a:extLst>
            </p:cNvPr>
            <p:cNvSpPr/>
            <p:nvPr/>
          </p:nvSpPr>
          <p:spPr>
            <a:xfrm>
              <a:off x="7663910" y="1170685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16125F1-2DB8-4C94-8FDC-98CDA8FA452A}"/>
                </a:ext>
              </a:extLst>
            </p:cNvPr>
            <p:cNvSpPr/>
            <p:nvPr/>
          </p:nvSpPr>
          <p:spPr>
            <a:xfrm>
              <a:off x="8762145" y="2265669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56FAD74-1C21-4D0A-832B-11D14530B0D6}"/>
                </a:ext>
              </a:extLst>
            </p:cNvPr>
            <p:cNvSpPr/>
            <p:nvPr/>
          </p:nvSpPr>
          <p:spPr>
            <a:xfrm>
              <a:off x="8764064" y="76888"/>
              <a:ext cx="365760" cy="3657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3628573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46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2</cp:revision>
  <dcterms:created xsi:type="dcterms:W3CDTF">2022-04-13T20:06:19Z</dcterms:created>
  <dcterms:modified xsi:type="dcterms:W3CDTF">2022-04-13T22:26:08Z</dcterms:modified>
</cp:coreProperties>
</file>