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S5i/iGuPwoVui0ycyNFRaU2JZ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365150" y="412525"/>
            <a:ext cx="6927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Kylie and Gary want to establish a cherry grove as a ‘money spinner.’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Irrigation during the spring will be important.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Cherry trees need deep watering every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to 10 days.</a:t>
            </a:r>
            <a:endParaRPr/>
          </a:p>
        </p:txBody>
      </p:sp>
      <p:pic>
        <p:nvPicPr>
          <p:cNvPr descr="shutterstock_1951117687 copy.jpg"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9992" y="0"/>
            <a:ext cx="457200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464066129 copy 2.jpg" id="90" name="Google Shape;90;p2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2652425" y="0"/>
            <a:ext cx="9539575" cy="6362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utterstock_464066129 copy 2.jpg" id="91" name="Google Shape;91;p2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0" y="0"/>
            <a:ext cx="9539575" cy="6362875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pic>
        <p:nvPicPr>
          <p:cNvPr descr="shutterstock_464066129 copy.jpg" id="92" name="Google Shape;9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2750" y="0"/>
            <a:ext cx="8786475" cy="58605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-45650" y="5860575"/>
            <a:ext cx="12237600" cy="99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188450" y="5860575"/>
            <a:ext cx="11815200" cy="92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cherry orchards have trees arranged in rows to make mowing the grass easier. Sprayers and pruning gangs can also get to the plants easily.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99" name="Google Shape;99;p3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881045" y="446896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00" name="Google Shape;10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675" y="5531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01" name="Google Shape;10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675" y="6413562"/>
            <a:ext cx="416875" cy="385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2" name="Google Shape;102;p3"/>
          <p:cNvGrpSpPr/>
          <p:nvPr/>
        </p:nvGrpSpPr>
        <p:grpSpPr>
          <a:xfrm>
            <a:off x="2504052" y="295421"/>
            <a:ext cx="7253404" cy="6548511"/>
            <a:chOff x="2504052" y="295421"/>
            <a:chExt cx="7253404" cy="6548511"/>
          </a:xfrm>
        </p:grpSpPr>
        <p:cxnSp>
          <p:nvCxnSpPr>
            <p:cNvPr id="103" name="Google Shape;103;p3"/>
            <p:cNvCxnSpPr/>
            <p:nvPr/>
          </p:nvCxnSpPr>
          <p:spPr>
            <a:xfrm>
              <a:off x="6152272" y="295421"/>
              <a:ext cx="0" cy="654851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104" name="Google Shape;104;p3"/>
            <p:cNvCxnSpPr/>
            <p:nvPr/>
          </p:nvCxnSpPr>
          <p:spPr>
            <a:xfrm>
              <a:off x="2504052" y="3689205"/>
              <a:ext cx="6922475" cy="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105" name="Google Shape;105;p3"/>
            <p:cNvGrpSpPr/>
            <p:nvPr/>
          </p:nvGrpSpPr>
          <p:grpSpPr>
            <a:xfrm>
              <a:off x="7108252" y="3549819"/>
              <a:ext cx="362851" cy="688128"/>
              <a:chOff x="6897232" y="3563887"/>
              <a:chExt cx="362851" cy="688128"/>
            </a:xfrm>
          </p:grpSpPr>
          <p:cxnSp>
            <p:nvCxnSpPr>
              <p:cNvPr id="106" name="Google Shape;106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07" name="Google Shape;107;p3"/>
              <p:cNvSpPr txBox="1"/>
              <p:nvPr/>
            </p:nvSpPr>
            <p:spPr>
              <a:xfrm>
                <a:off x="6897232" y="3882683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8" name="Google Shape;108;p3"/>
            <p:cNvGrpSpPr/>
            <p:nvPr/>
          </p:nvGrpSpPr>
          <p:grpSpPr>
            <a:xfrm>
              <a:off x="8216064" y="3527574"/>
              <a:ext cx="421244" cy="688128"/>
              <a:chOff x="6897232" y="3563887"/>
              <a:chExt cx="421244" cy="688128"/>
            </a:xfrm>
          </p:grpSpPr>
          <p:cxnSp>
            <p:nvCxnSpPr>
              <p:cNvPr id="109" name="Google Shape;109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0" name="Google Shape;110;p3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" name="Google Shape;111;p3"/>
            <p:cNvGrpSpPr/>
            <p:nvPr/>
          </p:nvGrpSpPr>
          <p:grpSpPr>
            <a:xfrm>
              <a:off x="9336212" y="3524551"/>
              <a:ext cx="421244" cy="688128"/>
              <a:chOff x="6897232" y="3563887"/>
              <a:chExt cx="421244" cy="688128"/>
            </a:xfrm>
          </p:grpSpPr>
          <p:cxnSp>
            <p:nvCxnSpPr>
              <p:cNvPr id="112" name="Google Shape;112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3" name="Google Shape;113;p3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" name="Google Shape;114;p3"/>
            <p:cNvGrpSpPr/>
            <p:nvPr/>
          </p:nvGrpSpPr>
          <p:grpSpPr>
            <a:xfrm>
              <a:off x="2620101" y="3549819"/>
              <a:ext cx="623154" cy="688128"/>
              <a:chOff x="6897232" y="3563887"/>
              <a:chExt cx="623154" cy="688128"/>
            </a:xfrm>
          </p:grpSpPr>
          <p:cxnSp>
            <p:nvCxnSpPr>
              <p:cNvPr id="115" name="Google Shape;115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6" name="Google Shape;116;p3"/>
              <p:cNvSpPr txBox="1"/>
              <p:nvPr/>
            </p:nvSpPr>
            <p:spPr>
              <a:xfrm>
                <a:off x="6897232" y="3882683"/>
                <a:ext cx="6231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" name="Google Shape;117;p3"/>
            <p:cNvGrpSpPr/>
            <p:nvPr/>
          </p:nvGrpSpPr>
          <p:grpSpPr>
            <a:xfrm>
              <a:off x="3546490" y="3527574"/>
              <a:ext cx="649464" cy="688128"/>
              <a:chOff x="6715809" y="3563887"/>
              <a:chExt cx="649464" cy="688128"/>
            </a:xfrm>
          </p:grpSpPr>
          <p:cxnSp>
            <p:nvCxnSpPr>
              <p:cNvPr id="118" name="Google Shape;118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9" name="Google Shape;119;p3"/>
              <p:cNvSpPr txBox="1"/>
              <p:nvPr/>
            </p:nvSpPr>
            <p:spPr>
              <a:xfrm>
                <a:off x="6715809" y="3882683"/>
                <a:ext cx="649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0" name="Google Shape;120;p3"/>
            <p:cNvGrpSpPr/>
            <p:nvPr/>
          </p:nvGrpSpPr>
          <p:grpSpPr>
            <a:xfrm>
              <a:off x="4848061" y="3524551"/>
              <a:ext cx="421244" cy="688128"/>
              <a:chOff x="6897232" y="3563887"/>
              <a:chExt cx="421244" cy="688128"/>
            </a:xfrm>
          </p:grpSpPr>
          <p:cxnSp>
            <p:nvCxnSpPr>
              <p:cNvPr id="121" name="Google Shape;121;p3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2" name="Google Shape;122;p3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3" name="Google Shape;123;p3"/>
            <p:cNvGrpSpPr/>
            <p:nvPr/>
          </p:nvGrpSpPr>
          <p:grpSpPr>
            <a:xfrm>
              <a:off x="5934991" y="2339768"/>
              <a:ext cx="955713" cy="369332"/>
              <a:chOff x="6825873" y="3523422"/>
              <a:chExt cx="362851" cy="369332"/>
            </a:xfrm>
          </p:grpSpPr>
          <p:cxnSp>
            <p:nvCxnSpPr>
              <p:cNvPr id="124" name="Google Shape;124;p3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5" name="Google Shape;125;p3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6" name="Google Shape;126;p3"/>
            <p:cNvGrpSpPr/>
            <p:nvPr/>
          </p:nvGrpSpPr>
          <p:grpSpPr>
            <a:xfrm>
              <a:off x="5899248" y="1227753"/>
              <a:ext cx="955713" cy="369332"/>
              <a:chOff x="6825873" y="3523422"/>
              <a:chExt cx="362851" cy="369332"/>
            </a:xfrm>
          </p:grpSpPr>
          <p:cxnSp>
            <p:nvCxnSpPr>
              <p:cNvPr id="127" name="Google Shape;127;p3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8" name="Google Shape;128;p3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" name="Google Shape;129;p3"/>
            <p:cNvGrpSpPr/>
            <p:nvPr/>
          </p:nvGrpSpPr>
          <p:grpSpPr>
            <a:xfrm>
              <a:off x="5934991" y="5753381"/>
              <a:ext cx="955713" cy="369332"/>
              <a:chOff x="6825873" y="3523422"/>
              <a:chExt cx="362851" cy="369332"/>
            </a:xfrm>
          </p:grpSpPr>
          <p:cxnSp>
            <p:nvCxnSpPr>
              <p:cNvPr id="130" name="Google Shape;130;p3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1" name="Google Shape;131;p3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2" name="Google Shape;132;p3"/>
            <p:cNvGrpSpPr/>
            <p:nvPr/>
          </p:nvGrpSpPr>
          <p:grpSpPr>
            <a:xfrm>
              <a:off x="5899248" y="4613230"/>
              <a:ext cx="955713" cy="369332"/>
              <a:chOff x="6825873" y="3523422"/>
              <a:chExt cx="362851" cy="369332"/>
            </a:xfrm>
          </p:grpSpPr>
          <p:cxnSp>
            <p:nvCxnSpPr>
              <p:cNvPr id="133" name="Google Shape;133;p3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4" name="Google Shape;134;p3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35" name="Google Shape;135;p3"/>
          <p:cNvSpPr txBox="1"/>
          <p:nvPr/>
        </p:nvSpPr>
        <p:spPr>
          <a:xfrm>
            <a:off x="8767084" y="1757989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(11,7)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2202751" y="4557093"/>
            <a:ext cx="12263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12,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8634475" y="5227221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(10,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2997750" y="1245975"/>
            <a:ext cx="108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8, 10)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7451587" y="6143039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(5,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2231675" y="2286798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12, 5)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2944969" y="5728669"/>
            <a:ext cx="12791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8, 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9102664" y="4564514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(12,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2202751" y="3131002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13, 0)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5082528" y="6413548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(0,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7441630" y="753809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(5,12)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9102663" y="2273194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(12,5)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sset 3.png" id="147" name="Google Shape;14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6850" y="12264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8" name="Google Shape;14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600" y="23491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9" name="Google Shape;149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250" y="34906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0" name="Google Shape;15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600" y="4618612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1" name="Google Shape;15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6850" y="5742587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2" name="Google Shape;15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1050" y="6200762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3" name="Google Shape;153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7600" y="5294337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4" name="Google Shape;15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76400" y="4618612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5" name="Google Shape;155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76400" y="23491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6" name="Google Shape;15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5925" y="19010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57" name="Google Shape;15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1050" y="772700"/>
            <a:ext cx="416875" cy="38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"/>
          <p:cNvSpPr txBox="1"/>
          <p:nvPr/>
        </p:nvSpPr>
        <p:spPr>
          <a:xfrm>
            <a:off x="6369550" y="495575"/>
            <a:ext cx="923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(0,13)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163" name="Google Shape;163;p4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895860" y="421663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64" name="Google Shape;164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1813" y="520820"/>
            <a:ext cx="416875" cy="385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5" name="Google Shape;165;p4"/>
          <p:cNvGrpSpPr/>
          <p:nvPr/>
        </p:nvGrpSpPr>
        <p:grpSpPr>
          <a:xfrm>
            <a:off x="2504052" y="295421"/>
            <a:ext cx="7253404" cy="6548511"/>
            <a:chOff x="2504052" y="295421"/>
            <a:chExt cx="7253404" cy="6548511"/>
          </a:xfrm>
        </p:grpSpPr>
        <p:cxnSp>
          <p:nvCxnSpPr>
            <p:cNvPr id="166" name="Google Shape;166;p4"/>
            <p:cNvCxnSpPr/>
            <p:nvPr/>
          </p:nvCxnSpPr>
          <p:spPr>
            <a:xfrm>
              <a:off x="6152272" y="295421"/>
              <a:ext cx="0" cy="654851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167" name="Google Shape;167;p4"/>
            <p:cNvCxnSpPr/>
            <p:nvPr/>
          </p:nvCxnSpPr>
          <p:spPr>
            <a:xfrm>
              <a:off x="2504052" y="3689205"/>
              <a:ext cx="6922475" cy="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168" name="Google Shape;168;p4"/>
            <p:cNvGrpSpPr/>
            <p:nvPr/>
          </p:nvGrpSpPr>
          <p:grpSpPr>
            <a:xfrm>
              <a:off x="7108252" y="3549819"/>
              <a:ext cx="362851" cy="688128"/>
              <a:chOff x="6897232" y="3563887"/>
              <a:chExt cx="362851" cy="688128"/>
            </a:xfrm>
          </p:grpSpPr>
          <p:cxnSp>
            <p:nvCxnSpPr>
              <p:cNvPr id="169" name="Google Shape;169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0" name="Google Shape;170;p4"/>
              <p:cNvSpPr txBox="1"/>
              <p:nvPr/>
            </p:nvSpPr>
            <p:spPr>
              <a:xfrm>
                <a:off x="6897232" y="3882683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1" name="Google Shape;171;p4"/>
            <p:cNvGrpSpPr/>
            <p:nvPr/>
          </p:nvGrpSpPr>
          <p:grpSpPr>
            <a:xfrm>
              <a:off x="8216064" y="3527574"/>
              <a:ext cx="421244" cy="688128"/>
              <a:chOff x="6897232" y="3563887"/>
              <a:chExt cx="421244" cy="688128"/>
            </a:xfrm>
          </p:grpSpPr>
          <p:cxnSp>
            <p:nvCxnSpPr>
              <p:cNvPr id="172" name="Google Shape;172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3" name="Google Shape;173;p4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74;p4"/>
            <p:cNvGrpSpPr/>
            <p:nvPr/>
          </p:nvGrpSpPr>
          <p:grpSpPr>
            <a:xfrm>
              <a:off x="9336212" y="3524551"/>
              <a:ext cx="421244" cy="688128"/>
              <a:chOff x="6897232" y="3563887"/>
              <a:chExt cx="421244" cy="688128"/>
            </a:xfrm>
          </p:grpSpPr>
          <p:cxnSp>
            <p:nvCxnSpPr>
              <p:cNvPr id="175" name="Google Shape;175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6" name="Google Shape;176;p4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7;p4"/>
            <p:cNvGrpSpPr/>
            <p:nvPr/>
          </p:nvGrpSpPr>
          <p:grpSpPr>
            <a:xfrm>
              <a:off x="2620101" y="3549819"/>
              <a:ext cx="623154" cy="688128"/>
              <a:chOff x="6897232" y="3563887"/>
              <a:chExt cx="623154" cy="688128"/>
            </a:xfrm>
          </p:grpSpPr>
          <p:cxnSp>
            <p:nvCxnSpPr>
              <p:cNvPr id="178" name="Google Shape;178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9" name="Google Shape;179;p4"/>
              <p:cNvSpPr txBox="1"/>
              <p:nvPr/>
            </p:nvSpPr>
            <p:spPr>
              <a:xfrm>
                <a:off x="6897232" y="3882683"/>
                <a:ext cx="6231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80;p4"/>
            <p:cNvGrpSpPr/>
            <p:nvPr/>
          </p:nvGrpSpPr>
          <p:grpSpPr>
            <a:xfrm>
              <a:off x="3546490" y="3527574"/>
              <a:ext cx="649464" cy="688128"/>
              <a:chOff x="6715809" y="3563887"/>
              <a:chExt cx="649464" cy="688128"/>
            </a:xfrm>
          </p:grpSpPr>
          <p:cxnSp>
            <p:nvCxnSpPr>
              <p:cNvPr id="181" name="Google Shape;181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82" name="Google Shape;182;p4"/>
              <p:cNvSpPr txBox="1"/>
              <p:nvPr/>
            </p:nvSpPr>
            <p:spPr>
              <a:xfrm>
                <a:off x="6715809" y="3882683"/>
                <a:ext cx="649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3" name="Google Shape;183;p4"/>
            <p:cNvGrpSpPr/>
            <p:nvPr/>
          </p:nvGrpSpPr>
          <p:grpSpPr>
            <a:xfrm>
              <a:off x="4848061" y="3524551"/>
              <a:ext cx="421244" cy="688128"/>
              <a:chOff x="6897232" y="3563887"/>
              <a:chExt cx="421244" cy="688128"/>
            </a:xfrm>
          </p:grpSpPr>
          <p:cxnSp>
            <p:nvCxnSpPr>
              <p:cNvPr id="184" name="Google Shape;184;p4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85" name="Google Shape;185;p4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6" name="Google Shape;186;p4"/>
            <p:cNvGrpSpPr/>
            <p:nvPr/>
          </p:nvGrpSpPr>
          <p:grpSpPr>
            <a:xfrm>
              <a:off x="5934991" y="2339768"/>
              <a:ext cx="955713" cy="369332"/>
              <a:chOff x="6825873" y="3523422"/>
              <a:chExt cx="362851" cy="369332"/>
            </a:xfrm>
          </p:grpSpPr>
          <p:cxnSp>
            <p:nvCxnSpPr>
              <p:cNvPr id="187" name="Google Shape;187;p4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88" name="Google Shape;188;p4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9" name="Google Shape;189;p4"/>
            <p:cNvGrpSpPr/>
            <p:nvPr/>
          </p:nvGrpSpPr>
          <p:grpSpPr>
            <a:xfrm>
              <a:off x="5899248" y="1227753"/>
              <a:ext cx="955713" cy="369332"/>
              <a:chOff x="6825873" y="3523422"/>
              <a:chExt cx="362851" cy="369332"/>
            </a:xfrm>
          </p:grpSpPr>
          <p:cxnSp>
            <p:nvCxnSpPr>
              <p:cNvPr id="190" name="Google Shape;190;p4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91" name="Google Shape;191;p4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2" name="Google Shape;192;p4"/>
            <p:cNvGrpSpPr/>
            <p:nvPr/>
          </p:nvGrpSpPr>
          <p:grpSpPr>
            <a:xfrm>
              <a:off x="5934991" y="5753381"/>
              <a:ext cx="955713" cy="369332"/>
              <a:chOff x="6825873" y="3523422"/>
              <a:chExt cx="362851" cy="369332"/>
            </a:xfrm>
          </p:grpSpPr>
          <p:cxnSp>
            <p:nvCxnSpPr>
              <p:cNvPr id="193" name="Google Shape;193;p4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94" name="Google Shape;194;p4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5" name="Google Shape;195;p4"/>
            <p:cNvGrpSpPr/>
            <p:nvPr/>
          </p:nvGrpSpPr>
          <p:grpSpPr>
            <a:xfrm>
              <a:off x="5899248" y="4613230"/>
              <a:ext cx="955713" cy="369332"/>
              <a:chOff x="6825873" y="3523422"/>
              <a:chExt cx="362851" cy="369332"/>
            </a:xfrm>
          </p:grpSpPr>
          <p:cxnSp>
            <p:nvCxnSpPr>
              <p:cNvPr id="196" name="Google Shape;196;p4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97" name="Google Shape;197;p4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4"/>
          <p:cNvSpPr txBox="1"/>
          <p:nvPr/>
        </p:nvSpPr>
        <p:spPr>
          <a:xfrm>
            <a:off x="7338759" y="2721623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13m</a:t>
            </a:r>
            <a:endParaRPr sz="2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4"/>
          <p:cNvSpPr txBox="1"/>
          <p:nvPr/>
        </p:nvSpPr>
        <p:spPr>
          <a:xfrm>
            <a:off x="2747747" y="1865484"/>
            <a:ext cx="12263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12, 5)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"/>
          <p:cNvSpPr txBox="1"/>
          <p:nvPr/>
        </p:nvSpPr>
        <p:spPr>
          <a:xfrm>
            <a:off x="6231788" y="1897077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13m</a:t>
            </a:r>
            <a:endParaRPr sz="2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"/>
          <p:cNvSpPr txBox="1"/>
          <p:nvPr/>
        </p:nvSpPr>
        <p:spPr>
          <a:xfrm>
            <a:off x="6734038" y="4760735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13m</a:t>
            </a:r>
            <a:endParaRPr sz="2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2" name="Google Shape;202;p4"/>
          <p:cNvCxnSpPr/>
          <p:nvPr/>
        </p:nvCxnSpPr>
        <p:spPr>
          <a:xfrm flipH="1">
            <a:off x="6163129" y="748017"/>
            <a:ext cx="7884" cy="293673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4"/>
          <p:cNvCxnSpPr/>
          <p:nvPr/>
        </p:nvCxnSpPr>
        <p:spPr>
          <a:xfrm flipH="1">
            <a:off x="6163129" y="2087730"/>
            <a:ext cx="2452191" cy="1576983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4" name="Google Shape;204;p4"/>
          <p:cNvCxnSpPr/>
          <p:nvPr/>
        </p:nvCxnSpPr>
        <p:spPr>
          <a:xfrm rot="10800000">
            <a:off x="6140414" y="3683926"/>
            <a:ext cx="1125807" cy="269635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5" name="Google Shape;205;p4"/>
          <p:cNvCxnSpPr/>
          <p:nvPr/>
        </p:nvCxnSpPr>
        <p:spPr>
          <a:xfrm rot="10800000">
            <a:off x="3435654" y="2530234"/>
            <a:ext cx="2710690" cy="1153692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p4"/>
          <p:cNvSpPr txBox="1"/>
          <p:nvPr/>
        </p:nvSpPr>
        <p:spPr>
          <a:xfrm>
            <a:off x="4249982" y="2481320"/>
            <a:ext cx="10820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13m</a:t>
            </a:r>
            <a:endParaRPr sz="24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8494635" y="1412419"/>
            <a:ext cx="12263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(11, 7)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4"/>
          <p:cNvSpPr txBox="1"/>
          <p:nvPr/>
        </p:nvSpPr>
        <p:spPr>
          <a:xfrm>
            <a:off x="6425201" y="534909"/>
            <a:ext cx="12263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(0, 13)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7602875" y="6118674"/>
            <a:ext cx="12263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(5, 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sset 3.png" id="210" name="Google Shape;210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0000" y="12045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1" name="Google Shape;211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7750" y="23271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2" name="Google Shape;21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9450" y="34555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3" name="Google Shape;213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7750" y="45948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4" name="Google Shape;214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0000" y="57210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5" name="Google Shape;215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97250" y="61754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6" name="Google Shape;21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29975" y="52685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7" name="Google Shape;217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2200" y="23359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18" name="Google Shape;21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56075" y="1874075"/>
            <a:ext cx="416875" cy="3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223" name="Google Shape;223;p5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881045" y="446896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24" name="Google Shape;224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913" y="555350"/>
            <a:ext cx="416875" cy="385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5" name="Google Shape;225;p5"/>
          <p:cNvGrpSpPr/>
          <p:nvPr/>
        </p:nvGrpSpPr>
        <p:grpSpPr>
          <a:xfrm>
            <a:off x="2504052" y="295421"/>
            <a:ext cx="7253404" cy="6548511"/>
            <a:chOff x="2504052" y="295421"/>
            <a:chExt cx="7253404" cy="6548511"/>
          </a:xfrm>
        </p:grpSpPr>
        <p:cxnSp>
          <p:nvCxnSpPr>
            <p:cNvPr id="226" name="Google Shape;226;p5"/>
            <p:cNvCxnSpPr/>
            <p:nvPr/>
          </p:nvCxnSpPr>
          <p:spPr>
            <a:xfrm>
              <a:off x="6152272" y="295421"/>
              <a:ext cx="0" cy="654851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2504052" y="3689205"/>
              <a:ext cx="6922475" cy="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228" name="Google Shape;228;p5"/>
            <p:cNvGrpSpPr/>
            <p:nvPr/>
          </p:nvGrpSpPr>
          <p:grpSpPr>
            <a:xfrm>
              <a:off x="7108252" y="3549819"/>
              <a:ext cx="362851" cy="688128"/>
              <a:chOff x="6897232" y="3563887"/>
              <a:chExt cx="362851" cy="688128"/>
            </a:xfrm>
          </p:grpSpPr>
          <p:cxnSp>
            <p:nvCxnSpPr>
              <p:cNvPr id="229" name="Google Shape;229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0" name="Google Shape;230;p5"/>
              <p:cNvSpPr txBox="1"/>
              <p:nvPr/>
            </p:nvSpPr>
            <p:spPr>
              <a:xfrm>
                <a:off x="6897232" y="3882683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1" name="Google Shape;231;p5"/>
            <p:cNvGrpSpPr/>
            <p:nvPr/>
          </p:nvGrpSpPr>
          <p:grpSpPr>
            <a:xfrm>
              <a:off x="8216064" y="3527574"/>
              <a:ext cx="421244" cy="688128"/>
              <a:chOff x="6897232" y="3563887"/>
              <a:chExt cx="421244" cy="688128"/>
            </a:xfrm>
          </p:grpSpPr>
          <p:cxnSp>
            <p:nvCxnSpPr>
              <p:cNvPr id="232" name="Google Shape;232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3" name="Google Shape;233;p5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4" name="Google Shape;234;p5"/>
            <p:cNvGrpSpPr/>
            <p:nvPr/>
          </p:nvGrpSpPr>
          <p:grpSpPr>
            <a:xfrm>
              <a:off x="9336212" y="3524551"/>
              <a:ext cx="421244" cy="688128"/>
              <a:chOff x="6897232" y="3563887"/>
              <a:chExt cx="421244" cy="688128"/>
            </a:xfrm>
          </p:grpSpPr>
          <p:cxnSp>
            <p:nvCxnSpPr>
              <p:cNvPr id="235" name="Google Shape;235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6" name="Google Shape;236;p5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7" name="Google Shape;237;p5"/>
            <p:cNvGrpSpPr/>
            <p:nvPr/>
          </p:nvGrpSpPr>
          <p:grpSpPr>
            <a:xfrm>
              <a:off x="2620101" y="3549819"/>
              <a:ext cx="623154" cy="688128"/>
              <a:chOff x="6897232" y="3563887"/>
              <a:chExt cx="623154" cy="688128"/>
            </a:xfrm>
          </p:grpSpPr>
          <p:cxnSp>
            <p:nvCxnSpPr>
              <p:cNvPr id="238" name="Google Shape;238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9" name="Google Shape;239;p5"/>
              <p:cNvSpPr txBox="1"/>
              <p:nvPr/>
            </p:nvSpPr>
            <p:spPr>
              <a:xfrm>
                <a:off x="6897232" y="3882683"/>
                <a:ext cx="6231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0" name="Google Shape;240;p5"/>
            <p:cNvGrpSpPr/>
            <p:nvPr/>
          </p:nvGrpSpPr>
          <p:grpSpPr>
            <a:xfrm>
              <a:off x="3546490" y="3527574"/>
              <a:ext cx="649464" cy="688128"/>
              <a:chOff x="6715809" y="3563887"/>
              <a:chExt cx="649464" cy="688128"/>
            </a:xfrm>
          </p:grpSpPr>
          <p:cxnSp>
            <p:nvCxnSpPr>
              <p:cNvPr id="241" name="Google Shape;241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42" name="Google Shape;242;p5"/>
              <p:cNvSpPr txBox="1"/>
              <p:nvPr/>
            </p:nvSpPr>
            <p:spPr>
              <a:xfrm>
                <a:off x="6715809" y="3882683"/>
                <a:ext cx="649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3" name="Google Shape;243;p5"/>
            <p:cNvGrpSpPr/>
            <p:nvPr/>
          </p:nvGrpSpPr>
          <p:grpSpPr>
            <a:xfrm>
              <a:off x="4848061" y="3524551"/>
              <a:ext cx="421244" cy="688128"/>
              <a:chOff x="6897232" y="3563887"/>
              <a:chExt cx="421244" cy="688128"/>
            </a:xfrm>
          </p:grpSpPr>
          <p:cxnSp>
            <p:nvCxnSpPr>
              <p:cNvPr id="244" name="Google Shape;244;p5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45" name="Google Shape;245;p5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5"/>
            <p:cNvGrpSpPr/>
            <p:nvPr/>
          </p:nvGrpSpPr>
          <p:grpSpPr>
            <a:xfrm>
              <a:off x="5934991" y="2339768"/>
              <a:ext cx="955713" cy="369332"/>
              <a:chOff x="6825873" y="3523422"/>
              <a:chExt cx="362851" cy="369332"/>
            </a:xfrm>
          </p:grpSpPr>
          <p:cxnSp>
            <p:nvCxnSpPr>
              <p:cNvPr id="247" name="Google Shape;247;p5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48" name="Google Shape;248;p5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9" name="Google Shape;249;p5"/>
            <p:cNvGrpSpPr/>
            <p:nvPr/>
          </p:nvGrpSpPr>
          <p:grpSpPr>
            <a:xfrm>
              <a:off x="5899248" y="1227753"/>
              <a:ext cx="955713" cy="369332"/>
              <a:chOff x="6825873" y="3523422"/>
              <a:chExt cx="362851" cy="369332"/>
            </a:xfrm>
          </p:grpSpPr>
          <p:cxnSp>
            <p:nvCxnSpPr>
              <p:cNvPr id="250" name="Google Shape;250;p5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51" name="Google Shape;251;p5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2" name="Google Shape;252;p5"/>
            <p:cNvGrpSpPr/>
            <p:nvPr/>
          </p:nvGrpSpPr>
          <p:grpSpPr>
            <a:xfrm>
              <a:off x="5934991" y="5753381"/>
              <a:ext cx="955713" cy="369332"/>
              <a:chOff x="6825873" y="3523422"/>
              <a:chExt cx="362851" cy="369332"/>
            </a:xfrm>
          </p:grpSpPr>
          <p:cxnSp>
            <p:nvCxnSpPr>
              <p:cNvPr id="253" name="Google Shape;253;p5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54" name="Google Shape;254;p5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5899248" y="4613230"/>
              <a:ext cx="955713" cy="369332"/>
              <a:chOff x="6825873" y="3523422"/>
              <a:chExt cx="362851" cy="369332"/>
            </a:xfrm>
          </p:grpSpPr>
          <p:cxnSp>
            <p:nvCxnSpPr>
              <p:cNvPr id="256" name="Google Shape;256;p5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57" name="Google Shape;257;p5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258" name="Google Shape;258;p5"/>
          <p:cNvCxnSpPr/>
          <p:nvPr/>
        </p:nvCxnSpPr>
        <p:spPr>
          <a:xfrm flipH="1">
            <a:off x="6163130" y="2525565"/>
            <a:ext cx="2715902" cy="113914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259" name="Google Shape;259;p5"/>
          <p:cNvSpPr/>
          <p:nvPr/>
        </p:nvSpPr>
        <p:spPr>
          <a:xfrm>
            <a:off x="6826827" y="3397827"/>
            <a:ext cx="114441" cy="283257"/>
          </a:xfrm>
          <a:custGeom>
            <a:rect b="b" l="l" r="r" t="t"/>
            <a:pathLst>
              <a:path extrusionOk="0" h="283257" w="114441">
                <a:moveTo>
                  <a:pt x="0" y="0"/>
                </a:moveTo>
                <a:cubicBezTo>
                  <a:pt x="46326" y="24678"/>
                  <a:pt x="92653" y="49357"/>
                  <a:pt x="109105" y="93518"/>
                </a:cubicBezTo>
                <a:cubicBezTo>
                  <a:pt x="125557" y="137679"/>
                  <a:pt x="98714" y="264968"/>
                  <a:pt x="98714" y="264968"/>
                </a:cubicBezTo>
                <a:cubicBezTo>
                  <a:pt x="96982" y="294409"/>
                  <a:pt x="97848" y="282286"/>
                  <a:pt x="98714" y="270164"/>
                </a:cubicBezTo>
              </a:path>
            </a:pathLst>
          </a:cu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5"/>
          <p:cNvSpPr txBox="1"/>
          <p:nvPr/>
        </p:nvSpPr>
        <p:spPr>
          <a:xfrm>
            <a:off x="6900018" y="3279243"/>
            <a:ext cx="7793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22.6⁰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5"/>
          <p:cNvSpPr txBox="1"/>
          <p:nvPr/>
        </p:nvSpPr>
        <p:spPr>
          <a:xfrm>
            <a:off x="6527629" y="2728464"/>
            <a:ext cx="7793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5"/>
          <p:cNvSpPr/>
          <p:nvPr/>
        </p:nvSpPr>
        <p:spPr>
          <a:xfrm>
            <a:off x="6167005" y="2935432"/>
            <a:ext cx="649431" cy="446809"/>
          </a:xfrm>
          <a:custGeom>
            <a:rect b="b" l="l" r="r" t="t"/>
            <a:pathLst>
              <a:path extrusionOk="0" h="446809" w="649431">
                <a:moveTo>
                  <a:pt x="0" y="0"/>
                </a:moveTo>
                <a:cubicBezTo>
                  <a:pt x="171883" y="30307"/>
                  <a:pt x="343766" y="60614"/>
                  <a:pt x="452004" y="135082"/>
                </a:cubicBezTo>
                <a:cubicBezTo>
                  <a:pt x="560242" y="209550"/>
                  <a:pt x="604836" y="328179"/>
                  <a:pt x="649431" y="446809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sset 3.png" id="263" name="Google Shape;263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4675" y="12264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4" name="Google Shape;264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025" y="23526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5" name="Google Shape;265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025" y="46159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6" name="Google Shape;26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0500" y="55709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7" name="Google Shape;26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1238" y="61987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8" name="Google Shape;268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8388" y="52986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69" name="Google Shape;26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66263" y="23526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70" name="Google Shape;270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363" y="1904825"/>
            <a:ext cx="416875" cy="3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275" name="Google Shape;275;p6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881045" y="446896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276" name="Google Shape;27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8875" y="561300"/>
            <a:ext cx="416875" cy="385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7" name="Google Shape;277;p6"/>
          <p:cNvGrpSpPr/>
          <p:nvPr/>
        </p:nvGrpSpPr>
        <p:grpSpPr>
          <a:xfrm>
            <a:off x="2504052" y="295421"/>
            <a:ext cx="7253404" cy="6548511"/>
            <a:chOff x="2504052" y="295421"/>
            <a:chExt cx="7253404" cy="6548511"/>
          </a:xfrm>
        </p:grpSpPr>
        <p:cxnSp>
          <p:nvCxnSpPr>
            <p:cNvPr id="278" name="Google Shape;278;p6"/>
            <p:cNvCxnSpPr/>
            <p:nvPr/>
          </p:nvCxnSpPr>
          <p:spPr>
            <a:xfrm>
              <a:off x="6152272" y="295421"/>
              <a:ext cx="0" cy="654851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279" name="Google Shape;279;p6"/>
            <p:cNvCxnSpPr/>
            <p:nvPr/>
          </p:nvCxnSpPr>
          <p:spPr>
            <a:xfrm>
              <a:off x="2504052" y="3689205"/>
              <a:ext cx="6922475" cy="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280" name="Google Shape;280;p6"/>
            <p:cNvGrpSpPr/>
            <p:nvPr/>
          </p:nvGrpSpPr>
          <p:grpSpPr>
            <a:xfrm>
              <a:off x="7108252" y="3549819"/>
              <a:ext cx="362851" cy="688128"/>
              <a:chOff x="6897232" y="3563887"/>
              <a:chExt cx="362851" cy="688128"/>
            </a:xfrm>
          </p:grpSpPr>
          <p:cxnSp>
            <p:nvCxnSpPr>
              <p:cNvPr id="281" name="Google Shape;281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82" name="Google Shape;282;p6"/>
              <p:cNvSpPr txBox="1"/>
              <p:nvPr/>
            </p:nvSpPr>
            <p:spPr>
              <a:xfrm>
                <a:off x="6897232" y="3882683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3" name="Google Shape;283;p6"/>
            <p:cNvGrpSpPr/>
            <p:nvPr/>
          </p:nvGrpSpPr>
          <p:grpSpPr>
            <a:xfrm>
              <a:off x="8216064" y="3527574"/>
              <a:ext cx="421244" cy="688128"/>
              <a:chOff x="6897232" y="3563887"/>
              <a:chExt cx="421244" cy="688128"/>
            </a:xfrm>
          </p:grpSpPr>
          <p:cxnSp>
            <p:nvCxnSpPr>
              <p:cNvPr id="284" name="Google Shape;284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85" name="Google Shape;285;p6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6" name="Google Shape;286;p6"/>
            <p:cNvGrpSpPr/>
            <p:nvPr/>
          </p:nvGrpSpPr>
          <p:grpSpPr>
            <a:xfrm>
              <a:off x="9336212" y="3524551"/>
              <a:ext cx="421244" cy="688128"/>
              <a:chOff x="6897232" y="3563887"/>
              <a:chExt cx="421244" cy="688128"/>
            </a:xfrm>
          </p:grpSpPr>
          <p:cxnSp>
            <p:nvCxnSpPr>
              <p:cNvPr id="287" name="Google Shape;287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88" name="Google Shape;288;p6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9" name="Google Shape;289;p6"/>
            <p:cNvGrpSpPr/>
            <p:nvPr/>
          </p:nvGrpSpPr>
          <p:grpSpPr>
            <a:xfrm>
              <a:off x="2620101" y="3549819"/>
              <a:ext cx="623154" cy="688128"/>
              <a:chOff x="6897232" y="3563887"/>
              <a:chExt cx="623154" cy="688128"/>
            </a:xfrm>
          </p:grpSpPr>
          <p:cxnSp>
            <p:nvCxnSpPr>
              <p:cNvPr id="290" name="Google Shape;290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91" name="Google Shape;291;p6"/>
              <p:cNvSpPr txBox="1"/>
              <p:nvPr/>
            </p:nvSpPr>
            <p:spPr>
              <a:xfrm>
                <a:off x="6897232" y="3882683"/>
                <a:ext cx="6231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2" name="Google Shape;292;p6"/>
            <p:cNvGrpSpPr/>
            <p:nvPr/>
          </p:nvGrpSpPr>
          <p:grpSpPr>
            <a:xfrm>
              <a:off x="3546490" y="3527574"/>
              <a:ext cx="649464" cy="688128"/>
              <a:chOff x="6715809" y="3563887"/>
              <a:chExt cx="649464" cy="688128"/>
            </a:xfrm>
          </p:grpSpPr>
          <p:cxnSp>
            <p:nvCxnSpPr>
              <p:cNvPr id="293" name="Google Shape;293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94" name="Google Shape;294;p6"/>
              <p:cNvSpPr txBox="1"/>
              <p:nvPr/>
            </p:nvSpPr>
            <p:spPr>
              <a:xfrm>
                <a:off x="6715809" y="3882683"/>
                <a:ext cx="649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5" name="Google Shape;295;p6"/>
            <p:cNvGrpSpPr/>
            <p:nvPr/>
          </p:nvGrpSpPr>
          <p:grpSpPr>
            <a:xfrm>
              <a:off x="4848061" y="3524551"/>
              <a:ext cx="421244" cy="688128"/>
              <a:chOff x="6897232" y="3563887"/>
              <a:chExt cx="421244" cy="688128"/>
            </a:xfrm>
          </p:grpSpPr>
          <p:cxnSp>
            <p:nvCxnSpPr>
              <p:cNvPr id="296" name="Google Shape;296;p6"/>
              <p:cNvCxnSpPr/>
              <p:nvPr/>
            </p:nvCxnSpPr>
            <p:spPr>
              <a:xfrm>
                <a:off x="7078660" y="3563887"/>
                <a:ext cx="0" cy="31879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97" name="Google Shape;297;p6"/>
              <p:cNvSpPr txBox="1"/>
              <p:nvPr/>
            </p:nvSpPr>
            <p:spPr>
              <a:xfrm>
                <a:off x="6897232" y="3882683"/>
                <a:ext cx="4212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8" name="Google Shape;298;p6"/>
            <p:cNvGrpSpPr/>
            <p:nvPr/>
          </p:nvGrpSpPr>
          <p:grpSpPr>
            <a:xfrm>
              <a:off x="5934991" y="2339768"/>
              <a:ext cx="955713" cy="369332"/>
              <a:chOff x="6825873" y="3523422"/>
              <a:chExt cx="362851" cy="369332"/>
            </a:xfrm>
          </p:grpSpPr>
          <p:cxnSp>
            <p:nvCxnSpPr>
              <p:cNvPr id="299" name="Google Shape;299;p6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00" name="Google Shape;300;p6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1" name="Google Shape;301;p6"/>
            <p:cNvGrpSpPr/>
            <p:nvPr/>
          </p:nvGrpSpPr>
          <p:grpSpPr>
            <a:xfrm>
              <a:off x="5899248" y="1227753"/>
              <a:ext cx="955713" cy="369332"/>
              <a:chOff x="6825873" y="3523422"/>
              <a:chExt cx="362851" cy="369332"/>
            </a:xfrm>
          </p:grpSpPr>
          <p:cxnSp>
            <p:nvCxnSpPr>
              <p:cNvPr id="302" name="Google Shape;302;p6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03" name="Google Shape;303;p6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4" name="Google Shape;304;p6"/>
            <p:cNvGrpSpPr/>
            <p:nvPr/>
          </p:nvGrpSpPr>
          <p:grpSpPr>
            <a:xfrm>
              <a:off x="5934991" y="5753381"/>
              <a:ext cx="955713" cy="369332"/>
              <a:chOff x="6825873" y="3523422"/>
              <a:chExt cx="362851" cy="369332"/>
            </a:xfrm>
          </p:grpSpPr>
          <p:cxnSp>
            <p:nvCxnSpPr>
              <p:cNvPr id="305" name="Google Shape;305;p6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06" name="Google Shape;306;p6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7" name="Google Shape;307;p6"/>
            <p:cNvGrpSpPr/>
            <p:nvPr/>
          </p:nvGrpSpPr>
          <p:grpSpPr>
            <a:xfrm>
              <a:off x="5899248" y="4613230"/>
              <a:ext cx="955713" cy="369332"/>
              <a:chOff x="6825873" y="3523422"/>
              <a:chExt cx="362851" cy="369332"/>
            </a:xfrm>
          </p:grpSpPr>
          <p:cxnSp>
            <p:nvCxnSpPr>
              <p:cNvPr id="308" name="Google Shape;308;p6"/>
              <p:cNvCxnSpPr/>
              <p:nvPr/>
            </p:nvCxnSpPr>
            <p:spPr>
              <a:xfrm>
                <a:off x="6844932" y="3709219"/>
                <a:ext cx="12687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09" name="Google Shape;309;p6"/>
              <p:cNvSpPr txBox="1"/>
              <p:nvPr/>
            </p:nvSpPr>
            <p:spPr>
              <a:xfrm>
                <a:off x="6825873" y="3523422"/>
                <a:ext cx="3628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baseline="30000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b="1"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1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310" name="Google Shape;310;p6"/>
          <p:cNvCxnSpPr/>
          <p:nvPr/>
        </p:nvCxnSpPr>
        <p:spPr>
          <a:xfrm flipH="1">
            <a:off x="3365942" y="3700246"/>
            <a:ext cx="2715902" cy="113914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311" name="Google Shape;311;p6"/>
          <p:cNvSpPr txBox="1"/>
          <p:nvPr/>
        </p:nvSpPr>
        <p:spPr>
          <a:xfrm>
            <a:off x="4323990" y="3730265"/>
            <a:ext cx="7793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22.6⁰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6"/>
          <p:cNvSpPr txBox="1"/>
          <p:nvPr/>
        </p:nvSpPr>
        <p:spPr>
          <a:xfrm>
            <a:off x="6756868" y="4376597"/>
            <a:ext cx="7793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6"/>
          <p:cNvSpPr/>
          <p:nvPr/>
        </p:nvSpPr>
        <p:spPr>
          <a:xfrm>
            <a:off x="5184233" y="3683237"/>
            <a:ext cx="97068" cy="350378"/>
          </a:xfrm>
          <a:custGeom>
            <a:rect b="b" l="l" r="r" t="t"/>
            <a:pathLst>
              <a:path extrusionOk="0" h="350378" w="97068">
                <a:moveTo>
                  <a:pt x="3064" y="0"/>
                </a:moveTo>
                <a:cubicBezTo>
                  <a:pt x="-497" y="56260"/>
                  <a:pt x="-4057" y="112520"/>
                  <a:pt x="11610" y="170916"/>
                </a:cubicBezTo>
                <a:cubicBezTo>
                  <a:pt x="27277" y="229312"/>
                  <a:pt x="97068" y="350378"/>
                  <a:pt x="97068" y="350378"/>
                </a:cubicBezTo>
                <a:lnTo>
                  <a:pt x="97068" y="350378"/>
                </a:lnTo>
                <a:lnTo>
                  <a:pt x="97068" y="341832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6"/>
          <p:cNvSpPr/>
          <p:nvPr/>
        </p:nvSpPr>
        <p:spPr>
          <a:xfrm>
            <a:off x="5272755" y="2794475"/>
            <a:ext cx="1769112" cy="1791958"/>
          </a:xfrm>
          <a:custGeom>
            <a:rect b="b" l="l" r="r" t="t"/>
            <a:pathLst>
              <a:path extrusionOk="0" h="1791958" w="1769112">
                <a:moveTo>
                  <a:pt x="0" y="1239140"/>
                </a:moveTo>
                <a:cubicBezTo>
                  <a:pt x="25637" y="1302521"/>
                  <a:pt x="51275" y="1365903"/>
                  <a:pt x="85458" y="1418602"/>
                </a:cubicBezTo>
                <a:cubicBezTo>
                  <a:pt x="119641" y="1471301"/>
                  <a:pt x="160946" y="1515454"/>
                  <a:pt x="205099" y="1555334"/>
                </a:cubicBezTo>
                <a:cubicBezTo>
                  <a:pt x="249252" y="1595214"/>
                  <a:pt x="297679" y="1626549"/>
                  <a:pt x="350378" y="1657884"/>
                </a:cubicBezTo>
                <a:cubicBezTo>
                  <a:pt x="403077" y="1689219"/>
                  <a:pt x="452928" y="1721978"/>
                  <a:pt x="521294" y="1743342"/>
                </a:cubicBezTo>
                <a:cubicBezTo>
                  <a:pt x="589660" y="1764706"/>
                  <a:pt x="682240" y="1778950"/>
                  <a:pt x="760576" y="1786071"/>
                </a:cubicBezTo>
                <a:cubicBezTo>
                  <a:pt x="838912" y="1793193"/>
                  <a:pt x="917249" y="1794617"/>
                  <a:pt x="991312" y="1786071"/>
                </a:cubicBezTo>
                <a:cubicBezTo>
                  <a:pt x="1065376" y="1777525"/>
                  <a:pt x="1128045" y="1771828"/>
                  <a:pt x="1204957" y="1734796"/>
                </a:cubicBezTo>
                <a:cubicBezTo>
                  <a:pt x="1281869" y="1697764"/>
                  <a:pt x="1384419" y="1622276"/>
                  <a:pt x="1452785" y="1563880"/>
                </a:cubicBezTo>
                <a:cubicBezTo>
                  <a:pt x="1521151" y="1505484"/>
                  <a:pt x="1568153" y="1459906"/>
                  <a:pt x="1615155" y="1384418"/>
                </a:cubicBezTo>
                <a:cubicBezTo>
                  <a:pt x="1662157" y="1308930"/>
                  <a:pt x="1709158" y="1193562"/>
                  <a:pt x="1734796" y="1110953"/>
                </a:cubicBezTo>
                <a:cubicBezTo>
                  <a:pt x="1760434" y="1028344"/>
                  <a:pt x="1770404" y="969947"/>
                  <a:pt x="1768980" y="888762"/>
                </a:cubicBezTo>
                <a:cubicBezTo>
                  <a:pt x="1767556" y="807577"/>
                  <a:pt x="1754737" y="714998"/>
                  <a:pt x="1726251" y="623843"/>
                </a:cubicBezTo>
                <a:cubicBezTo>
                  <a:pt x="1697765" y="532688"/>
                  <a:pt x="1649339" y="415896"/>
                  <a:pt x="1598064" y="341832"/>
                </a:cubicBezTo>
                <a:cubicBezTo>
                  <a:pt x="1546789" y="267768"/>
                  <a:pt x="1476998" y="225039"/>
                  <a:pt x="1418602" y="179461"/>
                </a:cubicBezTo>
                <a:cubicBezTo>
                  <a:pt x="1360206" y="133883"/>
                  <a:pt x="1308931" y="95428"/>
                  <a:pt x="1247686" y="68366"/>
                </a:cubicBezTo>
                <a:cubicBezTo>
                  <a:pt x="1186441" y="41304"/>
                  <a:pt x="1110953" y="28485"/>
                  <a:pt x="1051133" y="17091"/>
                </a:cubicBezTo>
                <a:cubicBezTo>
                  <a:pt x="991313" y="5697"/>
                  <a:pt x="940038" y="2848"/>
                  <a:pt x="888763" y="0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sset 3.png" id="315" name="Google Shape;315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5825" y="23526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16" name="Google Shape;31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625" y="46181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17" name="Google Shape;317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2475" y="57465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18" name="Google Shape;31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4150" y="620310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19" name="Google Shape;319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6900" y="5294250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20" name="Google Shape;32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64725" y="235262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21" name="Google Shape;321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0775" y="1904775"/>
            <a:ext cx="416875" cy="3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322" name="Google Shape;322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2475" y="1228650"/>
            <a:ext cx="416875" cy="3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2021-12-17T01:35:34Z</dcterms:created>
  <dc:creator>Vince Wright</dc:creator>
</cp:coreProperties>
</file>