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gS5i/iGuPwoVui0ycyNFRaU2JZ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jp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Relationship Id="rId4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365150" y="412525"/>
            <a:ext cx="69270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Kylie and Gary want to establish a cherry grove as a ‘money spinner.’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Irrigation during the spring will be important.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Cherry trees need deep watering every 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 to 10 days.</a:t>
            </a:r>
            <a:endParaRPr/>
          </a:p>
        </p:txBody>
      </p:sp>
      <p:pic>
        <p:nvPicPr>
          <p:cNvPr descr="shutterstock_1951117687 copy.jpg" id="85" name="Google Shape;85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19992" y="0"/>
            <a:ext cx="4572009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hutterstock_464066129 copy 2.jpg" id="90" name="Google Shape;90;p2"/>
          <p:cNvPicPr preferRelativeResize="0"/>
          <p:nvPr/>
        </p:nvPicPr>
        <p:blipFill>
          <a:blip r:embed="rId3">
            <a:alphaModFix amt="80000"/>
          </a:blip>
          <a:stretch>
            <a:fillRect/>
          </a:stretch>
        </p:blipFill>
        <p:spPr>
          <a:xfrm>
            <a:off x="2652425" y="0"/>
            <a:ext cx="9539575" cy="63628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hutterstock_464066129 copy 2.jpg" id="91" name="Google Shape;91;p2"/>
          <p:cNvPicPr preferRelativeResize="0"/>
          <p:nvPr/>
        </p:nvPicPr>
        <p:blipFill>
          <a:blip r:embed="rId3">
            <a:alphaModFix amt="80000"/>
          </a:blip>
          <a:stretch>
            <a:fillRect/>
          </a:stretch>
        </p:blipFill>
        <p:spPr>
          <a:xfrm>
            <a:off x="0" y="0"/>
            <a:ext cx="9539575" cy="6362875"/>
          </a:xfrm>
          <a:prstGeom prst="rect">
            <a:avLst/>
          </a:prstGeom>
          <a:noFill/>
          <a:ln>
            <a:noFill/>
          </a:ln>
          <a:effectLst>
            <a:reflection blurRad="0" dir="5400000" dist="38100" endA="0" endPos="30000" fadeDir="5400012" kx="0" rotWithShape="0" algn="bl" stPos="0" sy="-100000" ky="0"/>
          </a:effectLst>
        </p:spPr>
      </p:pic>
      <p:pic>
        <p:nvPicPr>
          <p:cNvPr descr="shutterstock_464066129 copy.jpg" id="92" name="Google Shape;92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02750" y="0"/>
            <a:ext cx="8786475" cy="5860575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2"/>
          <p:cNvSpPr/>
          <p:nvPr/>
        </p:nvSpPr>
        <p:spPr>
          <a:xfrm>
            <a:off x="-45650" y="5860575"/>
            <a:ext cx="12237600" cy="997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"/>
          <p:cNvSpPr txBox="1"/>
          <p:nvPr/>
        </p:nvSpPr>
        <p:spPr>
          <a:xfrm>
            <a:off x="188450" y="5860575"/>
            <a:ext cx="11815200" cy="923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 cherry orchards have trees arranged in rows to make mowing the grass easier. Sprayers and pruning gangs can also get to the plants easily.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ree Printable Blank Graph Paper Online Template In PDF" id="99" name="Google Shape;99;p3"/>
          <p:cNvPicPr preferRelativeResize="0"/>
          <p:nvPr/>
        </p:nvPicPr>
        <p:blipFill rotWithShape="1">
          <a:blip r:embed="rId3">
            <a:alphaModFix/>
          </a:blip>
          <a:srcRect b="7302" l="5137" r="4451" t="13016"/>
          <a:stretch/>
        </p:blipFill>
        <p:spPr>
          <a:xfrm>
            <a:off x="2881045" y="446896"/>
            <a:ext cx="6621780" cy="62960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100" name="Google Shape;100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52675" y="553175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101" name="Google Shape;101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52675" y="6413562"/>
            <a:ext cx="416875" cy="3857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2" name="Google Shape;102;p3"/>
          <p:cNvGrpSpPr/>
          <p:nvPr/>
        </p:nvGrpSpPr>
        <p:grpSpPr>
          <a:xfrm>
            <a:off x="2504052" y="295421"/>
            <a:ext cx="7253404" cy="6548511"/>
            <a:chOff x="2504052" y="295421"/>
            <a:chExt cx="7253404" cy="6548511"/>
          </a:xfrm>
        </p:grpSpPr>
        <p:cxnSp>
          <p:nvCxnSpPr>
            <p:cNvPr id="103" name="Google Shape;103;p3"/>
            <p:cNvCxnSpPr/>
            <p:nvPr/>
          </p:nvCxnSpPr>
          <p:spPr>
            <a:xfrm>
              <a:off x="6152272" y="295421"/>
              <a:ext cx="0" cy="6548511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miter lim="800000"/>
              <a:headEnd len="med" w="med" type="triangle"/>
              <a:tailEnd len="med" w="med" type="triangle"/>
            </a:ln>
          </p:spPr>
        </p:cxnSp>
        <p:cxnSp>
          <p:nvCxnSpPr>
            <p:cNvPr id="104" name="Google Shape;104;p3"/>
            <p:cNvCxnSpPr/>
            <p:nvPr/>
          </p:nvCxnSpPr>
          <p:spPr>
            <a:xfrm>
              <a:off x="2504052" y="3689205"/>
              <a:ext cx="6922475" cy="1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miter lim="800000"/>
              <a:headEnd len="med" w="med" type="triangle"/>
              <a:tailEnd len="med" w="med" type="triangle"/>
            </a:ln>
          </p:spPr>
        </p:cxnSp>
        <p:grpSp>
          <p:nvGrpSpPr>
            <p:cNvPr id="105" name="Google Shape;105;p3"/>
            <p:cNvGrpSpPr/>
            <p:nvPr/>
          </p:nvGrpSpPr>
          <p:grpSpPr>
            <a:xfrm>
              <a:off x="7108252" y="3549819"/>
              <a:ext cx="362851" cy="688128"/>
              <a:chOff x="6897232" y="3563887"/>
              <a:chExt cx="362851" cy="688128"/>
            </a:xfrm>
          </p:grpSpPr>
          <p:cxnSp>
            <p:nvCxnSpPr>
              <p:cNvPr id="106" name="Google Shape;106;p3"/>
              <p:cNvCxnSpPr/>
              <p:nvPr/>
            </p:nvCxnSpPr>
            <p:spPr>
              <a:xfrm>
                <a:off x="7078660" y="3563887"/>
                <a:ext cx="0" cy="318796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07" name="Google Shape;107;p3"/>
              <p:cNvSpPr txBox="1"/>
              <p:nvPr/>
            </p:nvSpPr>
            <p:spPr>
              <a:xfrm>
                <a:off x="6897232" y="3882683"/>
                <a:ext cx="36285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5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8" name="Google Shape;108;p3"/>
            <p:cNvGrpSpPr/>
            <p:nvPr/>
          </p:nvGrpSpPr>
          <p:grpSpPr>
            <a:xfrm>
              <a:off x="8216064" y="3527574"/>
              <a:ext cx="421244" cy="688128"/>
              <a:chOff x="6897232" y="3563887"/>
              <a:chExt cx="421244" cy="688128"/>
            </a:xfrm>
          </p:grpSpPr>
          <p:cxnSp>
            <p:nvCxnSpPr>
              <p:cNvPr id="109" name="Google Shape;109;p3"/>
              <p:cNvCxnSpPr/>
              <p:nvPr/>
            </p:nvCxnSpPr>
            <p:spPr>
              <a:xfrm>
                <a:off x="7078660" y="3563887"/>
                <a:ext cx="0" cy="318796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10" name="Google Shape;110;p3"/>
              <p:cNvSpPr txBox="1"/>
              <p:nvPr/>
            </p:nvSpPr>
            <p:spPr>
              <a:xfrm>
                <a:off x="6897232" y="3882683"/>
                <a:ext cx="42124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10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1" name="Google Shape;111;p3"/>
            <p:cNvGrpSpPr/>
            <p:nvPr/>
          </p:nvGrpSpPr>
          <p:grpSpPr>
            <a:xfrm>
              <a:off x="9336212" y="3524551"/>
              <a:ext cx="421244" cy="688128"/>
              <a:chOff x="6897232" y="3563887"/>
              <a:chExt cx="421244" cy="688128"/>
            </a:xfrm>
          </p:grpSpPr>
          <p:cxnSp>
            <p:nvCxnSpPr>
              <p:cNvPr id="112" name="Google Shape;112;p3"/>
              <p:cNvCxnSpPr/>
              <p:nvPr/>
            </p:nvCxnSpPr>
            <p:spPr>
              <a:xfrm>
                <a:off x="7078660" y="3563887"/>
                <a:ext cx="0" cy="318796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13" name="Google Shape;113;p3"/>
              <p:cNvSpPr txBox="1"/>
              <p:nvPr/>
            </p:nvSpPr>
            <p:spPr>
              <a:xfrm>
                <a:off x="6897232" y="3882683"/>
                <a:ext cx="42124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15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4" name="Google Shape;114;p3"/>
            <p:cNvGrpSpPr/>
            <p:nvPr/>
          </p:nvGrpSpPr>
          <p:grpSpPr>
            <a:xfrm>
              <a:off x="2620101" y="3549819"/>
              <a:ext cx="623154" cy="688128"/>
              <a:chOff x="6897232" y="3563887"/>
              <a:chExt cx="623154" cy="688128"/>
            </a:xfrm>
          </p:grpSpPr>
          <p:cxnSp>
            <p:nvCxnSpPr>
              <p:cNvPr id="115" name="Google Shape;115;p3"/>
              <p:cNvCxnSpPr/>
              <p:nvPr/>
            </p:nvCxnSpPr>
            <p:spPr>
              <a:xfrm>
                <a:off x="7078660" y="3563887"/>
                <a:ext cx="0" cy="318796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16" name="Google Shape;116;p3"/>
              <p:cNvSpPr txBox="1"/>
              <p:nvPr/>
            </p:nvSpPr>
            <p:spPr>
              <a:xfrm>
                <a:off x="6897232" y="3882683"/>
                <a:ext cx="62315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baseline="30000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</a:t>
                </a: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15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7" name="Google Shape;117;p3"/>
            <p:cNvGrpSpPr/>
            <p:nvPr/>
          </p:nvGrpSpPr>
          <p:grpSpPr>
            <a:xfrm>
              <a:off x="3546490" y="3527574"/>
              <a:ext cx="649464" cy="688128"/>
              <a:chOff x="6715809" y="3563887"/>
              <a:chExt cx="649464" cy="688128"/>
            </a:xfrm>
          </p:grpSpPr>
          <p:cxnSp>
            <p:nvCxnSpPr>
              <p:cNvPr id="118" name="Google Shape;118;p3"/>
              <p:cNvCxnSpPr/>
              <p:nvPr/>
            </p:nvCxnSpPr>
            <p:spPr>
              <a:xfrm>
                <a:off x="7078660" y="3563887"/>
                <a:ext cx="0" cy="318796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19" name="Google Shape;119;p3"/>
              <p:cNvSpPr txBox="1"/>
              <p:nvPr/>
            </p:nvSpPr>
            <p:spPr>
              <a:xfrm>
                <a:off x="6715809" y="3882683"/>
                <a:ext cx="64946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baseline="30000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</a:t>
                </a: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10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0" name="Google Shape;120;p3"/>
            <p:cNvGrpSpPr/>
            <p:nvPr/>
          </p:nvGrpSpPr>
          <p:grpSpPr>
            <a:xfrm>
              <a:off x="4848061" y="3524551"/>
              <a:ext cx="421244" cy="688128"/>
              <a:chOff x="6897232" y="3563887"/>
              <a:chExt cx="421244" cy="688128"/>
            </a:xfrm>
          </p:grpSpPr>
          <p:cxnSp>
            <p:nvCxnSpPr>
              <p:cNvPr id="121" name="Google Shape;121;p3"/>
              <p:cNvCxnSpPr/>
              <p:nvPr/>
            </p:nvCxnSpPr>
            <p:spPr>
              <a:xfrm>
                <a:off x="7078660" y="3563887"/>
                <a:ext cx="0" cy="318796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22" name="Google Shape;122;p3"/>
              <p:cNvSpPr txBox="1"/>
              <p:nvPr/>
            </p:nvSpPr>
            <p:spPr>
              <a:xfrm>
                <a:off x="6897232" y="3882683"/>
                <a:ext cx="42124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baseline="30000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</a:t>
                </a: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5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3" name="Google Shape;123;p3"/>
            <p:cNvGrpSpPr/>
            <p:nvPr/>
          </p:nvGrpSpPr>
          <p:grpSpPr>
            <a:xfrm>
              <a:off x="5934991" y="2339768"/>
              <a:ext cx="955713" cy="369332"/>
              <a:chOff x="6825873" y="3523422"/>
              <a:chExt cx="362851" cy="369332"/>
            </a:xfrm>
          </p:grpSpPr>
          <p:cxnSp>
            <p:nvCxnSpPr>
              <p:cNvPr id="124" name="Google Shape;124;p3"/>
              <p:cNvCxnSpPr/>
              <p:nvPr/>
            </p:nvCxnSpPr>
            <p:spPr>
              <a:xfrm>
                <a:off x="6844932" y="3709219"/>
                <a:ext cx="12687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25" name="Google Shape;125;p3"/>
              <p:cNvSpPr txBox="1"/>
              <p:nvPr/>
            </p:nvSpPr>
            <p:spPr>
              <a:xfrm>
                <a:off x="6825873" y="3523422"/>
                <a:ext cx="36285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5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6" name="Google Shape;126;p3"/>
            <p:cNvGrpSpPr/>
            <p:nvPr/>
          </p:nvGrpSpPr>
          <p:grpSpPr>
            <a:xfrm>
              <a:off x="5899248" y="1227753"/>
              <a:ext cx="955713" cy="369332"/>
              <a:chOff x="6825873" y="3523422"/>
              <a:chExt cx="362851" cy="369332"/>
            </a:xfrm>
          </p:grpSpPr>
          <p:cxnSp>
            <p:nvCxnSpPr>
              <p:cNvPr id="127" name="Google Shape;127;p3"/>
              <p:cNvCxnSpPr/>
              <p:nvPr/>
            </p:nvCxnSpPr>
            <p:spPr>
              <a:xfrm>
                <a:off x="6844932" y="3709219"/>
                <a:ext cx="12687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28" name="Google Shape;128;p3"/>
              <p:cNvSpPr txBox="1"/>
              <p:nvPr/>
            </p:nvSpPr>
            <p:spPr>
              <a:xfrm>
                <a:off x="6825873" y="3523422"/>
                <a:ext cx="36285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10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9" name="Google Shape;129;p3"/>
            <p:cNvGrpSpPr/>
            <p:nvPr/>
          </p:nvGrpSpPr>
          <p:grpSpPr>
            <a:xfrm>
              <a:off x="5934991" y="5753381"/>
              <a:ext cx="955713" cy="369332"/>
              <a:chOff x="6825873" y="3523422"/>
              <a:chExt cx="362851" cy="369332"/>
            </a:xfrm>
          </p:grpSpPr>
          <p:cxnSp>
            <p:nvCxnSpPr>
              <p:cNvPr id="130" name="Google Shape;130;p3"/>
              <p:cNvCxnSpPr/>
              <p:nvPr/>
            </p:nvCxnSpPr>
            <p:spPr>
              <a:xfrm>
                <a:off x="6844932" y="3709219"/>
                <a:ext cx="12687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31" name="Google Shape;131;p3"/>
              <p:cNvSpPr txBox="1"/>
              <p:nvPr/>
            </p:nvSpPr>
            <p:spPr>
              <a:xfrm>
                <a:off x="6825873" y="3523422"/>
                <a:ext cx="36285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baseline="30000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</a:t>
                </a: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10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2" name="Google Shape;132;p3"/>
            <p:cNvGrpSpPr/>
            <p:nvPr/>
          </p:nvGrpSpPr>
          <p:grpSpPr>
            <a:xfrm>
              <a:off x="5899248" y="4613230"/>
              <a:ext cx="955713" cy="369332"/>
              <a:chOff x="6825873" y="3523422"/>
              <a:chExt cx="362851" cy="369332"/>
            </a:xfrm>
          </p:grpSpPr>
          <p:cxnSp>
            <p:nvCxnSpPr>
              <p:cNvPr id="133" name="Google Shape;133;p3"/>
              <p:cNvCxnSpPr/>
              <p:nvPr/>
            </p:nvCxnSpPr>
            <p:spPr>
              <a:xfrm>
                <a:off x="6844932" y="3709219"/>
                <a:ext cx="12687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34" name="Google Shape;134;p3"/>
              <p:cNvSpPr txBox="1"/>
              <p:nvPr/>
            </p:nvSpPr>
            <p:spPr>
              <a:xfrm>
                <a:off x="6825873" y="3523422"/>
                <a:ext cx="36285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baseline="30000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</a:t>
                </a: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5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35" name="Google Shape;135;p3"/>
          <p:cNvSpPr txBox="1"/>
          <p:nvPr/>
        </p:nvSpPr>
        <p:spPr>
          <a:xfrm>
            <a:off x="8767084" y="1757989"/>
            <a:ext cx="108203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(11,7)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3"/>
          <p:cNvSpPr txBox="1"/>
          <p:nvPr/>
        </p:nvSpPr>
        <p:spPr>
          <a:xfrm>
            <a:off x="2202751" y="4557093"/>
            <a:ext cx="122637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aseline="30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12,</a:t>
            </a:r>
            <a:r>
              <a:rPr baseline="30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5)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3"/>
          <p:cNvSpPr txBox="1"/>
          <p:nvPr/>
        </p:nvSpPr>
        <p:spPr>
          <a:xfrm>
            <a:off x="8634475" y="5227221"/>
            <a:ext cx="108203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(10,</a:t>
            </a:r>
            <a:r>
              <a:rPr baseline="30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8)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3"/>
          <p:cNvSpPr txBox="1"/>
          <p:nvPr/>
        </p:nvSpPr>
        <p:spPr>
          <a:xfrm>
            <a:off x="2997750" y="1245975"/>
            <a:ext cx="1082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aseline="30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8, 10)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3"/>
          <p:cNvSpPr txBox="1"/>
          <p:nvPr/>
        </p:nvSpPr>
        <p:spPr>
          <a:xfrm>
            <a:off x="7451587" y="6143039"/>
            <a:ext cx="108203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(5,</a:t>
            </a:r>
            <a:r>
              <a:rPr baseline="30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12)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3"/>
          <p:cNvSpPr txBox="1"/>
          <p:nvPr/>
        </p:nvSpPr>
        <p:spPr>
          <a:xfrm>
            <a:off x="2231675" y="2286798"/>
            <a:ext cx="108203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aseline="30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12, 5)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3"/>
          <p:cNvSpPr txBox="1"/>
          <p:nvPr/>
        </p:nvSpPr>
        <p:spPr>
          <a:xfrm>
            <a:off x="2944969" y="5728669"/>
            <a:ext cx="127917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aseline="30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8, </a:t>
            </a:r>
            <a:r>
              <a:rPr baseline="30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10)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3"/>
          <p:cNvSpPr txBox="1"/>
          <p:nvPr/>
        </p:nvSpPr>
        <p:spPr>
          <a:xfrm>
            <a:off x="9102664" y="4564514"/>
            <a:ext cx="108203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(12,</a:t>
            </a:r>
            <a:r>
              <a:rPr baseline="30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5)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3"/>
          <p:cNvSpPr txBox="1"/>
          <p:nvPr/>
        </p:nvSpPr>
        <p:spPr>
          <a:xfrm>
            <a:off x="2202751" y="3131002"/>
            <a:ext cx="108203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aseline="30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13, 0)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3"/>
          <p:cNvSpPr txBox="1"/>
          <p:nvPr/>
        </p:nvSpPr>
        <p:spPr>
          <a:xfrm>
            <a:off x="5082528" y="6413548"/>
            <a:ext cx="108203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(0,</a:t>
            </a:r>
            <a:r>
              <a:rPr baseline="30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13)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3"/>
          <p:cNvSpPr txBox="1"/>
          <p:nvPr/>
        </p:nvSpPr>
        <p:spPr>
          <a:xfrm>
            <a:off x="7441630" y="753809"/>
            <a:ext cx="108203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(5,12)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3"/>
          <p:cNvSpPr txBox="1"/>
          <p:nvPr/>
        </p:nvSpPr>
        <p:spPr>
          <a:xfrm>
            <a:off x="9102663" y="2273194"/>
            <a:ext cx="108203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(12,5)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sset 3.png" id="147" name="Google Shape;147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46850" y="1226450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148" name="Google Shape;148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600" y="2349125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149" name="Google Shape;149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12250" y="3490675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150" name="Google Shape;150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600" y="4618612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151" name="Google Shape;151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46850" y="5742587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152" name="Google Shape;152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81050" y="6200762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153" name="Google Shape;153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17600" y="5294337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154" name="Google Shape;154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76400" y="4618612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155" name="Google Shape;155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76400" y="2349125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156" name="Google Shape;156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45925" y="1901075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157" name="Google Shape;157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81050" y="772700"/>
            <a:ext cx="416875" cy="385725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3"/>
          <p:cNvSpPr txBox="1"/>
          <p:nvPr/>
        </p:nvSpPr>
        <p:spPr>
          <a:xfrm>
            <a:off x="6369550" y="495575"/>
            <a:ext cx="923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(0,13)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ree Printable Blank Graph Paper Online Template In PDF" id="163" name="Google Shape;163;p4"/>
          <p:cNvPicPr preferRelativeResize="0"/>
          <p:nvPr/>
        </p:nvPicPr>
        <p:blipFill rotWithShape="1">
          <a:blip r:embed="rId3">
            <a:alphaModFix/>
          </a:blip>
          <a:srcRect b="7302" l="5137" r="4451" t="13016"/>
          <a:stretch/>
        </p:blipFill>
        <p:spPr>
          <a:xfrm>
            <a:off x="2895860" y="421663"/>
            <a:ext cx="6621780" cy="62960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164" name="Google Shape;164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71813" y="520820"/>
            <a:ext cx="416875" cy="3857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5" name="Google Shape;165;p4"/>
          <p:cNvGrpSpPr/>
          <p:nvPr/>
        </p:nvGrpSpPr>
        <p:grpSpPr>
          <a:xfrm>
            <a:off x="2504052" y="295421"/>
            <a:ext cx="7253404" cy="6548511"/>
            <a:chOff x="2504052" y="295421"/>
            <a:chExt cx="7253404" cy="6548511"/>
          </a:xfrm>
        </p:grpSpPr>
        <p:cxnSp>
          <p:nvCxnSpPr>
            <p:cNvPr id="166" name="Google Shape;166;p4"/>
            <p:cNvCxnSpPr/>
            <p:nvPr/>
          </p:nvCxnSpPr>
          <p:spPr>
            <a:xfrm>
              <a:off x="6152272" y="295421"/>
              <a:ext cx="0" cy="6548511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miter lim="800000"/>
              <a:headEnd len="med" w="med" type="triangle"/>
              <a:tailEnd len="med" w="med" type="triangle"/>
            </a:ln>
          </p:spPr>
        </p:cxnSp>
        <p:cxnSp>
          <p:nvCxnSpPr>
            <p:cNvPr id="167" name="Google Shape;167;p4"/>
            <p:cNvCxnSpPr/>
            <p:nvPr/>
          </p:nvCxnSpPr>
          <p:spPr>
            <a:xfrm>
              <a:off x="2504052" y="3689205"/>
              <a:ext cx="6922475" cy="1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miter lim="800000"/>
              <a:headEnd len="med" w="med" type="triangle"/>
              <a:tailEnd len="med" w="med" type="triangle"/>
            </a:ln>
          </p:spPr>
        </p:cxnSp>
        <p:grpSp>
          <p:nvGrpSpPr>
            <p:cNvPr id="168" name="Google Shape;168;p4"/>
            <p:cNvGrpSpPr/>
            <p:nvPr/>
          </p:nvGrpSpPr>
          <p:grpSpPr>
            <a:xfrm>
              <a:off x="7108252" y="3549819"/>
              <a:ext cx="362851" cy="688128"/>
              <a:chOff x="6897232" y="3563887"/>
              <a:chExt cx="362851" cy="688128"/>
            </a:xfrm>
          </p:grpSpPr>
          <p:cxnSp>
            <p:nvCxnSpPr>
              <p:cNvPr id="169" name="Google Shape;169;p4"/>
              <p:cNvCxnSpPr/>
              <p:nvPr/>
            </p:nvCxnSpPr>
            <p:spPr>
              <a:xfrm>
                <a:off x="7078660" y="3563887"/>
                <a:ext cx="0" cy="318796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70" name="Google Shape;170;p4"/>
              <p:cNvSpPr txBox="1"/>
              <p:nvPr/>
            </p:nvSpPr>
            <p:spPr>
              <a:xfrm>
                <a:off x="6897232" y="3882683"/>
                <a:ext cx="36285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5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1" name="Google Shape;171;p4"/>
            <p:cNvGrpSpPr/>
            <p:nvPr/>
          </p:nvGrpSpPr>
          <p:grpSpPr>
            <a:xfrm>
              <a:off x="8216064" y="3527574"/>
              <a:ext cx="421244" cy="688128"/>
              <a:chOff x="6897232" y="3563887"/>
              <a:chExt cx="421244" cy="688128"/>
            </a:xfrm>
          </p:grpSpPr>
          <p:cxnSp>
            <p:nvCxnSpPr>
              <p:cNvPr id="172" name="Google Shape;172;p4"/>
              <p:cNvCxnSpPr/>
              <p:nvPr/>
            </p:nvCxnSpPr>
            <p:spPr>
              <a:xfrm>
                <a:off x="7078660" y="3563887"/>
                <a:ext cx="0" cy="318796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73" name="Google Shape;173;p4"/>
              <p:cNvSpPr txBox="1"/>
              <p:nvPr/>
            </p:nvSpPr>
            <p:spPr>
              <a:xfrm>
                <a:off x="6897232" y="3882683"/>
                <a:ext cx="42124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10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4" name="Google Shape;174;p4"/>
            <p:cNvGrpSpPr/>
            <p:nvPr/>
          </p:nvGrpSpPr>
          <p:grpSpPr>
            <a:xfrm>
              <a:off x="9336212" y="3524551"/>
              <a:ext cx="421244" cy="688128"/>
              <a:chOff x="6897232" y="3563887"/>
              <a:chExt cx="421244" cy="688128"/>
            </a:xfrm>
          </p:grpSpPr>
          <p:cxnSp>
            <p:nvCxnSpPr>
              <p:cNvPr id="175" name="Google Shape;175;p4"/>
              <p:cNvCxnSpPr/>
              <p:nvPr/>
            </p:nvCxnSpPr>
            <p:spPr>
              <a:xfrm>
                <a:off x="7078660" y="3563887"/>
                <a:ext cx="0" cy="318796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76" name="Google Shape;176;p4"/>
              <p:cNvSpPr txBox="1"/>
              <p:nvPr/>
            </p:nvSpPr>
            <p:spPr>
              <a:xfrm>
                <a:off x="6897232" y="3882683"/>
                <a:ext cx="42124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15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7" name="Google Shape;177;p4"/>
            <p:cNvGrpSpPr/>
            <p:nvPr/>
          </p:nvGrpSpPr>
          <p:grpSpPr>
            <a:xfrm>
              <a:off x="2620101" y="3549819"/>
              <a:ext cx="623154" cy="688128"/>
              <a:chOff x="6897232" y="3563887"/>
              <a:chExt cx="623154" cy="688128"/>
            </a:xfrm>
          </p:grpSpPr>
          <p:cxnSp>
            <p:nvCxnSpPr>
              <p:cNvPr id="178" name="Google Shape;178;p4"/>
              <p:cNvCxnSpPr/>
              <p:nvPr/>
            </p:nvCxnSpPr>
            <p:spPr>
              <a:xfrm>
                <a:off x="7078660" y="3563887"/>
                <a:ext cx="0" cy="318796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79" name="Google Shape;179;p4"/>
              <p:cNvSpPr txBox="1"/>
              <p:nvPr/>
            </p:nvSpPr>
            <p:spPr>
              <a:xfrm>
                <a:off x="6897232" y="3882683"/>
                <a:ext cx="62315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baseline="30000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</a:t>
                </a: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15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0" name="Google Shape;180;p4"/>
            <p:cNvGrpSpPr/>
            <p:nvPr/>
          </p:nvGrpSpPr>
          <p:grpSpPr>
            <a:xfrm>
              <a:off x="3546490" y="3527574"/>
              <a:ext cx="649464" cy="688128"/>
              <a:chOff x="6715809" y="3563887"/>
              <a:chExt cx="649464" cy="688128"/>
            </a:xfrm>
          </p:grpSpPr>
          <p:cxnSp>
            <p:nvCxnSpPr>
              <p:cNvPr id="181" name="Google Shape;181;p4"/>
              <p:cNvCxnSpPr/>
              <p:nvPr/>
            </p:nvCxnSpPr>
            <p:spPr>
              <a:xfrm>
                <a:off x="7078660" y="3563887"/>
                <a:ext cx="0" cy="318796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82" name="Google Shape;182;p4"/>
              <p:cNvSpPr txBox="1"/>
              <p:nvPr/>
            </p:nvSpPr>
            <p:spPr>
              <a:xfrm>
                <a:off x="6715809" y="3882683"/>
                <a:ext cx="64946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baseline="30000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</a:t>
                </a: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10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3" name="Google Shape;183;p4"/>
            <p:cNvGrpSpPr/>
            <p:nvPr/>
          </p:nvGrpSpPr>
          <p:grpSpPr>
            <a:xfrm>
              <a:off x="4848061" y="3524551"/>
              <a:ext cx="421244" cy="688128"/>
              <a:chOff x="6897232" y="3563887"/>
              <a:chExt cx="421244" cy="688128"/>
            </a:xfrm>
          </p:grpSpPr>
          <p:cxnSp>
            <p:nvCxnSpPr>
              <p:cNvPr id="184" name="Google Shape;184;p4"/>
              <p:cNvCxnSpPr/>
              <p:nvPr/>
            </p:nvCxnSpPr>
            <p:spPr>
              <a:xfrm>
                <a:off x="7078660" y="3563887"/>
                <a:ext cx="0" cy="318796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85" name="Google Shape;185;p4"/>
              <p:cNvSpPr txBox="1"/>
              <p:nvPr/>
            </p:nvSpPr>
            <p:spPr>
              <a:xfrm>
                <a:off x="6897232" y="3882683"/>
                <a:ext cx="42124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baseline="30000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</a:t>
                </a: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5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6" name="Google Shape;186;p4"/>
            <p:cNvGrpSpPr/>
            <p:nvPr/>
          </p:nvGrpSpPr>
          <p:grpSpPr>
            <a:xfrm>
              <a:off x="5934991" y="2339768"/>
              <a:ext cx="955713" cy="369332"/>
              <a:chOff x="6825873" y="3523422"/>
              <a:chExt cx="362851" cy="369332"/>
            </a:xfrm>
          </p:grpSpPr>
          <p:cxnSp>
            <p:nvCxnSpPr>
              <p:cNvPr id="187" name="Google Shape;187;p4"/>
              <p:cNvCxnSpPr/>
              <p:nvPr/>
            </p:nvCxnSpPr>
            <p:spPr>
              <a:xfrm>
                <a:off x="6844932" y="3709219"/>
                <a:ext cx="12687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88" name="Google Shape;188;p4"/>
              <p:cNvSpPr txBox="1"/>
              <p:nvPr/>
            </p:nvSpPr>
            <p:spPr>
              <a:xfrm>
                <a:off x="6825873" y="3523422"/>
                <a:ext cx="36285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5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9" name="Google Shape;189;p4"/>
            <p:cNvGrpSpPr/>
            <p:nvPr/>
          </p:nvGrpSpPr>
          <p:grpSpPr>
            <a:xfrm>
              <a:off x="5899248" y="1227753"/>
              <a:ext cx="955713" cy="369332"/>
              <a:chOff x="6825873" y="3523422"/>
              <a:chExt cx="362851" cy="369332"/>
            </a:xfrm>
          </p:grpSpPr>
          <p:cxnSp>
            <p:nvCxnSpPr>
              <p:cNvPr id="190" name="Google Shape;190;p4"/>
              <p:cNvCxnSpPr/>
              <p:nvPr/>
            </p:nvCxnSpPr>
            <p:spPr>
              <a:xfrm>
                <a:off x="6844932" y="3709219"/>
                <a:ext cx="12687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91" name="Google Shape;191;p4"/>
              <p:cNvSpPr txBox="1"/>
              <p:nvPr/>
            </p:nvSpPr>
            <p:spPr>
              <a:xfrm>
                <a:off x="6825873" y="3523422"/>
                <a:ext cx="36285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10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2" name="Google Shape;192;p4"/>
            <p:cNvGrpSpPr/>
            <p:nvPr/>
          </p:nvGrpSpPr>
          <p:grpSpPr>
            <a:xfrm>
              <a:off x="5934991" y="5753381"/>
              <a:ext cx="955713" cy="369332"/>
              <a:chOff x="6825873" y="3523422"/>
              <a:chExt cx="362851" cy="369332"/>
            </a:xfrm>
          </p:grpSpPr>
          <p:cxnSp>
            <p:nvCxnSpPr>
              <p:cNvPr id="193" name="Google Shape;193;p4"/>
              <p:cNvCxnSpPr/>
              <p:nvPr/>
            </p:nvCxnSpPr>
            <p:spPr>
              <a:xfrm>
                <a:off x="6844932" y="3709219"/>
                <a:ext cx="12687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94" name="Google Shape;194;p4"/>
              <p:cNvSpPr txBox="1"/>
              <p:nvPr/>
            </p:nvSpPr>
            <p:spPr>
              <a:xfrm>
                <a:off x="6825873" y="3523422"/>
                <a:ext cx="36285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baseline="30000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</a:t>
                </a: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10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5" name="Google Shape;195;p4"/>
            <p:cNvGrpSpPr/>
            <p:nvPr/>
          </p:nvGrpSpPr>
          <p:grpSpPr>
            <a:xfrm>
              <a:off x="5899248" y="4613230"/>
              <a:ext cx="955713" cy="369332"/>
              <a:chOff x="6825873" y="3523422"/>
              <a:chExt cx="362851" cy="369332"/>
            </a:xfrm>
          </p:grpSpPr>
          <p:cxnSp>
            <p:nvCxnSpPr>
              <p:cNvPr id="196" name="Google Shape;196;p4"/>
              <p:cNvCxnSpPr/>
              <p:nvPr/>
            </p:nvCxnSpPr>
            <p:spPr>
              <a:xfrm>
                <a:off x="6844932" y="3709219"/>
                <a:ext cx="12687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97" name="Google Shape;197;p4"/>
              <p:cNvSpPr txBox="1"/>
              <p:nvPr/>
            </p:nvSpPr>
            <p:spPr>
              <a:xfrm>
                <a:off x="6825873" y="3523422"/>
                <a:ext cx="36285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baseline="30000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</a:t>
                </a: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5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98" name="Google Shape;198;p4"/>
          <p:cNvSpPr txBox="1"/>
          <p:nvPr/>
        </p:nvSpPr>
        <p:spPr>
          <a:xfrm>
            <a:off x="7338759" y="2721623"/>
            <a:ext cx="108203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13m</a:t>
            </a:r>
            <a:endParaRPr sz="24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4"/>
          <p:cNvSpPr txBox="1"/>
          <p:nvPr/>
        </p:nvSpPr>
        <p:spPr>
          <a:xfrm>
            <a:off x="2747747" y="1865484"/>
            <a:ext cx="122637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aseline="30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12, 5)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4"/>
          <p:cNvSpPr txBox="1"/>
          <p:nvPr/>
        </p:nvSpPr>
        <p:spPr>
          <a:xfrm>
            <a:off x="6231788" y="1897077"/>
            <a:ext cx="108203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13m</a:t>
            </a:r>
            <a:endParaRPr sz="24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4"/>
          <p:cNvSpPr txBox="1"/>
          <p:nvPr/>
        </p:nvSpPr>
        <p:spPr>
          <a:xfrm>
            <a:off x="6734038" y="4760735"/>
            <a:ext cx="108203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13m</a:t>
            </a:r>
            <a:endParaRPr sz="24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2" name="Google Shape;202;p4"/>
          <p:cNvCxnSpPr/>
          <p:nvPr/>
        </p:nvCxnSpPr>
        <p:spPr>
          <a:xfrm flipH="1">
            <a:off x="6163129" y="748017"/>
            <a:ext cx="7884" cy="293673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203" name="Google Shape;203;p4"/>
          <p:cNvCxnSpPr/>
          <p:nvPr/>
        </p:nvCxnSpPr>
        <p:spPr>
          <a:xfrm flipH="1">
            <a:off x="6163129" y="2087730"/>
            <a:ext cx="2452191" cy="1576983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204" name="Google Shape;204;p4"/>
          <p:cNvCxnSpPr/>
          <p:nvPr/>
        </p:nvCxnSpPr>
        <p:spPr>
          <a:xfrm rot="10800000">
            <a:off x="6140414" y="3683926"/>
            <a:ext cx="1125807" cy="2696359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205" name="Google Shape;205;p4"/>
          <p:cNvCxnSpPr/>
          <p:nvPr/>
        </p:nvCxnSpPr>
        <p:spPr>
          <a:xfrm rot="10800000">
            <a:off x="3435654" y="2530234"/>
            <a:ext cx="2710690" cy="1153692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dash"/>
            <a:miter lim="800000"/>
            <a:headEnd len="sm" w="sm" type="none"/>
            <a:tailEnd len="sm" w="sm" type="none"/>
          </a:ln>
        </p:spPr>
      </p:cxnSp>
      <p:sp>
        <p:nvSpPr>
          <p:cNvPr id="206" name="Google Shape;206;p4"/>
          <p:cNvSpPr txBox="1"/>
          <p:nvPr/>
        </p:nvSpPr>
        <p:spPr>
          <a:xfrm>
            <a:off x="4249982" y="2481320"/>
            <a:ext cx="108203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13m</a:t>
            </a:r>
            <a:endParaRPr sz="24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4"/>
          <p:cNvSpPr txBox="1"/>
          <p:nvPr/>
        </p:nvSpPr>
        <p:spPr>
          <a:xfrm>
            <a:off x="8494635" y="1412419"/>
            <a:ext cx="122637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(11, 7)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4"/>
          <p:cNvSpPr txBox="1"/>
          <p:nvPr/>
        </p:nvSpPr>
        <p:spPr>
          <a:xfrm>
            <a:off x="6425201" y="534909"/>
            <a:ext cx="122637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(0, 13)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4"/>
          <p:cNvSpPr txBox="1"/>
          <p:nvPr/>
        </p:nvSpPr>
        <p:spPr>
          <a:xfrm>
            <a:off x="7602875" y="6118674"/>
            <a:ext cx="122637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(5, </a:t>
            </a:r>
            <a:r>
              <a:rPr baseline="30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12)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sset 3.png" id="210" name="Google Shape;210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60000" y="1204500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211" name="Google Shape;211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57750" y="2327150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212" name="Google Shape;212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29450" y="3455500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213" name="Google Shape;213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57750" y="4594850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214" name="Google Shape;214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60000" y="5721025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215" name="Google Shape;215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97250" y="6175475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216" name="Google Shape;216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29975" y="5268500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217" name="Google Shape;217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82200" y="2335900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218" name="Google Shape;218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56075" y="1874075"/>
            <a:ext cx="416875" cy="385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ree Printable Blank Graph Paper Online Template In PDF" id="223" name="Google Shape;223;p5"/>
          <p:cNvPicPr preferRelativeResize="0"/>
          <p:nvPr/>
        </p:nvPicPr>
        <p:blipFill rotWithShape="1">
          <a:blip r:embed="rId3">
            <a:alphaModFix/>
          </a:blip>
          <a:srcRect b="7302" l="5137" r="4451" t="13016"/>
          <a:stretch/>
        </p:blipFill>
        <p:spPr>
          <a:xfrm>
            <a:off x="2881045" y="446896"/>
            <a:ext cx="6621780" cy="62960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224" name="Google Shape;224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52913" y="555350"/>
            <a:ext cx="416875" cy="3857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25" name="Google Shape;225;p5"/>
          <p:cNvGrpSpPr/>
          <p:nvPr/>
        </p:nvGrpSpPr>
        <p:grpSpPr>
          <a:xfrm>
            <a:off x="2504052" y="295421"/>
            <a:ext cx="7253404" cy="6548511"/>
            <a:chOff x="2504052" y="295421"/>
            <a:chExt cx="7253404" cy="6548511"/>
          </a:xfrm>
        </p:grpSpPr>
        <p:cxnSp>
          <p:nvCxnSpPr>
            <p:cNvPr id="226" name="Google Shape;226;p5"/>
            <p:cNvCxnSpPr/>
            <p:nvPr/>
          </p:nvCxnSpPr>
          <p:spPr>
            <a:xfrm>
              <a:off x="6152272" y="295421"/>
              <a:ext cx="0" cy="6548511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miter lim="800000"/>
              <a:headEnd len="med" w="med" type="triangle"/>
              <a:tailEnd len="med" w="med" type="triangle"/>
            </a:ln>
          </p:spPr>
        </p:cxnSp>
        <p:cxnSp>
          <p:nvCxnSpPr>
            <p:cNvPr id="227" name="Google Shape;227;p5"/>
            <p:cNvCxnSpPr/>
            <p:nvPr/>
          </p:nvCxnSpPr>
          <p:spPr>
            <a:xfrm>
              <a:off x="2504052" y="3689205"/>
              <a:ext cx="6922475" cy="1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miter lim="800000"/>
              <a:headEnd len="med" w="med" type="triangle"/>
              <a:tailEnd len="med" w="med" type="triangle"/>
            </a:ln>
          </p:spPr>
        </p:cxnSp>
        <p:grpSp>
          <p:nvGrpSpPr>
            <p:cNvPr id="228" name="Google Shape;228;p5"/>
            <p:cNvGrpSpPr/>
            <p:nvPr/>
          </p:nvGrpSpPr>
          <p:grpSpPr>
            <a:xfrm>
              <a:off x="7108252" y="3549819"/>
              <a:ext cx="362851" cy="688128"/>
              <a:chOff x="6897232" y="3563887"/>
              <a:chExt cx="362851" cy="688128"/>
            </a:xfrm>
          </p:grpSpPr>
          <p:cxnSp>
            <p:nvCxnSpPr>
              <p:cNvPr id="229" name="Google Shape;229;p5"/>
              <p:cNvCxnSpPr/>
              <p:nvPr/>
            </p:nvCxnSpPr>
            <p:spPr>
              <a:xfrm>
                <a:off x="7078660" y="3563887"/>
                <a:ext cx="0" cy="318796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230" name="Google Shape;230;p5"/>
              <p:cNvSpPr txBox="1"/>
              <p:nvPr/>
            </p:nvSpPr>
            <p:spPr>
              <a:xfrm>
                <a:off x="6897232" y="3882683"/>
                <a:ext cx="36285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5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31" name="Google Shape;231;p5"/>
            <p:cNvGrpSpPr/>
            <p:nvPr/>
          </p:nvGrpSpPr>
          <p:grpSpPr>
            <a:xfrm>
              <a:off x="8216064" y="3527574"/>
              <a:ext cx="421244" cy="688128"/>
              <a:chOff x="6897232" y="3563887"/>
              <a:chExt cx="421244" cy="688128"/>
            </a:xfrm>
          </p:grpSpPr>
          <p:cxnSp>
            <p:nvCxnSpPr>
              <p:cNvPr id="232" name="Google Shape;232;p5"/>
              <p:cNvCxnSpPr/>
              <p:nvPr/>
            </p:nvCxnSpPr>
            <p:spPr>
              <a:xfrm>
                <a:off x="7078660" y="3563887"/>
                <a:ext cx="0" cy="318796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233" name="Google Shape;233;p5"/>
              <p:cNvSpPr txBox="1"/>
              <p:nvPr/>
            </p:nvSpPr>
            <p:spPr>
              <a:xfrm>
                <a:off x="6897232" y="3882683"/>
                <a:ext cx="42124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10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34" name="Google Shape;234;p5"/>
            <p:cNvGrpSpPr/>
            <p:nvPr/>
          </p:nvGrpSpPr>
          <p:grpSpPr>
            <a:xfrm>
              <a:off x="9336212" y="3524551"/>
              <a:ext cx="421244" cy="688128"/>
              <a:chOff x="6897232" y="3563887"/>
              <a:chExt cx="421244" cy="688128"/>
            </a:xfrm>
          </p:grpSpPr>
          <p:cxnSp>
            <p:nvCxnSpPr>
              <p:cNvPr id="235" name="Google Shape;235;p5"/>
              <p:cNvCxnSpPr/>
              <p:nvPr/>
            </p:nvCxnSpPr>
            <p:spPr>
              <a:xfrm>
                <a:off x="7078660" y="3563887"/>
                <a:ext cx="0" cy="318796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236" name="Google Shape;236;p5"/>
              <p:cNvSpPr txBox="1"/>
              <p:nvPr/>
            </p:nvSpPr>
            <p:spPr>
              <a:xfrm>
                <a:off x="6897232" y="3882683"/>
                <a:ext cx="42124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15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37" name="Google Shape;237;p5"/>
            <p:cNvGrpSpPr/>
            <p:nvPr/>
          </p:nvGrpSpPr>
          <p:grpSpPr>
            <a:xfrm>
              <a:off x="2620101" y="3549819"/>
              <a:ext cx="623154" cy="688128"/>
              <a:chOff x="6897232" y="3563887"/>
              <a:chExt cx="623154" cy="688128"/>
            </a:xfrm>
          </p:grpSpPr>
          <p:cxnSp>
            <p:nvCxnSpPr>
              <p:cNvPr id="238" name="Google Shape;238;p5"/>
              <p:cNvCxnSpPr/>
              <p:nvPr/>
            </p:nvCxnSpPr>
            <p:spPr>
              <a:xfrm>
                <a:off x="7078660" y="3563887"/>
                <a:ext cx="0" cy="318796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239" name="Google Shape;239;p5"/>
              <p:cNvSpPr txBox="1"/>
              <p:nvPr/>
            </p:nvSpPr>
            <p:spPr>
              <a:xfrm>
                <a:off x="6897232" y="3882683"/>
                <a:ext cx="62315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baseline="30000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</a:t>
                </a: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15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40" name="Google Shape;240;p5"/>
            <p:cNvGrpSpPr/>
            <p:nvPr/>
          </p:nvGrpSpPr>
          <p:grpSpPr>
            <a:xfrm>
              <a:off x="3546490" y="3527574"/>
              <a:ext cx="649464" cy="688128"/>
              <a:chOff x="6715809" y="3563887"/>
              <a:chExt cx="649464" cy="688128"/>
            </a:xfrm>
          </p:grpSpPr>
          <p:cxnSp>
            <p:nvCxnSpPr>
              <p:cNvPr id="241" name="Google Shape;241;p5"/>
              <p:cNvCxnSpPr/>
              <p:nvPr/>
            </p:nvCxnSpPr>
            <p:spPr>
              <a:xfrm>
                <a:off x="7078660" y="3563887"/>
                <a:ext cx="0" cy="318796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242" name="Google Shape;242;p5"/>
              <p:cNvSpPr txBox="1"/>
              <p:nvPr/>
            </p:nvSpPr>
            <p:spPr>
              <a:xfrm>
                <a:off x="6715809" y="3882683"/>
                <a:ext cx="64946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baseline="30000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</a:t>
                </a: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10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43" name="Google Shape;243;p5"/>
            <p:cNvGrpSpPr/>
            <p:nvPr/>
          </p:nvGrpSpPr>
          <p:grpSpPr>
            <a:xfrm>
              <a:off x="4848061" y="3524551"/>
              <a:ext cx="421244" cy="688128"/>
              <a:chOff x="6897232" y="3563887"/>
              <a:chExt cx="421244" cy="688128"/>
            </a:xfrm>
          </p:grpSpPr>
          <p:cxnSp>
            <p:nvCxnSpPr>
              <p:cNvPr id="244" name="Google Shape;244;p5"/>
              <p:cNvCxnSpPr/>
              <p:nvPr/>
            </p:nvCxnSpPr>
            <p:spPr>
              <a:xfrm>
                <a:off x="7078660" y="3563887"/>
                <a:ext cx="0" cy="318796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245" name="Google Shape;245;p5"/>
              <p:cNvSpPr txBox="1"/>
              <p:nvPr/>
            </p:nvSpPr>
            <p:spPr>
              <a:xfrm>
                <a:off x="6897232" y="3882683"/>
                <a:ext cx="42124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baseline="30000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</a:t>
                </a: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5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46" name="Google Shape;246;p5"/>
            <p:cNvGrpSpPr/>
            <p:nvPr/>
          </p:nvGrpSpPr>
          <p:grpSpPr>
            <a:xfrm>
              <a:off x="5934991" y="2339768"/>
              <a:ext cx="955713" cy="369332"/>
              <a:chOff x="6825873" y="3523422"/>
              <a:chExt cx="362851" cy="369332"/>
            </a:xfrm>
          </p:grpSpPr>
          <p:cxnSp>
            <p:nvCxnSpPr>
              <p:cNvPr id="247" name="Google Shape;247;p5"/>
              <p:cNvCxnSpPr/>
              <p:nvPr/>
            </p:nvCxnSpPr>
            <p:spPr>
              <a:xfrm>
                <a:off x="6844932" y="3709219"/>
                <a:ext cx="12687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248" name="Google Shape;248;p5"/>
              <p:cNvSpPr txBox="1"/>
              <p:nvPr/>
            </p:nvSpPr>
            <p:spPr>
              <a:xfrm>
                <a:off x="6825873" y="3523422"/>
                <a:ext cx="36285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5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49" name="Google Shape;249;p5"/>
            <p:cNvGrpSpPr/>
            <p:nvPr/>
          </p:nvGrpSpPr>
          <p:grpSpPr>
            <a:xfrm>
              <a:off x="5899248" y="1227753"/>
              <a:ext cx="955713" cy="369332"/>
              <a:chOff x="6825873" y="3523422"/>
              <a:chExt cx="362851" cy="369332"/>
            </a:xfrm>
          </p:grpSpPr>
          <p:cxnSp>
            <p:nvCxnSpPr>
              <p:cNvPr id="250" name="Google Shape;250;p5"/>
              <p:cNvCxnSpPr/>
              <p:nvPr/>
            </p:nvCxnSpPr>
            <p:spPr>
              <a:xfrm>
                <a:off x="6844932" y="3709219"/>
                <a:ext cx="12687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251" name="Google Shape;251;p5"/>
              <p:cNvSpPr txBox="1"/>
              <p:nvPr/>
            </p:nvSpPr>
            <p:spPr>
              <a:xfrm>
                <a:off x="6825873" y="3523422"/>
                <a:ext cx="36285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10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52" name="Google Shape;252;p5"/>
            <p:cNvGrpSpPr/>
            <p:nvPr/>
          </p:nvGrpSpPr>
          <p:grpSpPr>
            <a:xfrm>
              <a:off x="5934991" y="5753381"/>
              <a:ext cx="955713" cy="369332"/>
              <a:chOff x="6825873" y="3523422"/>
              <a:chExt cx="362851" cy="369332"/>
            </a:xfrm>
          </p:grpSpPr>
          <p:cxnSp>
            <p:nvCxnSpPr>
              <p:cNvPr id="253" name="Google Shape;253;p5"/>
              <p:cNvCxnSpPr/>
              <p:nvPr/>
            </p:nvCxnSpPr>
            <p:spPr>
              <a:xfrm>
                <a:off x="6844932" y="3709219"/>
                <a:ext cx="12687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254" name="Google Shape;254;p5"/>
              <p:cNvSpPr txBox="1"/>
              <p:nvPr/>
            </p:nvSpPr>
            <p:spPr>
              <a:xfrm>
                <a:off x="6825873" y="3523422"/>
                <a:ext cx="36285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baseline="30000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</a:t>
                </a: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10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55" name="Google Shape;255;p5"/>
            <p:cNvGrpSpPr/>
            <p:nvPr/>
          </p:nvGrpSpPr>
          <p:grpSpPr>
            <a:xfrm>
              <a:off x="5899248" y="4613230"/>
              <a:ext cx="955713" cy="369332"/>
              <a:chOff x="6825873" y="3523422"/>
              <a:chExt cx="362851" cy="369332"/>
            </a:xfrm>
          </p:grpSpPr>
          <p:cxnSp>
            <p:nvCxnSpPr>
              <p:cNvPr id="256" name="Google Shape;256;p5"/>
              <p:cNvCxnSpPr/>
              <p:nvPr/>
            </p:nvCxnSpPr>
            <p:spPr>
              <a:xfrm>
                <a:off x="6844932" y="3709219"/>
                <a:ext cx="12687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257" name="Google Shape;257;p5"/>
              <p:cNvSpPr txBox="1"/>
              <p:nvPr/>
            </p:nvSpPr>
            <p:spPr>
              <a:xfrm>
                <a:off x="6825873" y="3523422"/>
                <a:ext cx="36285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baseline="30000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</a:t>
                </a: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5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cxnSp>
        <p:nvCxnSpPr>
          <p:cNvPr id="258" name="Google Shape;258;p5"/>
          <p:cNvCxnSpPr/>
          <p:nvPr/>
        </p:nvCxnSpPr>
        <p:spPr>
          <a:xfrm flipH="1">
            <a:off x="6163130" y="2525565"/>
            <a:ext cx="2715902" cy="1139148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dash"/>
            <a:miter lim="800000"/>
            <a:headEnd len="sm" w="sm" type="none"/>
            <a:tailEnd len="sm" w="sm" type="none"/>
          </a:ln>
        </p:spPr>
      </p:cxnSp>
      <p:sp>
        <p:nvSpPr>
          <p:cNvPr id="259" name="Google Shape;259;p5"/>
          <p:cNvSpPr/>
          <p:nvPr/>
        </p:nvSpPr>
        <p:spPr>
          <a:xfrm>
            <a:off x="6826827" y="3397827"/>
            <a:ext cx="114441" cy="283257"/>
          </a:xfrm>
          <a:custGeom>
            <a:rect b="b" l="l" r="r" t="t"/>
            <a:pathLst>
              <a:path extrusionOk="0" h="283257" w="114441">
                <a:moveTo>
                  <a:pt x="0" y="0"/>
                </a:moveTo>
                <a:cubicBezTo>
                  <a:pt x="46326" y="24678"/>
                  <a:pt x="92653" y="49357"/>
                  <a:pt x="109105" y="93518"/>
                </a:cubicBezTo>
                <a:cubicBezTo>
                  <a:pt x="125557" y="137679"/>
                  <a:pt x="98714" y="264968"/>
                  <a:pt x="98714" y="264968"/>
                </a:cubicBezTo>
                <a:cubicBezTo>
                  <a:pt x="96982" y="294409"/>
                  <a:pt x="97848" y="282286"/>
                  <a:pt x="98714" y="270164"/>
                </a:cubicBezTo>
              </a:path>
            </a:pathLst>
          </a:cu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5"/>
          <p:cNvSpPr txBox="1"/>
          <p:nvPr/>
        </p:nvSpPr>
        <p:spPr>
          <a:xfrm>
            <a:off x="6900018" y="3279243"/>
            <a:ext cx="77931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22.6⁰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5"/>
          <p:cNvSpPr txBox="1"/>
          <p:nvPr/>
        </p:nvSpPr>
        <p:spPr>
          <a:xfrm>
            <a:off x="6527629" y="2728464"/>
            <a:ext cx="77931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5"/>
          <p:cNvSpPr/>
          <p:nvPr/>
        </p:nvSpPr>
        <p:spPr>
          <a:xfrm>
            <a:off x="6167005" y="2935432"/>
            <a:ext cx="649431" cy="446809"/>
          </a:xfrm>
          <a:custGeom>
            <a:rect b="b" l="l" r="r" t="t"/>
            <a:pathLst>
              <a:path extrusionOk="0" h="446809" w="649431">
                <a:moveTo>
                  <a:pt x="0" y="0"/>
                </a:moveTo>
                <a:cubicBezTo>
                  <a:pt x="171883" y="30307"/>
                  <a:pt x="343766" y="60614"/>
                  <a:pt x="452004" y="135082"/>
                </a:cubicBezTo>
                <a:cubicBezTo>
                  <a:pt x="560242" y="209550"/>
                  <a:pt x="604836" y="328179"/>
                  <a:pt x="649431" y="446809"/>
                </a:cubicBezTo>
              </a:path>
            </a:pathLst>
          </a:cu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sset 3.png" id="263" name="Google Shape;263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44675" y="1226450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264" name="Google Shape;264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38025" y="2352625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265" name="Google Shape;265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38025" y="4615950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266" name="Google Shape;266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30500" y="5570900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267" name="Google Shape;267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81238" y="6198750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268" name="Google Shape;268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18388" y="5298675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269" name="Google Shape;269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66263" y="2352625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270" name="Google Shape;270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42363" y="1904825"/>
            <a:ext cx="416875" cy="385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ree Printable Blank Graph Paper Online Template In PDF" id="275" name="Google Shape;275;p6"/>
          <p:cNvPicPr preferRelativeResize="0"/>
          <p:nvPr/>
        </p:nvPicPr>
        <p:blipFill rotWithShape="1">
          <a:blip r:embed="rId3">
            <a:alphaModFix/>
          </a:blip>
          <a:srcRect b="7302" l="5137" r="4451" t="13016"/>
          <a:stretch/>
        </p:blipFill>
        <p:spPr>
          <a:xfrm>
            <a:off x="2881045" y="446896"/>
            <a:ext cx="6621780" cy="62960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276" name="Google Shape;276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48875" y="561300"/>
            <a:ext cx="416875" cy="3857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77" name="Google Shape;277;p6"/>
          <p:cNvGrpSpPr/>
          <p:nvPr/>
        </p:nvGrpSpPr>
        <p:grpSpPr>
          <a:xfrm>
            <a:off x="2504052" y="295421"/>
            <a:ext cx="7253404" cy="6548511"/>
            <a:chOff x="2504052" y="295421"/>
            <a:chExt cx="7253404" cy="6548511"/>
          </a:xfrm>
        </p:grpSpPr>
        <p:cxnSp>
          <p:nvCxnSpPr>
            <p:cNvPr id="278" name="Google Shape;278;p6"/>
            <p:cNvCxnSpPr/>
            <p:nvPr/>
          </p:nvCxnSpPr>
          <p:spPr>
            <a:xfrm>
              <a:off x="6152272" y="295421"/>
              <a:ext cx="0" cy="6548511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miter lim="800000"/>
              <a:headEnd len="med" w="med" type="triangle"/>
              <a:tailEnd len="med" w="med" type="triangle"/>
            </a:ln>
          </p:spPr>
        </p:cxnSp>
        <p:cxnSp>
          <p:nvCxnSpPr>
            <p:cNvPr id="279" name="Google Shape;279;p6"/>
            <p:cNvCxnSpPr/>
            <p:nvPr/>
          </p:nvCxnSpPr>
          <p:spPr>
            <a:xfrm>
              <a:off x="2504052" y="3689205"/>
              <a:ext cx="6922475" cy="1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miter lim="800000"/>
              <a:headEnd len="med" w="med" type="triangle"/>
              <a:tailEnd len="med" w="med" type="triangle"/>
            </a:ln>
          </p:spPr>
        </p:cxnSp>
        <p:grpSp>
          <p:nvGrpSpPr>
            <p:cNvPr id="280" name="Google Shape;280;p6"/>
            <p:cNvGrpSpPr/>
            <p:nvPr/>
          </p:nvGrpSpPr>
          <p:grpSpPr>
            <a:xfrm>
              <a:off x="7108252" y="3549819"/>
              <a:ext cx="362851" cy="688128"/>
              <a:chOff x="6897232" y="3563887"/>
              <a:chExt cx="362851" cy="688128"/>
            </a:xfrm>
          </p:grpSpPr>
          <p:cxnSp>
            <p:nvCxnSpPr>
              <p:cNvPr id="281" name="Google Shape;281;p6"/>
              <p:cNvCxnSpPr/>
              <p:nvPr/>
            </p:nvCxnSpPr>
            <p:spPr>
              <a:xfrm>
                <a:off x="7078660" y="3563887"/>
                <a:ext cx="0" cy="318796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282" name="Google Shape;282;p6"/>
              <p:cNvSpPr txBox="1"/>
              <p:nvPr/>
            </p:nvSpPr>
            <p:spPr>
              <a:xfrm>
                <a:off x="6897232" y="3882683"/>
                <a:ext cx="36285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5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83" name="Google Shape;283;p6"/>
            <p:cNvGrpSpPr/>
            <p:nvPr/>
          </p:nvGrpSpPr>
          <p:grpSpPr>
            <a:xfrm>
              <a:off x="8216064" y="3527574"/>
              <a:ext cx="421244" cy="688128"/>
              <a:chOff x="6897232" y="3563887"/>
              <a:chExt cx="421244" cy="688128"/>
            </a:xfrm>
          </p:grpSpPr>
          <p:cxnSp>
            <p:nvCxnSpPr>
              <p:cNvPr id="284" name="Google Shape;284;p6"/>
              <p:cNvCxnSpPr/>
              <p:nvPr/>
            </p:nvCxnSpPr>
            <p:spPr>
              <a:xfrm>
                <a:off x="7078660" y="3563887"/>
                <a:ext cx="0" cy="318796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285" name="Google Shape;285;p6"/>
              <p:cNvSpPr txBox="1"/>
              <p:nvPr/>
            </p:nvSpPr>
            <p:spPr>
              <a:xfrm>
                <a:off x="6897232" y="3882683"/>
                <a:ext cx="42124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10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86" name="Google Shape;286;p6"/>
            <p:cNvGrpSpPr/>
            <p:nvPr/>
          </p:nvGrpSpPr>
          <p:grpSpPr>
            <a:xfrm>
              <a:off x="9336212" y="3524551"/>
              <a:ext cx="421244" cy="688128"/>
              <a:chOff x="6897232" y="3563887"/>
              <a:chExt cx="421244" cy="688128"/>
            </a:xfrm>
          </p:grpSpPr>
          <p:cxnSp>
            <p:nvCxnSpPr>
              <p:cNvPr id="287" name="Google Shape;287;p6"/>
              <p:cNvCxnSpPr/>
              <p:nvPr/>
            </p:nvCxnSpPr>
            <p:spPr>
              <a:xfrm>
                <a:off x="7078660" y="3563887"/>
                <a:ext cx="0" cy="318796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288" name="Google Shape;288;p6"/>
              <p:cNvSpPr txBox="1"/>
              <p:nvPr/>
            </p:nvSpPr>
            <p:spPr>
              <a:xfrm>
                <a:off x="6897232" y="3882683"/>
                <a:ext cx="42124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15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89" name="Google Shape;289;p6"/>
            <p:cNvGrpSpPr/>
            <p:nvPr/>
          </p:nvGrpSpPr>
          <p:grpSpPr>
            <a:xfrm>
              <a:off x="2620101" y="3549819"/>
              <a:ext cx="623154" cy="688128"/>
              <a:chOff x="6897232" y="3563887"/>
              <a:chExt cx="623154" cy="688128"/>
            </a:xfrm>
          </p:grpSpPr>
          <p:cxnSp>
            <p:nvCxnSpPr>
              <p:cNvPr id="290" name="Google Shape;290;p6"/>
              <p:cNvCxnSpPr/>
              <p:nvPr/>
            </p:nvCxnSpPr>
            <p:spPr>
              <a:xfrm>
                <a:off x="7078660" y="3563887"/>
                <a:ext cx="0" cy="318796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291" name="Google Shape;291;p6"/>
              <p:cNvSpPr txBox="1"/>
              <p:nvPr/>
            </p:nvSpPr>
            <p:spPr>
              <a:xfrm>
                <a:off x="6897232" y="3882683"/>
                <a:ext cx="62315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baseline="30000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</a:t>
                </a: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15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92" name="Google Shape;292;p6"/>
            <p:cNvGrpSpPr/>
            <p:nvPr/>
          </p:nvGrpSpPr>
          <p:grpSpPr>
            <a:xfrm>
              <a:off x="3546490" y="3527574"/>
              <a:ext cx="649464" cy="688128"/>
              <a:chOff x="6715809" y="3563887"/>
              <a:chExt cx="649464" cy="688128"/>
            </a:xfrm>
          </p:grpSpPr>
          <p:cxnSp>
            <p:nvCxnSpPr>
              <p:cNvPr id="293" name="Google Shape;293;p6"/>
              <p:cNvCxnSpPr/>
              <p:nvPr/>
            </p:nvCxnSpPr>
            <p:spPr>
              <a:xfrm>
                <a:off x="7078660" y="3563887"/>
                <a:ext cx="0" cy="318796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294" name="Google Shape;294;p6"/>
              <p:cNvSpPr txBox="1"/>
              <p:nvPr/>
            </p:nvSpPr>
            <p:spPr>
              <a:xfrm>
                <a:off x="6715809" y="3882683"/>
                <a:ext cx="64946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baseline="30000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</a:t>
                </a: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10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95" name="Google Shape;295;p6"/>
            <p:cNvGrpSpPr/>
            <p:nvPr/>
          </p:nvGrpSpPr>
          <p:grpSpPr>
            <a:xfrm>
              <a:off x="4848061" y="3524551"/>
              <a:ext cx="421244" cy="688128"/>
              <a:chOff x="6897232" y="3563887"/>
              <a:chExt cx="421244" cy="688128"/>
            </a:xfrm>
          </p:grpSpPr>
          <p:cxnSp>
            <p:nvCxnSpPr>
              <p:cNvPr id="296" name="Google Shape;296;p6"/>
              <p:cNvCxnSpPr/>
              <p:nvPr/>
            </p:nvCxnSpPr>
            <p:spPr>
              <a:xfrm>
                <a:off x="7078660" y="3563887"/>
                <a:ext cx="0" cy="318796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297" name="Google Shape;297;p6"/>
              <p:cNvSpPr txBox="1"/>
              <p:nvPr/>
            </p:nvSpPr>
            <p:spPr>
              <a:xfrm>
                <a:off x="6897232" y="3882683"/>
                <a:ext cx="42124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baseline="30000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</a:t>
                </a: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5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98" name="Google Shape;298;p6"/>
            <p:cNvGrpSpPr/>
            <p:nvPr/>
          </p:nvGrpSpPr>
          <p:grpSpPr>
            <a:xfrm>
              <a:off x="5934991" y="2339768"/>
              <a:ext cx="955713" cy="369332"/>
              <a:chOff x="6825873" y="3523422"/>
              <a:chExt cx="362851" cy="369332"/>
            </a:xfrm>
          </p:grpSpPr>
          <p:cxnSp>
            <p:nvCxnSpPr>
              <p:cNvPr id="299" name="Google Shape;299;p6"/>
              <p:cNvCxnSpPr/>
              <p:nvPr/>
            </p:nvCxnSpPr>
            <p:spPr>
              <a:xfrm>
                <a:off x="6844932" y="3709219"/>
                <a:ext cx="12687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300" name="Google Shape;300;p6"/>
              <p:cNvSpPr txBox="1"/>
              <p:nvPr/>
            </p:nvSpPr>
            <p:spPr>
              <a:xfrm>
                <a:off x="6825873" y="3523422"/>
                <a:ext cx="36285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5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01" name="Google Shape;301;p6"/>
            <p:cNvGrpSpPr/>
            <p:nvPr/>
          </p:nvGrpSpPr>
          <p:grpSpPr>
            <a:xfrm>
              <a:off x="5899248" y="1227753"/>
              <a:ext cx="955713" cy="369332"/>
              <a:chOff x="6825873" y="3523422"/>
              <a:chExt cx="362851" cy="369332"/>
            </a:xfrm>
          </p:grpSpPr>
          <p:cxnSp>
            <p:nvCxnSpPr>
              <p:cNvPr id="302" name="Google Shape;302;p6"/>
              <p:cNvCxnSpPr/>
              <p:nvPr/>
            </p:nvCxnSpPr>
            <p:spPr>
              <a:xfrm>
                <a:off x="6844932" y="3709219"/>
                <a:ext cx="12687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303" name="Google Shape;303;p6"/>
              <p:cNvSpPr txBox="1"/>
              <p:nvPr/>
            </p:nvSpPr>
            <p:spPr>
              <a:xfrm>
                <a:off x="6825873" y="3523422"/>
                <a:ext cx="36285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10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04" name="Google Shape;304;p6"/>
            <p:cNvGrpSpPr/>
            <p:nvPr/>
          </p:nvGrpSpPr>
          <p:grpSpPr>
            <a:xfrm>
              <a:off x="5934991" y="5753381"/>
              <a:ext cx="955713" cy="369332"/>
              <a:chOff x="6825873" y="3523422"/>
              <a:chExt cx="362851" cy="369332"/>
            </a:xfrm>
          </p:grpSpPr>
          <p:cxnSp>
            <p:nvCxnSpPr>
              <p:cNvPr id="305" name="Google Shape;305;p6"/>
              <p:cNvCxnSpPr/>
              <p:nvPr/>
            </p:nvCxnSpPr>
            <p:spPr>
              <a:xfrm>
                <a:off x="6844932" y="3709219"/>
                <a:ext cx="12687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306" name="Google Shape;306;p6"/>
              <p:cNvSpPr txBox="1"/>
              <p:nvPr/>
            </p:nvSpPr>
            <p:spPr>
              <a:xfrm>
                <a:off x="6825873" y="3523422"/>
                <a:ext cx="36285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baseline="30000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</a:t>
                </a: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10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07" name="Google Shape;307;p6"/>
            <p:cNvGrpSpPr/>
            <p:nvPr/>
          </p:nvGrpSpPr>
          <p:grpSpPr>
            <a:xfrm>
              <a:off x="5899248" y="4613230"/>
              <a:ext cx="955713" cy="369332"/>
              <a:chOff x="6825873" y="3523422"/>
              <a:chExt cx="362851" cy="369332"/>
            </a:xfrm>
          </p:grpSpPr>
          <p:cxnSp>
            <p:nvCxnSpPr>
              <p:cNvPr id="308" name="Google Shape;308;p6"/>
              <p:cNvCxnSpPr/>
              <p:nvPr/>
            </p:nvCxnSpPr>
            <p:spPr>
              <a:xfrm>
                <a:off x="6844932" y="3709219"/>
                <a:ext cx="12687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309" name="Google Shape;309;p6"/>
              <p:cNvSpPr txBox="1"/>
              <p:nvPr/>
            </p:nvSpPr>
            <p:spPr>
              <a:xfrm>
                <a:off x="6825873" y="3523422"/>
                <a:ext cx="36285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baseline="30000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</a:t>
                </a:r>
                <a:r>
                  <a:rPr b="1"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5</a:t>
                </a:r>
                <a:endParaRPr b="1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cxnSp>
        <p:nvCxnSpPr>
          <p:cNvPr id="310" name="Google Shape;310;p6"/>
          <p:cNvCxnSpPr/>
          <p:nvPr/>
        </p:nvCxnSpPr>
        <p:spPr>
          <a:xfrm flipH="1">
            <a:off x="3365942" y="3700246"/>
            <a:ext cx="2715902" cy="1139148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dash"/>
            <a:miter lim="800000"/>
            <a:headEnd len="sm" w="sm" type="none"/>
            <a:tailEnd len="sm" w="sm" type="none"/>
          </a:ln>
        </p:spPr>
      </p:cxnSp>
      <p:sp>
        <p:nvSpPr>
          <p:cNvPr id="311" name="Google Shape;311;p6"/>
          <p:cNvSpPr txBox="1"/>
          <p:nvPr/>
        </p:nvSpPr>
        <p:spPr>
          <a:xfrm>
            <a:off x="4323990" y="3730265"/>
            <a:ext cx="77931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22.6⁰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6"/>
          <p:cNvSpPr txBox="1"/>
          <p:nvPr/>
        </p:nvSpPr>
        <p:spPr>
          <a:xfrm>
            <a:off x="6756868" y="4376597"/>
            <a:ext cx="77931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6"/>
          <p:cNvSpPr/>
          <p:nvPr/>
        </p:nvSpPr>
        <p:spPr>
          <a:xfrm>
            <a:off x="5184233" y="3683237"/>
            <a:ext cx="97068" cy="350378"/>
          </a:xfrm>
          <a:custGeom>
            <a:rect b="b" l="l" r="r" t="t"/>
            <a:pathLst>
              <a:path extrusionOk="0" h="350378" w="97068">
                <a:moveTo>
                  <a:pt x="3064" y="0"/>
                </a:moveTo>
                <a:cubicBezTo>
                  <a:pt x="-497" y="56260"/>
                  <a:pt x="-4057" y="112520"/>
                  <a:pt x="11610" y="170916"/>
                </a:cubicBezTo>
                <a:cubicBezTo>
                  <a:pt x="27277" y="229312"/>
                  <a:pt x="97068" y="350378"/>
                  <a:pt x="97068" y="350378"/>
                </a:cubicBezTo>
                <a:lnTo>
                  <a:pt x="97068" y="350378"/>
                </a:lnTo>
                <a:lnTo>
                  <a:pt x="97068" y="341832"/>
                </a:lnTo>
              </a:path>
            </a:pathLst>
          </a:cu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6"/>
          <p:cNvSpPr/>
          <p:nvPr/>
        </p:nvSpPr>
        <p:spPr>
          <a:xfrm>
            <a:off x="5272755" y="2794475"/>
            <a:ext cx="1769112" cy="1791958"/>
          </a:xfrm>
          <a:custGeom>
            <a:rect b="b" l="l" r="r" t="t"/>
            <a:pathLst>
              <a:path extrusionOk="0" h="1791958" w="1769112">
                <a:moveTo>
                  <a:pt x="0" y="1239140"/>
                </a:moveTo>
                <a:cubicBezTo>
                  <a:pt x="25637" y="1302521"/>
                  <a:pt x="51275" y="1365903"/>
                  <a:pt x="85458" y="1418602"/>
                </a:cubicBezTo>
                <a:cubicBezTo>
                  <a:pt x="119641" y="1471301"/>
                  <a:pt x="160946" y="1515454"/>
                  <a:pt x="205099" y="1555334"/>
                </a:cubicBezTo>
                <a:cubicBezTo>
                  <a:pt x="249252" y="1595214"/>
                  <a:pt x="297679" y="1626549"/>
                  <a:pt x="350378" y="1657884"/>
                </a:cubicBezTo>
                <a:cubicBezTo>
                  <a:pt x="403077" y="1689219"/>
                  <a:pt x="452928" y="1721978"/>
                  <a:pt x="521294" y="1743342"/>
                </a:cubicBezTo>
                <a:cubicBezTo>
                  <a:pt x="589660" y="1764706"/>
                  <a:pt x="682240" y="1778950"/>
                  <a:pt x="760576" y="1786071"/>
                </a:cubicBezTo>
                <a:cubicBezTo>
                  <a:pt x="838912" y="1793193"/>
                  <a:pt x="917249" y="1794617"/>
                  <a:pt x="991312" y="1786071"/>
                </a:cubicBezTo>
                <a:cubicBezTo>
                  <a:pt x="1065376" y="1777525"/>
                  <a:pt x="1128045" y="1771828"/>
                  <a:pt x="1204957" y="1734796"/>
                </a:cubicBezTo>
                <a:cubicBezTo>
                  <a:pt x="1281869" y="1697764"/>
                  <a:pt x="1384419" y="1622276"/>
                  <a:pt x="1452785" y="1563880"/>
                </a:cubicBezTo>
                <a:cubicBezTo>
                  <a:pt x="1521151" y="1505484"/>
                  <a:pt x="1568153" y="1459906"/>
                  <a:pt x="1615155" y="1384418"/>
                </a:cubicBezTo>
                <a:cubicBezTo>
                  <a:pt x="1662157" y="1308930"/>
                  <a:pt x="1709158" y="1193562"/>
                  <a:pt x="1734796" y="1110953"/>
                </a:cubicBezTo>
                <a:cubicBezTo>
                  <a:pt x="1760434" y="1028344"/>
                  <a:pt x="1770404" y="969947"/>
                  <a:pt x="1768980" y="888762"/>
                </a:cubicBezTo>
                <a:cubicBezTo>
                  <a:pt x="1767556" y="807577"/>
                  <a:pt x="1754737" y="714998"/>
                  <a:pt x="1726251" y="623843"/>
                </a:cubicBezTo>
                <a:cubicBezTo>
                  <a:pt x="1697765" y="532688"/>
                  <a:pt x="1649339" y="415896"/>
                  <a:pt x="1598064" y="341832"/>
                </a:cubicBezTo>
                <a:cubicBezTo>
                  <a:pt x="1546789" y="267768"/>
                  <a:pt x="1476998" y="225039"/>
                  <a:pt x="1418602" y="179461"/>
                </a:cubicBezTo>
                <a:cubicBezTo>
                  <a:pt x="1360206" y="133883"/>
                  <a:pt x="1308931" y="95428"/>
                  <a:pt x="1247686" y="68366"/>
                </a:cubicBezTo>
                <a:cubicBezTo>
                  <a:pt x="1186441" y="41304"/>
                  <a:pt x="1110953" y="28485"/>
                  <a:pt x="1051133" y="17091"/>
                </a:cubicBezTo>
                <a:cubicBezTo>
                  <a:pt x="991313" y="5697"/>
                  <a:pt x="940038" y="2848"/>
                  <a:pt x="888763" y="0"/>
                </a:cubicBezTo>
              </a:path>
            </a:pathLst>
          </a:cu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sset 3.png" id="315" name="Google Shape;315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35825" y="2352625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316" name="Google Shape;316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625" y="4618125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317" name="Google Shape;317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42475" y="5746525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318" name="Google Shape;318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84150" y="6203100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319" name="Google Shape;319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16900" y="5294250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320" name="Google Shape;320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64725" y="2352625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321" name="Google Shape;321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40775" y="1904775"/>
            <a:ext cx="416875" cy="3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.png" id="322" name="Google Shape;322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42475" y="1228650"/>
            <a:ext cx="416875" cy="385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2021-12-17T01:35:34Z</dcterms:created>
  <dc:creator>Vince Wright</dc:creator>
</cp:coreProperties>
</file>