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hPHSSRLfTRZT47jDBqhgRTcI6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13600" y="4928463"/>
            <a:ext cx="117648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mi-NZ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irrigation system works well and the kōwhai trees cope well with the dry summer. </a:t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mi-NZ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However, other plants like gorse, blackberry, and grass also grow well.</a:t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not long before the jets become overgrown and need to be relocated and cleared.</a:t>
            </a:r>
            <a:endParaRPr sz="1200"/>
          </a:p>
        </p:txBody>
      </p:sp>
      <p:pic>
        <p:nvPicPr>
          <p:cNvPr descr="shutterstock_1201277563 copy 2.png" id="85" name="Google Shape;85;p1"/>
          <p:cNvPicPr preferRelativeResize="0"/>
          <p:nvPr/>
        </p:nvPicPr>
        <p:blipFill rotWithShape="1">
          <a:blip r:embed="rId3">
            <a:alphaModFix/>
          </a:blip>
          <a:srcRect b="28794" l="32084" r="32533" t="29637"/>
          <a:stretch/>
        </p:blipFill>
        <p:spPr>
          <a:xfrm>
            <a:off x="1245813" y="1289862"/>
            <a:ext cx="3534575" cy="2944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utterstock_247091500 copy 2.png" id="86" name="Google Shape;86;p1"/>
          <p:cNvPicPr preferRelativeResize="0"/>
          <p:nvPr/>
        </p:nvPicPr>
        <p:blipFill rotWithShape="1">
          <a:blip r:embed="rId4">
            <a:alphaModFix/>
          </a:blip>
          <a:srcRect b="9647" l="5651" r="5340" t="11206"/>
          <a:stretch/>
        </p:blipFill>
        <p:spPr>
          <a:xfrm>
            <a:off x="5768787" y="582387"/>
            <a:ext cx="5519725" cy="36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utterstock_1843018282 copy 2.png" id="91" name="Google Shape;9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8375" y="0"/>
            <a:ext cx="7715250" cy="550097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/>
        </p:nvSpPr>
        <p:spPr>
          <a:xfrm>
            <a:off x="213600" y="5546625"/>
            <a:ext cx="11764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Luckily, Kylie and Gary labelled each tree and have record of the angle and distance from the tree to the irrigation jet.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sset 3.png" id="97" name="Google Shape;97;p3"/>
          <p:cNvPicPr preferRelativeResize="0"/>
          <p:nvPr/>
        </p:nvPicPr>
        <p:blipFill rotWithShape="1">
          <a:blip r:embed="rId3">
            <a:alphaModFix/>
          </a:blip>
          <a:srcRect b="0" l="-80" r="0" t="-1750"/>
          <a:stretch/>
        </p:blipFill>
        <p:spPr>
          <a:xfrm>
            <a:off x="7237575" y="4866975"/>
            <a:ext cx="671800" cy="63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3"/>
          <p:cNvSpPr txBox="1"/>
          <p:nvPr/>
        </p:nvSpPr>
        <p:spPr>
          <a:xfrm>
            <a:off x="365760" y="239151"/>
            <a:ext cx="46001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Kōwhai 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150⁰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Distance 9m</a:t>
            </a:r>
            <a:endParaRPr/>
          </a:p>
        </p:txBody>
      </p:sp>
      <p:grpSp>
        <p:nvGrpSpPr>
          <p:cNvPr id="99" name="Google Shape;99;p3"/>
          <p:cNvGrpSpPr/>
          <p:nvPr/>
        </p:nvGrpSpPr>
        <p:grpSpPr>
          <a:xfrm>
            <a:off x="7116537" y="2883724"/>
            <a:ext cx="914400" cy="2304687"/>
            <a:chOff x="5513044" y="1171634"/>
            <a:chExt cx="914400" cy="2304687"/>
          </a:xfrm>
        </p:grpSpPr>
        <p:cxnSp>
          <p:nvCxnSpPr>
            <p:cNvPr id="100" name="Google Shape;100;p3"/>
            <p:cNvCxnSpPr/>
            <p:nvPr/>
          </p:nvCxnSpPr>
          <p:spPr>
            <a:xfrm rot="10800000">
              <a:off x="5970244" y="1814732"/>
              <a:ext cx="0" cy="1661589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diamond"/>
              <a:tailEnd len="med" w="med" type="triangle"/>
            </a:ln>
          </p:spPr>
        </p:cxnSp>
        <p:sp>
          <p:nvSpPr>
            <p:cNvPr id="101" name="Google Shape;101;p3"/>
            <p:cNvSpPr txBox="1"/>
            <p:nvPr/>
          </p:nvSpPr>
          <p:spPr>
            <a:xfrm>
              <a:off x="5513044" y="1171634"/>
              <a:ext cx="914400" cy="58477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0⁰</a:t>
              </a:r>
              <a:endPara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3"/>
          <p:cNvSpPr/>
          <p:nvPr/>
        </p:nvSpPr>
        <p:spPr>
          <a:xfrm>
            <a:off x="-2966870" y="2273419"/>
            <a:ext cx="4861612" cy="5182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3"/>
          <p:cNvGrpSpPr/>
          <p:nvPr/>
        </p:nvGrpSpPr>
        <p:grpSpPr>
          <a:xfrm>
            <a:off x="5822429" y="3429000"/>
            <a:ext cx="3502617" cy="3502617"/>
            <a:chOff x="2523352" y="2561671"/>
            <a:chExt cx="3502617" cy="3502617"/>
          </a:xfrm>
        </p:grpSpPr>
        <p:cxnSp>
          <p:nvCxnSpPr>
            <p:cNvPr id="104" name="Google Shape;104;p3"/>
            <p:cNvCxnSpPr/>
            <p:nvPr/>
          </p:nvCxnSpPr>
          <p:spPr>
            <a:xfrm rot="10800000">
              <a:off x="4274661" y="2651391"/>
              <a:ext cx="0" cy="1661589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diamond"/>
              <a:tailEnd len="med" w="med" type="triangle"/>
            </a:ln>
          </p:spPr>
        </p:cxnSp>
        <p:sp>
          <p:nvSpPr>
            <p:cNvPr id="105" name="Google Shape;105;p3"/>
            <p:cNvSpPr/>
            <p:nvPr/>
          </p:nvSpPr>
          <p:spPr>
            <a:xfrm>
              <a:off x="2523352" y="2561671"/>
              <a:ext cx="3502617" cy="3502617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3"/>
          <p:cNvSpPr txBox="1"/>
          <p:nvPr/>
        </p:nvSpPr>
        <p:spPr>
          <a:xfrm>
            <a:off x="7909369" y="4887920"/>
            <a:ext cx="1094573" cy="58477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150⁰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3"/>
          <p:cNvCxnSpPr/>
          <p:nvPr/>
        </p:nvCxnSpPr>
        <p:spPr>
          <a:xfrm rot="10800000">
            <a:off x="4873627" y="471484"/>
            <a:ext cx="2724390" cy="472369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grpSp>
        <p:nvGrpSpPr>
          <p:cNvPr id="108" name="Google Shape;108;p3"/>
          <p:cNvGrpSpPr/>
          <p:nvPr/>
        </p:nvGrpSpPr>
        <p:grpSpPr>
          <a:xfrm>
            <a:off x="6717906" y="4587357"/>
            <a:ext cx="671795" cy="379234"/>
            <a:chOff x="8177738" y="4355024"/>
            <a:chExt cx="671795" cy="379234"/>
          </a:xfrm>
        </p:grpSpPr>
        <p:cxnSp>
          <p:nvCxnSpPr>
            <p:cNvPr id="109" name="Google Shape;109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0" name="Google Shape;110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3"/>
          <p:cNvGrpSpPr/>
          <p:nvPr/>
        </p:nvGrpSpPr>
        <p:grpSpPr>
          <a:xfrm>
            <a:off x="6444742" y="4114737"/>
            <a:ext cx="671795" cy="379234"/>
            <a:chOff x="8177738" y="4355024"/>
            <a:chExt cx="671795" cy="379234"/>
          </a:xfrm>
        </p:grpSpPr>
        <p:cxnSp>
          <p:nvCxnSpPr>
            <p:cNvPr id="112" name="Google Shape;112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3" name="Google Shape;113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3"/>
          <p:cNvGrpSpPr/>
          <p:nvPr/>
        </p:nvGrpSpPr>
        <p:grpSpPr>
          <a:xfrm>
            <a:off x="6175475" y="3642117"/>
            <a:ext cx="671795" cy="379234"/>
            <a:chOff x="8177738" y="4355024"/>
            <a:chExt cx="671795" cy="379234"/>
          </a:xfrm>
        </p:grpSpPr>
        <p:cxnSp>
          <p:nvCxnSpPr>
            <p:cNvPr id="115" name="Google Shape;115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6" name="Google Shape;116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3"/>
          <p:cNvGrpSpPr/>
          <p:nvPr/>
        </p:nvGrpSpPr>
        <p:grpSpPr>
          <a:xfrm>
            <a:off x="5910571" y="3147588"/>
            <a:ext cx="671795" cy="379234"/>
            <a:chOff x="8177738" y="4355024"/>
            <a:chExt cx="671795" cy="379234"/>
          </a:xfrm>
        </p:grpSpPr>
        <p:cxnSp>
          <p:nvCxnSpPr>
            <p:cNvPr id="118" name="Google Shape;118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9" name="Google Shape;119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3"/>
          <p:cNvGrpSpPr/>
          <p:nvPr/>
        </p:nvGrpSpPr>
        <p:grpSpPr>
          <a:xfrm>
            <a:off x="5637407" y="2674968"/>
            <a:ext cx="671795" cy="379234"/>
            <a:chOff x="8177738" y="4355024"/>
            <a:chExt cx="671795" cy="379234"/>
          </a:xfrm>
        </p:grpSpPr>
        <p:cxnSp>
          <p:nvCxnSpPr>
            <p:cNvPr id="121" name="Google Shape;121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2" name="Google Shape;122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3"/>
          <p:cNvGrpSpPr/>
          <p:nvPr/>
        </p:nvGrpSpPr>
        <p:grpSpPr>
          <a:xfrm>
            <a:off x="5368140" y="2202348"/>
            <a:ext cx="671795" cy="379234"/>
            <a:chOff x="8177738" y="4355024"/>
            <a:chExt cx="671795" cy="379234"/>
          </a:xfrm>
        </p:grpSpPr>
        <p:cxnSp>
          <p:nvCxnSpPr>
            <p:cNvPr id="124" name="Google Shape;124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5" name="Google Shape;125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3"/>
          <p:cNvGrpSpPr/>
          <p:nvPr/>
        </p:nvGrpSpPr>
        <p:grpSpPr>
          <a:xfrm>
            <a:off x="5032242" y="1661008"/>
            <a:ext cx="671795" cy="379234"/>
            <a:chOff x="8177738" y="4355024"/>
            <a:chExt cx="671795" cy="379234"/>
          </a:xfrm>
        </p:grpSpPr>
        <p:cxnSp>
          <p:nvCxnSpPr>
            <p:cNvPr id="127" name="Google Shape;127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8" name="Google Shape;128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3"/>
          <p:cNvGrpSpPr/>
          <p:nvPr/>
        </p:nvGrpSpPr>
        <p:grpSpPr>
          <a:xfrm>
            <a:off x="4759078" y="1188388"/>
            <a:ext cx="671795" cy="379234"/>
            <a:chOff x="8177738" y="4355024"/>
            <a:chExt cx="671795" cy="379234"/>
          </a:xfrm>
        </p:grpSpPr>
        <p:cxnSp>
          <p:nvCxnSpPr>
            <p:cNvPr id="130" name="Google Shape;130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1" name="Google Shape;131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3"/>
          <p:cNvGrpSpPr/>
          <p:nvPr/>
        </p:nvGrpSpPr>
        <p:grpSpPr>
          <a:xfrm>
            <a:off x="4489811" y="715768"/>
            <a:ext cx="671795" cy="379234"/>
            <a:chOff x="8177738" y="4355024"/>
            <a:chExt cx="671795" cy="379234"/>
          </a:xfrm>
        </p:grpSpPr>
        <p:cxnSp>
          <p:nvCxnSpPr>
            <p:cNvPr id="133" name="Google Shape;133;p3"/>
            <p:cNvCxnSpPr/>
            <p:nvPr/>
          </p:nvCxnSpPr>
          <p:spPr>
            <a:xfrm flipH="1">
              <a:off x="8634033" y="4355024"/>
              <a:ext cx="215500" cy="1316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4" name="Google Shape;134;p3"/>
            <p:cNvSpPr txBox="1"/>
            <p:nvPr/>
          </p:nvSpPr>
          <p:spPr>
            <a:xfrm>
              <a:off x="8177738" y="4364926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3"/>
          <p:cNvGrpSpPr/>
          <p:nvPr/>
        </p:nvGrpSpPr>
        <p:grpSpPr>
          <a:xfrm>
            <a:off x="4956559" y="662438"/>
            <a:ext cx="238353" cy="238353"/>
            <a:chOff x="5727663" y="3183467"/>
            <a:chExt cx="238353" cy="238353"/>
          </a:xfrm>
        </p:grpSpPr>
        <p:cxnSp>
          <p:nvCxnSpPr>
            <p:cNvPr id="136" name="Google Shape;136;p3"/>
            <p:cNvCxnSpPr/>
            <p:nvPr/>
          </p:nvCxnSpPr>
          <p:spPr>
            <a:xfrm>
              <a:off x="5846839" y="3183467"/>
              <a:ext cx="0" cy="238353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7" name="Google Shape;137;p3"/>
            <p:cNvCxnSpPr/>
            <p:nvPr/>
          </p:nvCxnSpPr>
          <p:spPr>
            <a:xfrm rot="10800000">
              <a:off x="5846839" y="3183466"/>
              <a:ext cx="0" cy="238353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sset 3.png" id="142" name="Google Shape;142;p4"/>
          <p:cNvPicPr preferRelativeResize="0"/>
          <p:nvPr/>
        </p:nvPicPr>
        <p:blipFill rotWithShape="1">
          <a:blip r:embed="rId3">
            <a:alphaModFix/>
          </a:blip>
          <a:srcRect b="0" l="-80" r="0" t="-1750"/>
          <a:stretch/>
        </p:blipFill>
        <p:spPr>
          <a:xfrm>
            <a:off x="4726575" y="2131688"/>
            <a:ext cx="671800" cy="63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"/>
          <p:cNvSpPr txBox="1"/>
          <p:nvPr/>
        </p:nvSpPr>
        <p:spPr>
          <a:xfrm>
            <a:off x="365760" y="239151"/>
            <a:ext cx="46001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Kōwhai 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45⁰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Distance 7m</a:t>
            </a:r>
            <a:endParaRPr/>
          </a:p>
        </p:txBody>
      </p:sp>
      <p:grpSp>
        <p:nvGrpSpPr>
          <p:cNvPr id="144" name="Google Shape;144;p4"/>
          <p:cNvGrpSpPr/>
          <p:nvPr/>
        </p:nvGrpSpPr>
        <p:grpSpPr>
          <a:xfrm>
            <a:off x="4605283" y="127146"/>
            <a:ext cx="914400" cy="2304687"/>
            <a:chOff x="5513044" y="1171634"/>
            <a:chExt cx="914400" cy="2304687"/>
          </a:xfrm>
        </p:grpSpPr>
        <p:cxnSp>
          <p:nvCxnSpPr>
            <p:cNvPr id="145" name="Google Shape;145;p4"/>
            <p:cNvCxnSpPr/>
            <p:nvPr/>
          </p:nvCxnSpPr>
          <p:spPr>
            <a:xfrm rot="10800000">
              <a:off x="5970244" y="1814732"/>
              <a:ext cx="0" cy="1661589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diamond"/>
              <a:tailEnd len="med" w="med" type="triangle"/>
            </a:ln>
          </p:spPr>
        </p:cxnSp>
        <p:sp>
          <p:nvSpPr>
            <p:cNvPr id="146" name="Google Shape;146;p4"/>
            <p:cNvSpPr txBox="1"/>
            <p:nvPr/>
          </p:nvSpPr>
          <p:spPr>
            <a:xfrm>
              <a:off x="5513044" y="1171634"/>
              <a:ext cx="914400" cy="58477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3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0⁰</a:t>
              </a:r>
              <a:endPara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p4"/>
          <p:cNvSpPr/>
          <p:nvPr/>
        </p:nvSpPr>
        <p:spPr>
          <a:xfrm>
            <a:off x="-2966870" y="2273419"/>
            <a:ext cx="4861612" cy="5182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8" name="Google Shape;148;p4"/>
          <p:cNvGrpSpPr/>
          <p:nvPr/>
        </p:nvGrpSpPr>
        <p:grpSpPr>
          <a:xfrm>
            <a:off x="3311174" y="685748"/>
            <a:ext cx="3502617" cy="3502617"/>
            <a:chOff x="2523352" y="2561671"/>
            <a:chExt cx="3502617" cy="3502617"/>
          </a:xfrm>
        </p:grpSpPr>
        <p:cxnSp>
          <p:nvCxnSpPr>
            <p:cNvPr id="149" name="Google Shape;149;p4"/>
            <p:cNvCxnSpPr/>
            <p:nvPr/>
          </p:nvCxnSpPr>
          <p:spPr>
            <a:xfrm rot="10800000">
              <a:off x="4274661" y="2651391"/>
              <a:ext cx="0" cy="1661589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diamond"/>
              <a:tailEnd len="med" w="med" type="triangle"/>
            </a:ln>
          </p:spPr>
        </p:cxnSp>
        <p:sp>
          <p:nvSpPr>
            <p:cNvPr id="150" name="Google Shape;150;p4"/>
            <p:cNvSpPr/>
            <p:nvPr/>
          </p:nvSpPr>
          <p:spPr>
            <a:xfrm>
              <a:off x="2523352" y="2561671"/>
              <a:ext cx="3502617" cy="3502617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4"/>
          <p:cNvSpPr txBox="1"/>
          <p:nvPr/>
        </p:nvSpPr>
        <p:spPr>
          <a:xfrm>
            <a:off x="5181321" y="823920"/>
            <a:ext cx="914400" cy="585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45⁰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4"/>
          <p:cNvCxnSpPr/>
          <p:nvPr/>
        </p:nvCxnSpPr>
        <p:spPr>
          <a:xfrm flipH="1">
            <a:off x="1818889" y="2456261"/>
            <a:ext cx="3217131" cy="313869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153" name="Google Shape;153;p4"/>
          <p:cNvCxnSpPr/>
          <p:nvPr/>
        </p:nvCxnSpPr>
        <p:spPr>
          <a:xfrm flipH="1" rot="-6272030">
            <a:off x="4434652" y="2811372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4" name="Google Shape;154;p4"/>
          <p:cNvCxnSpPr/>
          <p:nvPr/>
        </p:nvCxnSpPr>
        <p:spPr>
          <a:xfrm flipH="1" rot="-6315329">
            <a:off x="4048185" y="3201512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5" name="Google Shape;155;p4"/>
          <p:cNvCxnSpPr/>
          <p:nvPr/>
        </p:nvCxnSpPr>
        <p:spPr>
          <a:xfrm flipH="1" rot="-6315329">
            <a:off x="3663069" y="3585648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6" name="Google Shape;156;p4"/>
          <p:cNvCxnSpPr/>
          <p:nvPr/>
        </p:nvCxnSpPr>
        <p:spPr>
          <a:xfrm flipH="1" rot="-6315329">
            <a:off x="3255669" y="3971340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7" name="Google Shape;157;p4"/>
          <p:cNvCxnSpPr/>
          <p:nvPr/>
        </p:nvCxnSpPr>
        <p:spPr>
          <a:xfrm flipH="1" rot="-6315329">
            <a:off x="2871579" y="4359236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8" name="Google Shape;158;p4"/>
          <p:cNvCxnSpPr/>
          <p:nvPr/>
        </p:nvCxnSpPr>
        <p:spPr>
          <a:xfrm flipH="1" rot="-6315329">
            <a:off x="2486463" y="4743372"/>
            <a:ext cx="215500" cy="13169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59" name="Google Shape;159;p4"/>
          <p:cNvGrpSpPr/>
          <p:nvPr/>
        </p:nvGrpSpPr>
        <p:grpSpPr>
          <a:xfrm>
            <a:off x="2121937" y="5143872"/>
            <a:ext cx="636987" cy="491957"/>
            <a:chOff x="2121937" y="5143872"/>
            <a:chExt cx="636987" cy="491957"/>
          </a:xfrm>
        </p:grpSpPr>
        <p:sp>
          <p:nvSpPr>
            <p:cNvPr id="160" name="Google Shape;160;p4"/>
            <p:cNvSpPr txBox="1"/>
            <p:nvPr/>
          </p:nvSpPr>
          <p:spPr>
            <a:xfrm>
              <a:off x="2245744" y="5266497"/>
              <a:ext cx="5131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1" name="Google Shape;161;p4"/>
            <p:cNvCxnSpPr/>
            <p:nvPr/>
          </p:nvCxnSpPr>
          <p:spPr>
            <a:xfrm rot="10800000">
              <a:off x="2121937" y="5143872"/>
              <a:ext cx="179439" cy="1634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62" name="Google Shape;162;p4"/>
          <p:cNvGrpSpPr/>
          <p:nvPr/>
        </p:nvGrpSpPr>
        <p:grpSpPr>
          <a:xfrm>
            <a:off x="2074067" y="5106444"/>
            <a:ext cx="238353" cy="238353"/>
            <a:chOff x="5727663" y="3183467"/>
            <a:chExt cx="238353" cy="238353"/>
          </a:xfrm>
        </p:grpSpPr>
        <p:cxnSp>
          <p:nvCxnSpPr>
            <p:cNvPr id="163" name="Google Shape;163;p4"/>
            <p:cNvCxnSpPr/>
            <p:nvPr/>
          </p:nvCxnSpPr>
          <p:spPr>
            <a:xfrm>
              <a:off x="5846839" y="3183467"/>
              <a:ext cx="0" cy="238353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4" name="Google Shape;164;p4"/>
            <p:cNvCxnSpPr/>
            <p:nvPr/>
          </p:nvCxnSpPr>
          <p:spPr>
            <a:xfrm rot="10800000">
              <a:off x="5846839" y="3183466"/>
              <a:ext cx="0" cy="238353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dur="3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2021-12-16T21:56:38Z</dcterms:created>
  <dc:creator>Vince Wright</dc:creator>
</cp:coreProperties>
</file>