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Lst>
  <p:sldSz cy="6858000" cx="12192000"/>
  <p:notesSz cx="6888150" cy="100187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0" roundtripDataSignature="AMtx7mjOfdfOYfG3V1zaEcuBd8ZQuIwV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0" Type="http://customschemas.google.com/relationships/presentationmetadata" Target="metadata"/><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8250" y="751400"/>
            <a:ext cx="4592325" cy="3757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8800" y="4758875"/>
            <a:ext cx="5510500" cy="45084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8800" y="4758875"/>
            <a:ext cx="5510500" cy="45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8250" y="751400"/>
            <a:ext cx="4592325" cy="375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8800" y="4758875"/>
            <a:ext cx="5510500" cy="45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8250" y="751400"/>
            <a:ext cx="4592325" cy="375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3:notes"/>
          <p:cNvSpPr txBox="1"/>
          <p:nvPr>
            <p:ph idx="1" type="body"/>
          </p:nvPr>
        </p:nvSpPr>
        <p:spPr>
          <a:xfrm>
            <a:off x="688800" y="4758875"/>
            <a:ext cx="5510500" cy="45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3:notes"/>
          <p:cNvSpPr/>
          <p:nvPr>
            <p:ph idx="2" type="sldImg"/>
          </p:nvPr>
        </p:nvSpPr>
        <p:spPr>
          <a:xfrm>
            <a:off x="1148250" y="751400"/>
            <a:ext cx="4592325" cy="375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0ecf838f29_0_0:notes"/>
          <p:cNvSpPr txBox="1"/>
          <p:nvPr>
            <p:ph idx="1" type="body"/>
          </p:nvPr>
        </p:nvSpPr>
        <p:spPr>
          <a:xfrm>
            <a:off x="688800" y="4758875"/>
            <a:ext cx="5510400" cy="45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g10ecf838f29_0_0:notes"/>
          <p:cNvSpPr/>
          <p:nvPr>
            <p:ph idx="2" type="sldImg"/>
          </p:nvPr>
        </p:nvSpPr>
        <p:spPr>
          <a:xfrm>
            <a:off x="1148250" y="751400"/>
            <a:ext cx="4592400" cy="375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8800" y="4758875"/>
            <a:ext cx="5510500" cy="45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8250" y="751400"/>
            <a:ext cx="4592325" cy="3757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6"/>
          <p:cNvSpPr/>
          <p:nvPr>
            <p:ph idx="2" type="pic"/>
          </p:nvPr>
        </p:nvSpPr>
        <p:spPr>
          <a:xfrm>
            <a:off x="5183188" y="987425"/>
            <a:ext cx="6172200" cy="4873625"/>
          </a:xfrm>
          <a:prstGeom prst="rect">
            <a:avLst/>
          </a:prstGeom>
          <a:noFill/>
          <a:ln>
            <a:noFill/>
          </a:ln>
        </p:spPr>
      </p:sp>
      <p:sp>
        <p:nvSpPr>
          <p:cNvPr id="64" name="Google Shape;64;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N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NZ"/>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
          <p:cNvSpPr txBox="1"/>
          <p:nvPr/>
        </p:nvSpPr>
        <p:spPr>
          <a:xfrm>
            <a:off x="5808200" y="2305350"/>
            <a:ext cx="5836200" cy="2247300"/>
          </a:xfrm>
          <a:prstGeom prst="rect">
            <a:avLst/>
          </a:prstGeom>
          <a:solidFill>
            <a:srgbClr val="FFFFFF">
              <a:alpha val="64709"/>
            </a:srgbClr>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NZ" sz="2800" u="none" cap="none" strike="noStrike">
                <a:solidFill>
                  <a:schemeClr val="dk1"/>
                </a:solidFill>
                <a:latin typeface="Calibri"/>
                <a:ea typeface="Calibri"/>
                <a:cs typeface="Calibri"/>
                <a:sym typeface="Calibri"/>
              </a:rPr>
              <a:t>Kylie and Gary buy a lifestyle block just outside Ng</a:t>
            </a:r>
            <a:r>
              <a:rPr lang="en-NZ" sz="2800">
                <a:solidFill>
                  <a:schemeClr val="dk1"/>
                </a:solidFill>
                <a:latin typeface="Calibri"/>
                <a:ea typeface="Calibri"/>
                <a:cs typeface="Calibri"/>
                <a:sym typeface="Calibri"/>
              </a:rPr>
              <a:t>ā</a:t>
            </a:r>
            <a:r>
              <a:rPr b="0" i="0" lang="en-NZ" sz="2800" u="none" cap="none" strike="noStrike">
                <a:solidFill>
                  <a:schemeClr val="dk1"/>
                </a:solidFill>
                <a:latin typeface="Calibri"/>
                <a:ea typeface="Calibri"/>
                <a:cs typeface="Calibri"/>
                <a:sym typeface="Calibri"/>
              </a:rPr>
              <a:t>ruaw</a:t>
            </a:r>
            <a:r>
              <a:rPr lang="en-NZ" sz="2800">
                <a:solidFill>
                  <a:schemeClr val="dk1"/>
                </a:solidFill>
                <a:latin typeface="Calibri"/>
                <a:ea typeface="Calibri"/>
                <a:cs typeface="Calibri"/>
                <a:sym typeface="Calibri"/>
              </a:rPr>
              <a:t>āh</a:t>
            </a:r>
            <a:r>
              <a:rPr b="0" i="0" lang="en-NZ" sz="2800" u="none" cap="none" strike="noStrike">
                <a:solidFill>
                  <a:schemeClr val="dk1"/>
                </a:solidFill>
                <a:latin typeface="Calibri"/>
                <a:ea typeface="Calibri"/>
                <a:cs typeface="Calibri"/>
                <a:sym typeface="Calibri"/>
              </a:rPr>
              <a:t>ia.</a:t>
            </a:r>
            <a:r>
              <a:rPr lang="en-NZ" sz="2800">
                <a:solidFill>
                  <a:schemeClr val="dk1"/>
                </a:solidFill>
                <a:latin typeface="Calibri"/>
                <a:ea typeface="Calibri"/>
                <a:cs typeface="Calibri"/>
                <a:sym typeface="Calibri"/>
              </a:rPr>
              <a:t>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0" lvl="0" marL="0" marR="0" rtl="0" algn="l">
              <a:spcBef>
                <a:spcPts val="0"/>
              </a:spcBef>
              <a:spcAft>
                <a:spcPts val="0"/>
              </a:spcAft>
              <a:buNone/>
            </a:pPr>
            <a:r>
              <a:rPr lang="en-NZ" sz="2800">
                <a:solidFill>
                  <a:schemeClr val="dk1"/>
                </a:solidFill>
                <a:latin typeface="Calibri"/>
                <a:ea typeface="Calibri"/>
                <a:cs typeface="Calibri"/>
                <a:sym typeface="Calibri"/>
              </a:rPr>
              <a:t>They aim to create a grove of kōwhai trees to attract tūi in the spring.</a:t>
            </a:r>
            <a:endParaRPr sz="2800">
              <a:solidFill>
                <a:schemeClr val="dk1"/>
              </a:solidFill>
              <a:latin typeface="Calibri"/>
              <a:ea typeface="Calibri"/>
              <a:cs typeface="Calibri"/>
              <a:sym typeface="Calibri"/>
            </a:endParaRPr>
          </a:p>
        </p:txBody>
      </p:sp>
      <p:pic>
        <p:nvPicPr>
          <p:cNvPr descr="shutterstock_1540878731 copy 2.png" id="85" name="Google Shape;85;p1"/>
          <p:cNvPicPr preferRelativeResize="0"/>
          <p:nvPr/>
        </p:nvPicPr>
        <p:blipFill rotWithShape="1">
          <a:blip r:embed="rId4">
            <a:alphaModFix/>
          </a:blip>
          <a:srcRect b="4158" l="0" r="43246" t="6975"/>
          <a:stretch/>
        </p:blipFill>
        <p:spPr>
          <a:xfrm>
            <a:off x="0" y="491251"/>
            <a:ext cx="5625625" cy="5875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9" name="Shape 89"/>
        <p:cNvGrpSpPr/>
        <p:nvPr/>
      </p:nvGrpSpPr>
      <p:grpSpPr>
        <a:xfrm>
          <a:off x="0" y="0"/>
          <a:ext cx="0" cy="0"/>
          <a:chOff x="0" y="0"/>
          <a:chExt cx="0" cy="0"/>
        </a:xfrm>
      </p:grpSpPr>
      <p:sp>
        <p:nvSpPr>
          <p:cNvPr id="90" name="Google Shape;90;p2"/>
          <p:cNvSpPr txBox="1"/>
          <p:nvPr/>
        </p:nvSpPr>
        <p:spPr>
          <a:xfrm>
            <a:off x="0" y="0"/>
            <a:ext cx="12192000" cy="1246800"/>
          </a:xfrm>
          <a:prstGeom prst="rect">
            <a:avLst/>
          </a:prstGeom>
          <a:solidFill>
            <a:srgbClr val="FFFFFF">
              <a:alpha val="64709"/>
            </a:srgbClr>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NZ" sz="2500">
                <a:solidFill>
                  <a:schemeClr val="dk1"/>
                </a:solidFill>
                <a:latin typeface="Calibri"/>
                <a:ea typeface="Calibri"/>
                <a:cs typeface="Calibri"/>
                <a:sym typeface="Calibri"/>
              </a:rPr>
              <a:t>Apart from pests like rabbits and possums, the biggest challenge for Kylie and Gary is keeping the young trees watered during the dry summer months. They are on tank water that is collected from the roof of their house. Conservation of water is also very important.</a:t>
            </a:r>
            <a:endParaRPr sz="1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4" name="Shape 94"/>
        <p:cNvGrpSpPr/>
        <p:nvPr/>
      </p:nvGrpSpPr>
      <p:grpSpPr>
        <a:xfrm>
          <a:off x="0" y="0"/>
          <a:ext cx="0" cy="0"/>
          <a:chOff x="0" y="0"/>
          <a:chExt cx="0" cy="0"/>
        </a:xfrm>
      </p:grpSpPr>
      <p:sp>
        <p:nvSpPr>
          <p:cNvPr id="95" name="Google Shape;95;p3"/>
          <p:cNvSpPr txBox="1"/>
          <p:nvPr/>
        </p:nvSpPr>
        <p:spPr>
          <a:xfrm>
            <a:off x="279450" y="5608125"/>
            <a:ext cx="116331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NZ" sz="2800">
                <a:latin typeface="Calibri"/>
                <a:ea typeface="Calibri"/>
                <a:cs typeface="Calibri"/>
                <a:sym typeface="Calibri"/>
              </a:rPr>
              <a:t>Blanket irrigation is impractical so they investigate sprayers that send a precise jet to each individual tree.</a:t>
            </a:r>
            <a:endParaRPr sz="28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descr="coordinate-system.png" id="100" name="Google Shape;100;g10ecf838f29_0_0"/>
          <p:cNvPicPr preferRelativeResize="0"/>
          <p:nvPr/>
        </p:nvPicPr>
        <p:blipFill rotWithShape="1">
          <a:blip r:embed="rId3">
            <a:alphaModFix/>
          </a:blip>
          <a:srcRect b="129" l="0" r="0" t="119"/>
          <a:stretch/>
        </p:blipFill>
        <p:spPr>
          <a:xfrm>
            <a:off x="2766011" y="95400"/>
            <a:ext cx="6659999" cy="6667200"/>
          </a:xfrm>
          <a:prstGeom prst="rect">
            <a:avLst/>
          </a:prstGeom>
          <a:noFill/>
          <a:ln>
            <a:noFill/>
          </a:ln>
        </p:spPr>
      </p:pic>
      <p:pic>
        <p:nvPicPr>
          <p:cNvPr id="101" name="Google Shape;101;g10ecf838f29_0_0"/>
          <p:cNvPicPr preferRelativeResize="0"/>
          <p:nvPr/>
        </p:nvPicPr>
        <p:blipFill>
          <a:blip r:embed="rId4">
            <a:alphaModFix/>
          </a:blip>
          <a:stretch>
            <a:fillRect/>
          </a:stretch>
        </p:blipFill>
        <p:spPr>
          <a:xfrm>
            <a:off x="2962441" y="2174871"/>
            <a:ext cx="515403" cy="477078"/>
          </a:xfrm>
          <a:prstGeom prst="rect">
            <a:avLst/>
          </a:prstGeom>
          <a:noFill/>
          <a:ln>
            <a:noFill/>
          </a:ln>
        </p:spPr>
      </p:pic>
      <p:pic>
        <p:nvPicPr>
          <p:cNvPr id="102" name="Google Shape;102;g10ecf838f29_0_0"/>
          <p:cNvPicPr preferRelativeResize="0"/>
          <p:nvPr/>
        </p:nvPicPr>
        <p:blipFill>
          <a:blip r:embed="rId4">
            <a:alphaModFix/>
          </a:blip>
          <a:stretch>
            <a:fillRect/>
          </a:stretch>
        </p:blipFill>
        <p:spPr>
          <a:xfrm>
            <a:off x="8272827" y="1321825"/>
            <a:ext cx="515403" cy="477078"/>
          </a:xfrm>
          <a:prstGeom prst="rect">
            <a:avLst/>
          </a:prstGeom>
          <a:noFill/>
          <a:ln>
            <a:noFill/>
          </a:ln>
        </p:spPr>
      </p:pic>
      <p:pic>
        <p:nvPicPr>
          <p:cNvPr id="103" name="Google Shape;103;g10ecf838f29_0_0"/>
          <p:cNvPicPr preferRelativeResize="0"/>
          <p:nvPr/>
        </p:nvPicPr>
        <p:blipFill>
          <a:blip r:embed="rId4">
            <a:alphaModFix/>
          </a:blip>
          <a:stretch>
            <a:fillRect/>
          </a:stretch>
        </p:blipFill>
        <p:spPr>
          <a:xfrm>
            <a:off x="3795597" y="3303168"/>
            <a:ext cx="515403" cy="477078"/>
          </a:xfrm>
          <a:prstGeom prst="rect">
            <a:avLst/>
          </a:prstGeom>
          <a:noFill/>
          <a:ln>
            <a:noFill/>
          </a:ln>
        </p:spPr>
      </p:pic>
      <p:pic>
        <p:nvPicPr>
          <p:cNvPr id="104" name="Google Shape;104;g10ecf838f29_0_0"/>
          <p:cNvPicPr preferRelativeResize="0"/>
          <p:nvPr/>
        </p:nvPicPr>
        <p:blipFill>
          <a:blip r:embed="rId4">
            <a:alphaModFix/>
          </a:blip>
          <a:stretch>
            <a:fillRect/>
          </a:stretch>
        </p:blipFill>
        <p:spPr>
          <a:xfrm>
            <a:off x="7440203" y="4138536"/>
            <a:ext cx="515403" cy="477078"/>
          </a:xfrm>
          <a:prstGeom prst="rect">
            <a:avLst/>
          </a:prstGeom>
          <a:noFill/>
          <a:ln>
            <a:noFill/>
          </a:ln>
        </p:spPr>
      </p:pic>
      <p:pic>
        <p:nvPicPr>
          <p:cNvPr id="105" name="Google Shape;105;g10ecf838f29_0_0"/>
          <p:cNvPicPr preferRelativeResize="0"/>
          <p:nvPr/>
        </p:nvPicPr>
        <p:blipFill>
          <a:blip r:embed="rId4">
            <a:alphaModFix/>
          </a:blip>
          <a:stretch>
            <a:fillRect/>
          </a:stretch>
        </p:blipFill>
        <p:spPr>
          <a:xfrm>
            <a:off x="6310937" y="5525541"/>
            <a:ext cx="515403" cy="477078"/>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coordinate-system.png" id="110" name="Google Shape;110;p5"/>
          <p:cNvPicPr preferRelativeResize="0"/>
          <p:nvPr/>
        </p:nvPicPr>
        <p:blipFill rotWithShape="1">
          <a:blip r:embed="rId3">
            <a:alphaModFix/>
          </a:blip>
          <a:srcRect b="129" l="0" r="0" t="119"/>
          <a:stretch/>
        </p:blipFill>
        <p:spPr>
          <a:xfrm>
            <a:off x="2765375" y="96075"/>
            <a:ext cx="6661250" cy="6665851"/>
          </a:xfrm>
          <a:prstGeom prst="rect">
            <a:avLst/>
          </a:prstGeom>
          <a:noFill/>
          <a:ln>
            <a:noFill/>
          </a:ln>
        </p:spPr>
      </p:pic>
      <p:grpSp>
        <p:nvGrpSpPr>
          <p:cNvPr id="111" name="Google Shape;111;p5"/>
          <p:cNvGrpSpPr/>
          <p:nvPr/>
        </p:nvGrpSpPr>
        <p:grpSpPr>
          <a:xfrm>
            <a:off x="3664491" y="1003831"/>
            <a:ext cx="4698262" cy="5008088"/>
            <a:chOff x="3539438" y="885215"/>
            <a:chExt cx="4861612" cy="5182210"/>
          </a:xfrm>
        </p:grpSpPr>
        <p:cxnSp>
          <p:nvCxnSpPr>
            <p:cNvPr id="112" name="Google Shape;112;p5"/>
            <p:cNvCxnSpPr/>
            <p:nvPr/>
          </p:nvCxnSpPr>
          <p:spPr>
            <a:xfrm rot="10800000">
              <a:off x="5970190" y="1093620"/>
              <a:ext cx="0" cy="2387991"/>
            </a:xfrm>
            <a:prstGeom prst="straightConnector1">
              <a:avLst/>
            </a:prstGeom>
            <a:noFill/>
            <a:ln cap="flat" cmpd="sng" w="38100">
              <a:solidFill>
                <a:srgbClr val="FF0000"/>
              </a:solidFill>
              <a:prstDash val="solid"/>
              <a:miter lim="800000"/>
              <a:headEnd len="med" w="med" type="diamond"/>
              <a:tailEnd len="med" w="med" type="triangle"/>
            </a:ln>
          </p:spPr>
        </p:cxnSp>
        <p:sp>
          <p:nvSpPr>
            <p:cNvPr id="113" name="Google Shape;113;p5"/>
            <p:cNvSpPr/>
            <p:nvPr/>
          </p:nvSpPr>
          <p:spPr>
            <a:xfrm>
              <a:off x="3539438" y="885215"/>
              <a:ext cx="4861612" cy="5182210"/>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114" name="Google Shape;114;p5"/>
          <p:cNvGrpSpPr/>
          <p:nvPr/>
        </p:nvGrpSpPr>
        <p:grpSpPr>
          <a:xfrm>
            <a:off x="5592176" y="642727"/>
            <a:ext cx="883676" cy="2865150"/>
            <a:chOff x="5528603" y="464234"/>
            <a:chExt cx="914400" cy="2964766"/>
          </a:xfrm>
        </p:grpSpPr>
        <p:cxnSp>
          <p:nvCxnSpPr>
            <p:cNvPr id="115" name="Google Shape;115;p5"/>
            <p:cNvCxnSpPr/>
            <p:nvPr/>
          </p:nvCxnSpPr>
          <p:spPr>
            <a:xfrm rot="10800000">
              <a:off x="5964702" y="1041009"/>
              <a:ext cx="0" cy="2387991"/>
            </a:xfrm>
            <a:prstGeom prst="straightConnector1">
              <a:avLst/>
            </a:prstGeom>
            <a:noFill/>
            <a:ln cap="flat" cmpd="sng" w="38100">
              <a:solidFill>
                <a:srgbClr val="FF0000"/>
              </a:solidFill>
              <a:prstDash val="solid"/>
              <a:miter lim="800000"/>
              <a:headEnd len="med" w="med" type="diamond"/>
              <a:tailEnd len="med" w="med" type="triangle"/>
            </a:ln>
          </p:spPr>
        </p:cxnSp>
        <p:sp>
          <p:nvSpPr>
            <p:cNvPr id="116" name="Google Shape;116;p5"/>
            <p:cNvSpPr txBox="1"/>
            <p:nvPr/>
          </p:nvSpPr>
          <p:spPr>
            <a:xfrm>
              <a:off x="5528603" y="464234"/>
              <a:ext cx="914400" cy="605100"/>
            </a:xfrm>
            <a:prstGeom prst="rect">
              <a:avLst/>
            </a:prstGeom>
            <a:solidFill>
              <a:srgbClr val="FFFFCC"/>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NZ" sz="3200">
                  <a:solidFill>
                    <a:schemeClr val="dk1"/>
                  </a:solidFill>
                  <a:latin typeface="Calibri"/>
                  <a:ea typeface="Calibri"/>
                  <a:cs typeface="Calibri"/>
                  <a:sym typeface="Calibri"/>
                </a:rPr>
                <a:t>0⁰</a:t>
              </a:r>
              <a:endParaRPr sz="3200">
                <a:solidFill>
                  <a:schemeClr val="dk1"/>
                </a:solidFill>
                <a:latin typeface="Calibri"/>
                <a:ea typeface="Calibri"/>
                <a:cs typeface="Calibri"/>
                <a:sym typeface="Calibri"/>
              </a:endParaRPr>
            </a:p>
          </p:txBody>
        </p:sp>
      </p:grpSp>
      <p:pic>
        <p:nvPicPr>
          <p:cNvPr id="117" name="Google Shape;117;p5"/>
          <p:cNvPicPr preferRelativeResize="0"/>
          <p:nvPr/>
        </p:nvPicPr>
        <p:blipFill>
          <a:blip r:embed="rId4">
            <a:alphaModFix/>
          </a:blip>
          <a:stretch>
            <a:fillRect/>
          </a:stretch>
        </p:blipFill>
        <p:spPr>
          <a:xfrm>
            <a:off x="2961841" y="2175111"/>
            <a:ext cx="515498" cy="476977"/>
          </a:xfrm>
          <a:prstGeom prst="rect">
            <a:avLst/>
          </a:prstGeom>
          <a:noFill/>
          <a:ln>
            <a:noFill/>
          </a:ln>
        </p:spPr>
      </p:pic>
      <p:pic>
        <p:nvPicPr>
          <p:cNvPr id="118" name="Google Shape;118;p5"/>
          <p:cNvPicPr preferRelativeResize="0"/>
          <p:nvPr/>
        </p:nvPicPr>
        <p:blipFill>
          <a:blip r:embed="rId4">
            <a:alphaModFix/>
          </a:blip>
          <a:stretch>
            <a:fillRect/>
          </a:stretch>
        </p:blipFill>
        <p:spPr>
          <a:xfrm>
            <a:off x="8273211" y="1322243"/>
            <a:ext cx="515498" cy="476977"/>
          </a:xfrm>
          <a:prstGeom prst="rect">
            <a:avLst/>
          </a:prstGeom>
          <a:noFill/>
          <a:ln>
            <a:noFill/>
          </a:ln>
        </p:spPr>
      </p:pic>
      <p:pic>
        <p:nvPicPr>
          <p:cNvPr id="119" name="Google Shape;119;p5"/>
          <p:cNvPicPr preferRelativeResize="0"/>
          <p:nvPr/>
        </p:nvPicPr>
        <p:blipFill>
          <a:blip r:embed="rId4">
            <a:alphaModFix/>
          </a:blip>
          <a:stretch>
            <a:fillRect/>
          </a:stretch>
        </p:blipFill>
        <p:spPr>
          <a:xfrm>
            <a:off x="3795151" y="3303170"/>
            <a:ext cx="515498" cy="476977"/>
          </a:xfrm>
          <a:prstGeom prst="rect">
            <a:avLst/>
          </a:prstGeom>
          <a:noFill/>
          <a:ln>
            <a:noFill/>
          </a:ln>
        </p:spPr>
      </p:pic>
      <p:pic>
        <p:nvPicPr>
          <p:cNvPr id="120" name="Google Shape;120;p5"/>
          <p:cNvPicPr preferRelativeResize="0"/>
          <p:nvPr/>
        </p:nvPicPr>
        <p:blipFill>
          <a:blip r:embed="rId4">
            <a:alphaModFix/>
          </a:blip>
          <a:stretch>
            <a:fillRect/>
          </a:stretch>
        </p:blipFill>
        <p:spPr>
          <a:xfrm>
            <a:off x="7440432" y="4138364"/>
            <a:ext cx="515498" cy="476977"/>
          </a:xfrm>
          <a:prstGeom prst="rect">
            <a:avLst/>
          </a:prstGeom>
          <a:noFill/>
          <a:ln>
            <a:noFill/>
          </a:ln>
        </p:spPr>
      </p:pic>
      <p:pic>
        <p:nvPicPr>
          <p:cNvPr id="121" name="Google Shape;121;p5"/>
          <p:cNvPicPr preferRelativeResize="0"/>
          <p:nvPr/>
        </p:nvPicPr>
        <p:blipFill>
          <a:blip r:embed="rId4">
            <a:alphaModFix/>
          </a:blip>
          <a:stretch>
            <a:fillRect/>
          </a:stretch>
        </p:blipFill>
        <p:spPr>
          <a:xfrm>
            <a:off x="6310957" y="5525078"/>
            <a:ext cx="515498" cy="47697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mph" presetID="8" presetSubtype="0">
                                  <p:stCondLst>
                                    <p:cond delay="0"/>
                                  </p:stCondLst>
                                  <p:childTnLst>
                                    <p:animRot by="-21600000">
                                      <p:cBhvr>
                                        <p:cTn dur="2000" fill="hold"/>
                                        <p:tgtEl>
                                          <p:spTgt spid="111"/>
                                        </p:tgtEl>
                                        <p:attrNameLst>
                                          <p:attrName>r</p:attrName>
                                        </p:attrNameLst>
                                      </p:cBhvr>
                                    </p:animRo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2021-12-16T02:43:57Z</dcterms:created>
  <dc:creator>Vince Wright</dc:creator>
</cp:coreProperties>
</file>