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339933"/>
    <a:srgbClr val="990000"/>
    <a:srgbClr val="99FF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48" d="100"/>
          <a:sy n="48" d="100"/>
        </p:scale>
        <p:origin x="55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46A9C-BC55-4A84-ABB2-6AF9CF5E0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54B73E-EACC-48EC-A4F4-444FBEC5A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F2AE2-EB9E-4386-B3CA-8DB4635D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AE7-1779-473A-898C-D4529D8DCCAA}" type="datetimeFigureOut">
              <a:rPr lang="en-NZ" smtClean="0"/>
              <a:t>19/03/2021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3FB76-AD88-4B67-8BD3-7D986CC6B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153E7-3BE7-4916-89F1-C08D3774F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A1BA-97DF-46B9-8252-5D68D9D1D76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16156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720FE-5944-404E-93E3-73AFCDF6C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A4056-6C63-4C2C-B922-EA7F14146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229C9-8387-4CE5-9E1D-C5F03CE34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AE7-1779-473A-898C-D4529D8DCCAA}" type="datetimeFigureOut">
              <a:rPr lang="en-NZ" smtClean="0"/>
              <a:t>19/03/2021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465A1-EC88-4D30-9BC5-789933DE3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4D850-7A1E-470C-BA59-5922C855B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A1BA-97DF-46B9-8252-5D68D9D1D76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269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D1409D-62D3-4824-95AE-9DC1CFC709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EDDDF7-FB69-4667-81E6-348EC8215A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F3DD8-0DE6-415D-84ED-0CB535295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AE7-1779-473A-898C-D4529D8DCCAA}" type="datetimeFigureOut">
              <a:rPr lang="en-NZ" smtClean="0"/>
              <a:t>19/03/2021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AE19C-F200-4C09-B834-0E97867FE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D653D-43B2-43DA-A7D6-4D5D9820D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A1BA-97DF-46B9-8252-5D68D9D1D76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8189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D9239-1451-481D-868E-A3AC1CD81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09AB0-E32B-46E0-9EB3-28B0AC203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BFBD2-01EF-4286-B09B-6C692AE15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AE7-1779-473A-898C-D4529D8DCCAA}" type="datetimeFigureOut">
              <a:rPr lang="en-NZ" smtClean="0"/>
              <a:t>19/03/2021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35460-15E7-4AF2-9059-8FC5A32D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98D42-44E2-444B-889C-947D05B1C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A1BA-97DF-46B9-8252-5D68D9D1D76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132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46F8A-2DA2-48BC-B5DA-69490ACB1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3061F-1BFB-4BBC-913D-9F41F396C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B3F91-8AD4-41E7-BBE7-B8FDDE0F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AE7-1779-473A-898C-D4529D8DCCAA}" type="datetimeFigureOut">
              <a:rPr lang="en-NZ" smtClean="0"/>
              <a:t>19/03/2021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62271-F302-4787-99D9-11FEFD208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883AA-BAAE-40B7-8DC4-CCBCF1BEE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A1BA-97DF-46B9-8252-5D68D9D1D76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99440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23F3A-BB28-4063-AA9C-DAC3A8137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47C2C-2AD9-4450-8545-6B87EDDAEC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F128F6-5A51-4DBE-A28A-D8C6D0BBE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ABF0E9-8D40-40F5-B8BA-92CEA8CB4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AE7-1779-473A-898C-D4529D8DCCAA}" type="datetimeFigureOut">
              <a:rPr lang="en-NZ" smtClean="0"/>
              <a:t>19/03/2021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6EE990-0622-4F08-95FE-811592584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0BF973-2448-4EA1-802F-CBBE45243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A1BA-97DF-46B9-8252-5D68D9D1D76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465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7C62C-B870-4853-A501-9A413E7B6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877799-8497-485C-A507-EB01B9F9B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61B4BD-F1DD-49F6-B0BE-A3D796147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ACB70E-1D57-45A9-ABC8-5FF43BD453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9A63A5-8820-406E-A63F-2EB6AD8DFE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48833F-BB3F-4E88-B3DC-4F47797AD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AE7-1779-473A-898C-D4529D8DCCAA}" type="datetimeFigureOut">
              <a:rPr lang="en-NZ" smtClean="0"/>
              <a:t>19/03/2021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33B412-2ADE-4E10-A996-FDF7516B2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5C974B-44B0-4F42-A8FE-86F391BDF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A1BA-97DF-46B9-8252-5D68D9D1D76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5420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35F49-50EE-4C37-A813-B4249D3B3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9CD2D1-E764-454A-88C4-66B42277B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AE7-1779-473A-898C-D4529D8DCCAA}" type="datetimeFigureOut">
              <a:rPr lang="en-NZ" smtClean="0"/>
              <a:t>19/03/2021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10D3B9-2DFE-4BD7-8B9F-5AA1DBF7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829318-9C1C-4F3F-A66C-4C6D5BAF1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A1BA-97DF-46B9-8252-5D68D9D1D76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546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ADFBE8-804C-4A2B-95CC-4A70BA665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AE7-1779-473A-898C-D4529D8DCCAA}" type="datetimeFigureOut">
              <a:rPr lang="en-NZ" smtClean="0"/>
              <a:t>19/03/2021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AB96AF-589A-40C2-BC74-30D08D717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F5681-794B-448A-A145-3BF1C026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A1BA-97DF-46B9-8252-5D68D9D1D76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91256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805BD-382B-403C-B333-1DD357262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68DD7-7BF5-42A2-87D0-04C895DB4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A39BE-049F-4943-BCB9-F0DBD85B0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C1FF3D-7BF2-4FD0-8E6D-55CBB77CE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AE7-1779-473A-898C-D4529D8DCCAA}" type="datetimeFigureOut">
              <a:rPr lang="en-NZ" smtClean="0"/>
              <a:t>19/03/2021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D4B55-64D2-40BC-90C5-A473488E6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3658CA-07BB-46EF-94D8-3FC1D9AA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A1BA-97DF-46B9-8252-5D68D9D1D76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8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7FDCB-193B-49F1-8DC8-EFC22CFAA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2A46A3-00A4-4AD8-A9E4-3C85E44C95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5C7015-0EF5-4FDB-A1CB-0A5D2D8FB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4A4FBC-46E9-4579-8598-F11FC63DC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5FAE7-1779-473A-898C-D4529D8DCCAA}" type="datetimeFigureOut">
              <a:rPr lang="en-NZ" smtClean="0"/>
              <a:t>19/03/2021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2FC62-9083-473E-8D36-575C816E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CE5412-01ED-45C1-AEC7-36679D461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0A1BA-97DF-46B9-8252-5D68D9D1D76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849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E2312A-5ECE-47B0-95CA-2ABA6C7CE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14DFB-E775-4F56-82C2-9EB7F943B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0A60E-78A9-4F1E-9985-4020594C73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5FAE7-1779-473A-898C-D4529D8DCCAA}" type="datetimeFigureOut">
              <a:rPr lang="en-NZ" smtClean="0"/>
              <a:t>19/03/2021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130D1-3592-4513-AEAF-BF59763CEB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3043F-DDAA-4A24-A5E4-5D9160BC1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0A1BA-97DF-46B9-8252-5D68D9D1D76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53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0E7EE0A-C830-4AD2-A63C-6DC023AF9A8A}"/>
              </a:ext>
            </a:extLst>
          </p:cNvPr>
          <p:cNvSpPr txBox="1"/>
          <p:nvPr/>
        </p:nvSpPr>
        <p:spPr>
          <a:xfrm>
            <a:off x="362857" y="556418"/>
            <a:ext cx="10296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Let’s use the brown rod as the whole.</a:t>
            </a:r>
          </a:p>
          <a:p>
            <a:r>
              <a:rPr lang="en-US" sz="2400" dirty="0"/>
              <a:t>We can copy the one rod many times to find where whole numbers are.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AF9E48-5568-47FE-A265-F5E4113FF825}"/>
              </a:ext>
            </a:extLst>
          </p:cNvPr>
          <p:cNvSpPr/>
          <p:nvPr/>
        </p:nvSpPr>
        <p:spPr>
          <a:xfrm>
            <a:off x="362857" y="2483600"/>
            <a:ext cx="3884384" cy="518343"/>
          </a:xfrm>
          <a:prstGeom prst="rect">
            <a:avLst/>
          </a:prstGeom>
          <a:solidFill>
            <a:srgbClr val="99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1AA4BF5-59C2-47A1-87D5-03359BC3CB2B}"/>
              </a:ext>
            </a:extLst>
          </p:cNvPr>
          <p:cNvCxnSpPr>
            <a:cxnSpLocks/>
          </p:cNvCxnSpPr>
          <p:nvPr/>
        </p:nvCxnSpPr>
        <p:spPr>
          <a:xfrm>
            <a:off x="277227" y="3135082"/>
            <a:ext cx="119825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0E517AF1-8AA5-4EFF-8C9B-8D108497805C}"/>
              </a:ext>
            </a:extLst>
          </p:cNvPr>
          <p:cNvGrpSpPr/>
          <p:nvPr/>
        </p:nvGrpSpPr>
        <p:grpSpPr>
          <a:xfrm>
            <a:off x="3782784" y="2784229"/>
            <a:ext cx="928914" cy="1428593"/>
            <a:chOff x="3782784" y="2044004"/>
            <a:chExt cx="928914" cy="142859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B115D3F-8EE1-45A1-93F8-96701B83E236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06283CB-A6E4-4605-AACC-D011E906273E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1</a:t>
              </a:r>
              <a:endParaRPr lang="en-NZ" sz="4800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C5225D9-8348-4C0A-BB96-00431AD5DBC4}"/>
              </a:ext>
            </a:extLst>
          </p:cNvPr>
          <p:cNvGrpSpPr/>
          <p:nvPr/>
        </p:nvGrpSpPr>
        <p:grpSpPr>
          <a:xfrm>
            <a:off x="-101601" y="2740632"/>
            <a:ext cx="928914" cy="1428593"/>
            <a:chOff x="3782784" y="2044004"/>
            <a:chExt cx="928914" cy="142859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C5283A0-C5A5-4F6E-8358-ECF3C719C325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5782057-43E1-46B3-ADDE-57746DD7E10D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0</a:t>
              </a:r>
              <a:endParaRPr lang="en-NZ" sz="4800" dirty="0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F140759A-2833-40EF-A703-19E03D95C8E5}"/>
              </a:ext>
            </a:extLst>
          </p:cNvPr>
          <p:cNvSpPr/>
          <p:nvPr/>
        </p:nvSpPr>
        <p:spPr>
          <a:xfrm>
            <a:off x="4247241" y="2478493"/>
            <a:ext cx="3884384" cy="518343"/>
          </a:xfrm>
          <a:prstGeom prst="rect">
            <a:avLst/>
          </a:prstGeom>
          <a:solidFill>
            <a:srgbClr val="99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951AF0C-9DE9-403A-9C91-1D7FDB8AA94B}"/>
              </a:ext>
            </a:extLst>
          </p:cNvPr>
          <p:cNvGrpSpPr/>
          <p:nvPr/>
        </p:nvGrpSpPr>
        <p:grpSpPr>
          <a:xfrm>
            <a:off x="7667169" y="2667528"/>
            <a:ext cx="928914" cy="1428593"/>
            <a:chOff x="3782784" y="2044004"/>
            <a:chExt cx="928914" cy="1428593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667D28F-3328-4888-943D-885604D1ED8C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1231629-A7AD-4D51-9CBA-4682FF7AFC05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2</a:t>
              </a:r>
              <a:endParaRPr lang="en-NZ" sz="4800" dirty="0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1DC3ABC5-95B0-4106-BD35-355BCBBCBD90}"/>
              </a:ext>
            </a:extLst>
          </p:cNvPr>
          <p:cNvSpPr/>
          <p:nvPr/>
        </p:nvSpPr>
        <p:spPr>
          <a:xfrm>
            <a:off x="8159030" y="2486698"/>
            <a:ext cx="3884384" cy="518343"/>
          </a:xfrm>
          <a:prstGeom prst="rect">
            <a:avLst/>
          </a:prstGeom>
          <a:solidFill>
            <a:srgbClr val="99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13B1D88-303B-4963-B486-D8D264C7476F}"/>
              </a:ext>
            </a:extLst>
          </p:cNvPr>
          <p:cNvGrpSpPr/>
          <p:nvPr/>
        </p:nvGrpSpPr>
        <p:grpSpPr>
          <a:xfrm>
            <a:off x="11578957" y="2594166"/>
            <a:ext cx="928914" cy="1428593"/>
            <a:chOff x="3782784" y="2044004"/>
            <a:chExt cx="928914" cy="1428593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D725CC0-F660-480F-96CD-72473DFF0E32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85BE6AB-9F71-4055-9351-3E3FB8B05D6A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3</a:t>
              </a:r>
              <a:endParaRPr lang="en-NZ" sz="4800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82479E2-9C24-46F9-9BB2-AB38C87F98AB}"/>
              </a:ext>
            </a:extLst>
          </p:cNvPr>
          <p:cNvSpPr txBox="1"/>
          <p:nvPr/>
        </p:nvSpPr>
        <p:spPr>
          <a:xfrm>
            <a:off x="277227" y="4566586"/>
            <a:ext cx="1029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does the number one half go on this number line?</a:t>
            </a:r>
          </a:p>
        </p:txBody>
      </p:sp>
    </p:spTree>
    <p:extLst>
      <p:ext uri="{BB962C8B-B14F-4D97-AF65-F5344CB8AC3E}">
        <p14:creationId xmlns:p14="http://schemas.microsoft.com/office/powerpoint/2010/main" val="7216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29" grpId="0" animBg="1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0E7EE0A-C830-4AD2-A63C-6DC023AF9A8A}"/>
              </a:ext>
            </a:extLst>
          </p:cNvPr>
          <p:cNvSpPr txBox="1"/>
          <p:nvPr/>
        </p:nvSpPr>
        <p:spPr>
          <a:xfrm>
            <a:off x="362857" y="556418"/>
            <a:ext cx="10296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One half</a:t>
            </a:r>
            <a:r>
              <a:rPr lang="en-US" sz="2400" b="0" dirty="0"/>
              <a:t> is here. </a:t>
            </a:r>
          </a:p>
          <a:p>
            <a:r>
              <a:rPr lang="en-US" sz="2400" b="0" dirty="0"/>
              <a:t>We use the length o</a:t>
            </a:r>
            <a:r>
              <a:rPr lang="en-US" sz="2400" dirty="0"/>
              <a:t>f one to find out where a fraction is.</a:t>
            </a:r>
            <a:r>
              <a:rPr lang="en-US" sz="2400" b="0" dirty="0"/>
              <a:t> </a:t>
            </a:r>
          </a:p>
          <a:p>
            <a:endParaRPr lang="en-US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AF9E48-5568-47FE-A265-F5E4113FF825}"/>
              </a:ext>
            </a:extLst>
          </p:cNvPr>
          <p:cNvSpPr/>
          <p:nvPr/>
        </p:nvSpPr>
        <p:spPr>
          <a:xfrm>
            <a:off x="362857" y="2483600"/>
            <a:ext cx="3884384" cy="518343"/>
          </a:xfrm>
          <a:prstGeom prst="rect">
            <a:avLst/>
          </a:prstGeom>
          <a:solidFill>
            <a:srgbClr val="99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1AA4BF5-59C2-47A1-87D5-03359BC3CB2B}"/>
              </a:ext>
            </a:extLst>
          </p:cNvPr>
          <p:cNvCxnSpPr>
            <a:cxnSpLocks/>
          </p:cNvCxnSpPr>
          <p:nvPr/>
        </p:nvCxnSpPr>
        <p:spPr>
          <a:xfrm>
            <a:off x="277227" y="3135082"/>
            <a:ext cx="119825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0E517AF1-8AA5-4EFF-8C9B-8D108497805C}"/>
              </a:ext>
            </a:extLst>
          </p:cNvPr>
          <p:cNvGrpSpPr/>
          <p:nvPr/>
        </p:nvGrpSpPr>
        <p:grpSpPr>
          <a:xfrm>
            <a:off x="3782784" y="2784229"/>
            <a:ext cx="928914" cy="1428593"/>
            <a:chOff x="3782784" y="2044004"/>
            <a:chExt cx="928914" cy="142859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B115D3F-8EE1-45A1-93F8-96701B83E236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06283CB-A6E4-4605-AACC-D011E906273E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1</a:t>
              </a:r>
              <a:endParaRPr lang="en-NZ" sz="4800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C5225D9-8348-4C0A-BB96-00431AD5DBC4}"/>
              </a:ext>
            </a:extLst>
          </p:cNvPr>
          <p:cNvGrpSpPr/>
          <p:nvPr/>
        </p:nvGrpSpPr>
        <p:grpSpPr>
          <a:xfrm>
            <a:off x="-101601" y="2740632"/>
            <a:ext cx="928914" cy="1428593"/>
            <a:chOff x="3782784" y="2044004"/>
            <a:chExt cx="928914" cy="142859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C5283A0-C5A5-4F6E-8358-ECF3C719C325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5782057-43E1-46B3-ADDE-57746DD7E10D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0</a:t>
              </a:r>
              <a:endParaRPr lang="en-NZ" sz="4800" dirty="0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F140759A-2833-40EF-A703-19E03D95C8E5}"/>
              </a:ext>
            </a:extLst>
          </p:cNvPr>
          <p:cNvSpPr/>
          <p:nvPr/>
        </p:nvSpPr>
        <p:spPr>
          <a:xfrm>
            <a:off x="4247241" y="2478493"/>
            <a:ext cx="3884384" cy="518343"/>
          </a:xfrm>
          <a:prstGeom prst="rect">
            <a:avLst/>
          </a:prstGeom>
          <a:solidFill>
            <a:srgbClr val="99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951AF0C-9DE9-403A-9C91-1D7FDB8AA94B}"/>
              </a:ext>
            </a:extLst>
          </p:cNvPr>
          <p:cNvGrpSpPr/>
          <p:nvPr/>
        </p:nvGrpSpPr>
        <p:grpSpPr>
          <a:xfrm>
            <a:off x="7667169" y="2667528"/>
            <a:ext cx="928914" cy="1428593"/>
            <a:chOff x="3782784" y="2044004"/>
            <a:chExt cx="928914" cy="1428593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667D28F-3328-4888-943D-885604D1ED8C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1231629-A7AD-4D51-9CBA-4682FF7AFC05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2</a:t>
              </a:r>
              <a:endParaRPr lang="en-NZ" sz="4800" dirty="0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1DC3ABC5-95B0-4106-BD35-355BCBBCBD90}"/>
              </a:ext>
            </a:extLst>
          </p:cNvPr>
          <p:cNvSpPr/>
          <p:nvPr/>
        </p:nvSpPr>
        <p:spPr>
          <a:xfrm>
            <a:off x="8159030" y="2486698"/>
            <a:ext cx="3884384" cy="518343"/>
          </a:xfrm>
          <a:prstGeom prst="rect">
            <a:avLst/>
          </a:prstGeom>
          <a:solidFill>
            <a:srgbClr val="99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13B1D88-303B-4963-B486-D8D264C7476F}"/>
              </a:ext>
            </a:extLst>
          </p:cNvPr>
          <p:cNvGrpSpPr/>
          <p:nvPr/>
        </p:nvGrpSpPr>
        <p:grpSpPr>
          <a:xfrm>
            <a:off x="11578957" y="2594166"/>
            <a:ext cx="928914" cy="1428593"/>
            <a:chOff x="3782784" y="2044004"/>
            <a:chExt cx="928914" cy="1428593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D725CC0-F660-480F-96CD-72473DFF0E32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85BE6AB-9F71-4055-9351-3E3FB8B05D6A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3</a:t>
              </a:r>
              <a:endParaRPr lang="en-NZ" sz="4800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82479E2-9C24-46F9-9BB2-AB38C87F98AB}"/>
              </a:ext>
            </a:extLst>
          </p:cNvPr>
          <p:cNvSpPr txBox="1"/>
          <p:nvPr/>
        </p:nvSpPr>
        <p:spPr>
          <a:xfrm>
            <a:off x="277227" y="4566586"/>
            <a:ext cx="1029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does the number three quarters live on this number line?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FDE774A-4186-4A09-A6CB-6B0F5FF189F4}"/>
              </a:ext>
            </a:extLst>
          </p:cNvPr>
          <p:cNvSpPr/>
          <p:nvPr/>
        </p:nvSpPr>
        <p:spPr>
          <a:xfrm>
            <a:off x="362856" y="1851339"/>
            <a:ext cx="1942191" cy="518343"/>
          </a:xfrm>
          <a:prstGeom prst="rect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8AC7D9E-67CA-40BC-BC23-194D49B28FC7}"/>
              </a:ext>
            </a:extLst>
          </p:cNvPr>
          <p:cNvGrpSpPr/>
          <p:nvPr/>
        </p:nvGrpSpPr>
        <p:grpSpPr>
          <a:xfrm>
            <a:off x="1811629" y="2772417"/>
            <a:ext cx="928914" cy="1611913"/>
            <a:chOff x="3782784" y="2044004"/>
            <a:chExt cx="928914" cy="1611913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E3C9397-BBA4-47B4-A678-8D05C715DC44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B22ABFBF-A662-4BAC-A10C-F77B3C1096B0}"/>
                    </a:ext>
                  </a:extLst>
                </p:cNvPr>
                <p:cNvSpPr txBox="1"/>
                <p:nvPr/>
              </p:nvSpPr>
              <p:spPr>
                <a:xfrm>
                  <a:off x="3782784" y="2641600"/>
                  <a:ext cx="928914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200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200" i="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B22ABFBF-A662-4BAC-A10C-F77B3C1096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2784" y="2641600"/>
                  <a:ext cx="928914" cy="101431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89659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0E7EE0A-C830-4AD2-A63C-6DC023AF9A8A}"/>
              </a:ext>
            </a:extLst>
          </p:cNvPr>
          <p:cNvSpPr txBox="1"/>
          <p:nvPr/>
        </p:nvSpPr>
        <p:spPr>
          <a:xfrm>
            <a:off x="362857" y="556418"/>
            <a:ext cx="10296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Three quarters </a:t>
            </a:r>
            <a:r>
              <a:rPr lang="en-US" sz="2400" b="0" dirty="0"/>
              <a:t>is here, half-way between one half and one whole. </a:t>
            </a:r>
          </a:p>
          <a:p>
            <a:r>
              <a:rPr lang="en-US" sz="2400" b="0" dirty="0"/>
              <a:t>Three quarters is three copies of one quarter.</a:t>
            </a:r>
          </a:p>
          <a:p>
            <a:endParaRPr lang="en-US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AF9E48-5568-47FE-A265-F5E4113FF825}"/>
              </a:ext>
            </a:extLst>
          </p:cNvPr>
          <p:cNvSpPr/>
          <p:nvPr/>
        </p:nvSpPr>
        <p:spPr>
          <a:xfrm>
            <a:off x="362857" y="2483600"/>
            <a:ext cx="3884384" cy="518343"/>
          </a:xfrm>
          <a:prstGeom prst="rect">
            <a:avLst/>
          </a:prstGeom>
          <a:solidFill>
            <a:srgbClr val="99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1AA4BF5-59C2-47A1-87D5-03359BC3CB2B}"/>
              </a:ext>
            </a:extLst>
          </p:cNvPr>
          <p:cNvCxnSpPr>
            <a:cxnSpLocks/>
          </p:cNvCxnSpPr>
          <p:nvPr/>
        </p:nvCxnSpPr>
        <p:spPr>
          <a:xfrm>
            <a:off x="277227" y="3135082"/>
            <a:ext cx="119825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0E517AF1-8AA5-4EFF-8C9B-8D108497805C}"/>
              </a:ext>
            </a:extLst>
          </p:cNvPr>
          <p:cNvGrpSpPr/>
          <p:nvPr/>
        </p:nvGrpSpPr>
        <p:grpSpPr>
          <a:xfrm>
            <a:off x="3782784" y="2784229"/>
            <a:ext cx="928914" cy="1428593"/>
            <a:chOff x="3782784" y="2044004"/>
            <a:chExt cx="928914" cy="142859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B115D3F-8EE1-45A1-93F8-96701B83E236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06283CB-A6E4-4605-AACC-D011E906273E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1</a:t>
              </a:r>
              <a:endParaRPr lang="en-NZ" sz="4800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C5225D9-8348-4C0A-BB96-00431AD5DBC4}"/>
              </a:ext>
            </a:extLst>
          </p:cNvPr>
          <p:cNvGrpSpPr/>
          <p:nvPr/>
        </p:nvGrpSpPr>
        <p:grpSpPr>
          <a:xfrm>
            <a:off x="-101601" y="2740632"/>
            <a:ext cx="928914" cy="1428593"/>
            <a:chOff x="3782784" y="2044004"/>
            <a:chExt cx="928914" cy="142859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C5283A0-C5A5-4F6E-8358-ECF3C719C325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5782057-43E1-46B3-ADDE-57746DD7E10D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0</a:t>
              </a:r>
              <a:endParaRPr lang="en-NZ" sz="4800" dirty="0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F140759A-2833-40EF-A703-19E03D95C8E5}"/>
              </a:ext>
            </a:extLst>
          </p:cNvPr>
          <p:cNvSpPr/>
          <p:nvPr/>
        </p:nvSpPr>
        <p:spPr>
          <a:xfrm>
            <a:off x="4247241" y="2478493"/>
            <a:ext cx="3884384" cy="518343"/>
          </a:xfrm>
          <a:prstGeom prst="rect">
            <a:avLst/>
          </a:prstGeom>
          <a:solidFill>
            <a:srgbClr val="99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951AF0C-9DE9-403A-9C91-1D7FDB8AA94B}"/>
              </a:ext>
            </a:extLst>
          </p:cNvPr>
          <p:cNvGrpSpPr/>
          <p:nvPr/>
        </p:nvGrpSpPr>
        <p:grpSpPr>
          <a:xfrm>
            <a:off x="7667169" y="2667528"/>
            <a:ext cx="928914" cy="1428593"/>
            <a:chOff x="3782784" y="2044004"/>
            <a:chExt cx="928914" cy="1428593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667D28F-3328-4888-943D-885604D1ED8C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1231629-A7AD-4D51-9CBA-4682FF7AFC05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2</a:t>
              </a:r>
              <a:endParaRPr lang="en-NZ" sz="4800" dirty="0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1DC3ABC5-95B0-4106-BD35-355BCBBCBD90}"/>
              </a:ext>
            </a:extLst>
          </p:cNvPr>
          <p:cNvSpPr/>
          <p:nvPr/>
        </p:nvSpPr>
        <p:spPr>
          <a:xfrm>
            <a:off x="8159030" y="2486698"/>
            <a:ext cx="3884384" cy="518343"/>
          </a:xfrm>
          <a:prstGeom prst="rect">
            <a:avLst/>
          </a:prstGeom>
          <a:solidFill>
            <a:srgbClr val="99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13B1D88-303B-4963-B486-D8D264C7476F}"/>
              </a:ext>
            </a:extLst>
          </p:cNvPr>
          <p:cNvGrpSpPr/>
          <p:nvPr/>
        </p:nvGrpSpPr>
        <p:grpSpPr>
          <a:xfrm>
            <a:off x="11578957" y="2594166"/>
            <a:ext cx="928914" cy="1428593"/>
            <a:chOff x="3782784" y="2044004"/>
            <a:chExt cx="928914" cy="1428593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D725CC0-F660-480F-96CD-72473DFF0E32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85BE6AB-9F71-4055-9351-3E3FB8B05D6A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3</a:t>
              </a:r>
              <a:endParaRPr lang="en-NZ" sz="4800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82479E2-9C24-46F9-9BB2-AB38C87F98AB}"/>
              </a:ext>
            </a:extLst>
          </p:cNvPr>
          <p:cNvSpPr txBox="1"/>
          <p:nvPr/>
        </p:nvSpPr>
        <p:spPr>
          <a:xfrm>
            <a:off x="277227" y="4566586"/>
            <a:ext cx="1029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does the number five quarters live on this number line?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8AC7D9E-67CA-40BC-BC23-194D49B28FC7}"/>
              </a:ext>
            </a:extLst>
          </p:cNvPr>
          <p:cNvGrpSpPr/>
          <p:nvPr/>
        </p:nvGrpSpPr>
        <p:grpSpPr>
          <a:xfrm>
            <a:off x="1811629" y="2772417"/>
            <a:ext cx="928914" cy="1611913"/>
            <a:chOff x="3782784" y="2044004"/>
            <a:chExt cx="928914" cy="1611913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E3C9397-BBA4-47B4-A678-8D05C715DC44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B22ABFBF-A662-4BAC-A10C-F77B3C1096B0}"/>
                    </a:ext>
                  </a:extLst>
                </p:cNvPr>
                <p:cNvSpPr txBox="1"/>
                <p:nvPr/>
              </p:nvSpPr>
              <p:spPr>
                <a:xfrm>
                  <a:off x="3782784" y="2641600"/>
                  <a:ext cx="928914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200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200" i="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B22ABFBF-A662-4BAC-A10C-F77B3C1096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2784" y="2641600"/>
                  <a:ext cx="928914" cy="101431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7FDE774A-4186-4A09-A6CB-6B0F5FF189F4}"/>
              </a:ext>
            </a:extLst>
          </p:cNvPr>
          <p:cNvSpPr/>
          <p:nvPr/>
        </p:nvSpPr>
        <p:spPr>
          <a:xfrm>
            <a:off x="362856" y="1851339"/>
            <a:ext cx="956611" cy="518343"/>
          </a:xfrm>
          <a:prstGeom prst="rect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0BEAAC7-AAB8-4C57-8D43-B3AE5AC1F9C9}"/>
              </a:ext>
            </a:extLst>
          </p:cNvPr>
          <p:cNvSpPr/>
          <p:nvPr/>
        </p:nvSpPr>
        <p:spPr>
          <a:xfrm>
            <a:off x="1319467" y="1849780"/>
            <a:ext cx="956611" cy="518343"/>
          </a:xfrm>
          <a:prstGeom prst="rect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63589D9-0536-4304-B04D-EE3381053A7A}"/>
              </a:ext>
            </a:extLst>
          </p:cNvPr>
          <p:cNvSpPr/>
          <p:nvPr/>
        </p:nvSpPr>
        <p:spPr>
          <a:xfrm>
            <a:off x="2276021" y="1848678"/>
            <a:ext cx="956611" cy="518343"/>
          </a:xfrm>
          <a:prstGeom prst="rect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950576A-28E4-47A9-BC94-052FC62993E6}"/>
              </a:ext>
            </a:extLst>
          </p:cNvPr>
          <p:cNvGrpSpPr/>
          <p:nvPr/>
        </p:nvGrpSpPr>
        <p:grpSpPr>
          <a:xfrm>
            <a:off x="2824908" y="2772417"/>
            <a:ext cx="928914" cy="1623725"/>
            <a:chOff x="3827104" y="2044004"/>
            <a:chExt cx="928914" cy="1623725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F48A237-463D-40B9-88A1-42E1260C4BE9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02F587D3-2255-42EE-8DBB-871D93F117F5}"/>
                    </a:ext>
                  </a:extLst>
                </p:cNvPr>
                <p:cNvSpPr txBox="1"/>
                <p:nvPr/>
              </p:nvSpPr>
              <p:spPr>
                <a:xfrm>
                  <a:off x="3827104" y="2653412"/>
                  <a:ext cx="928914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02F587D3-2255-42EE-8DBB-871D93F117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27104" y="2653412"/>
                  <a:ext cx="928914" cy="101431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87091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18" grpId="0" animBg="1"/>
      <p:bldP spid="34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0E7EE0A-C830-4AD2-A63C-6DC023AF9A8A}"/>
              </a:ext>
            </a:extLst>
          </p:cNvPr>
          <p:cNvSpPr txBox="1"/>
          <p:nvPr/>
        </p:nvSpPr>
        <p:spPr>
          <a:xfrm>
            <a:off x="362857" y="556418"/>
            <a:ext cx="10296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Five quarters </a:t>
            </a:r>
            <a:r>
              <a:rPr lang="en-US" sz="2400" b="0" dirty="0"/>
              <a:t>is here, one quarter more than one whole. </a:t>
            </a:r>
          </a:p>
          <a:p>
            <a:r>
              <a:rPr lang="en-US" sz="2400" b="0" dirty="0"/>
              <a:t>Five quarters is five copies of one quarter.</a:t>
            </a:r>
          </a:p>
          <a:p>
            <a:endParaRPr lang="en-US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AF9E48-5568-47FE-A265-F5E4113FF825}"/>
              </a:ext>
            </a:extLst>
          </p:cNvPr>
          <p:cNvSpPr/>
          <p:nvPr/>
        </p:nvSpPr>
        <p:spPr>
          <a:xfrm>
            <a:off x="362857" y="2483600"/>
            <a:ext cx="3884384" cy="518343"/>
          </a:xfrm>
          <a:prstGeom prst="rect">
            <a:avLst/>
          </a:prstGeom>
          <a:solidFill>
            <a:srgbClr val="99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1AA4BF5-59C2-47A1-87D5-03359BC3CB2B}"/>
              </a:ext>
            </a:extLst>
          </p:cNvPr>
          <p:cNvCxnSpPr>
            <a:cxnSpLocks/>
          </p:cNvCxnSpPr>
          <p:nvPr/>
        </p:nvCxnSpPr>
        <p:spPr>
          <a:xfrm>
            <a:off x="277227" y="3135082"/>
            <a:ext cx="119825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0E517AF1-8AA5-4EFF-8C9B-8D108497805C}"/>
              </a:ext>
            </a:extLst>
          </p:cNvPr>
          <p:cNvGrpSpPr/>
          <p:nvPr/>
        </p:nvGrpSpPr>
        <p:grpSpPr>
          <a:xfrm>
            <a:off x="3782784" y="2784229"/>
            <a:ext cx="928914" cy="1428593"/>
            <a:chOff x="3782784" y="2044004"/>
            <a:chExt cx="928914" cy="142859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B115D3F-8EE1-45A1-93F8-96701B83E236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06283CB-A6E4-4605-AACC-D011E906273E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1</a:t>
              </a:r>
              <a:endParaRPr lang="en-NZ" sz="4800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C5225D9-8348-4C0A-BB96-00431AD5DBC4}"/>
              </a:ext>
            </a:extLst>
          </p:cNvPr>
          <p:cNvGrpSpPr/>
          <p:nvPr/>
        </p:nvGrpSpPr>
        <p:grpSpPr>
          <a:xfrm>
            <a:off x="-101601" y="2740632"/>
            <a:ext cx="928914" cy="1428593"/>
            <a:chOff x="3782784" y="2044004"/>
            <a:chExt cx="928914" cy="142859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C5283A0-C5A5-4F6E-8358-ECF3C719C325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5782057-43E1-46B3-ADDE-57746DD7E10D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0</a:t>
              </a:r>
              <a:endParaRPr lang="en-NZ" sz="4800" dirty="0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F140759A-2833-40EF-A703-19E03D95C8E5}"/>
              </a:ext>
            </a:extLst>
          </p:cNvPr>
          <p:cNvSpPr/>
          <p:nvPr/>
        </p:nvSpPr>
        <p:spPr>
          <a:xfrm>
            <a:off x="4247241" y="2478493"/>
            <a:ext cx="3884384" cy="518343"/>
          </a:xfrm>
          <a:prstGeom prst="rect">
            <a:avLst/>
          </a:prstGeom>
          <a:solidFill>
            <a:srgbClr val="99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951AF0C-9DE9-403A-9C91-1D7FDB8AA94B}"/>
              </a:ext>
            </a:extLst>
          </p:cNvPr>
          <p:cNvGrpSpPr/>
          <p:nvPr/>
        </p:nvGrpSpPr>
        <p:grpSpPr>
          <a:xfrm>
            <a:off x="7667169" y="2667528"/>
            <a:ext cx="928914" cy="1428593"/>
            <a:chOff x="3782784" y="2044004"/>
            <a:chExt cx="928914" cy="1428593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667D28F-3328-4888-943D-885604D1ED8C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1231629-A7AD-4D51-9CBA-4682FF7AFC05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2</a:t>
              </a:r>
              <a:endParaRPr lang="en-NZ" sz="4800" dirty="0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1DC3ABC5-95B0-4106-BD35-355BCBBCBD90}"/>
              </a:ext>
            </a:extLst>
          </p:cNvPr>
          <p:cNvSpPr/>
          <p:nvPr/>
        </p:nvSpPr>
        <p:spPr>
          <a:xfrm>
            <a:off x="8159030" y="2486698"/>
            <a:ext cx="3884384" cy="518343"/>
          </a:xfrm>
          <a:prstGeom prst="rect">
            <a:avLst/>
          </a:prstGeom>
          <a:solidFill>
            <a:srgbClr val="99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13B1D88-303B-4963-B486-D8D264C7476F}"/>
              </a:ext>
            </a:extLst>
          </p:cNvPr>
          <p:cNvGrpSpPr/>
          <p:nvPr/>
        </p:nvGrpSpPr>
        <p:grpSpPr>
          <a:xfrm>
            <a:off x="11578957" y="2594166"/>
            <a:ext cx="928914" cy="1428593"/>
            <a:chOff x="3782784" y="2044004"/>
            <a:chExt cx="928914" cy="1428593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D725CC0-F660-480F-96CD-72473DFF0E32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85BE6AB-9F71-4055-9351-3E3FB8B05D6A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3</a:t>
              </a:r>
              <a:endParaRPr lang="en-NZ" sz="4800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8AC7D9E-67CA-40BC-BC23-194D49B28FC7}"/>
              </a:ext>
            </a:extLst>
          </p:cNvPr>
          <p:cNvGrpSpPr/>
          <p:nvPr/>
        </p:nvGrpSpPr>
        <p:grpSpPr>
          <a:xfrm>
            <a:off x="1811629" y="2772417"/>
            <a:ext cx="928914" cy="1611913"/>
            <a:chOff x="3782784" y="2044004"/>
            <a:chExt cx="928914" cy="1611913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E3C9397-BBA4-47B4-A678-8D05C715DC44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B22ABFBF-A662-4BAC-A10C-F77B3C1096B0}"/>
                    </a:ext>
                  </a:extLst>
                </p:cNvPr>
                <p:cNvSpPr txBox="1"/>
                <p:nvPr/>
              </p:nvSpPr>
              <p:spPr>
                <a:xfrm>
                  <a:off x="3782784" y="2641600"/>
                  <a:ext cx="928914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200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NZ" sz="3200" i="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B22ABFBF-A662-4BAC-A10C-F77B3C1096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2784" y="2641600"/>
                  <a:ext cx="928914" cy="101431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7FDE774A-4186-4A09-A6CB-6B0F5FF189F4}"/>
              </a:ext>
            </a:extLst>
          </p:cNvPr>
          <p:cNvSpPr/>
          <p:nvPr/>
        </p:nvSpPr>
        <p:spPr>
          <a:xfrm>
            <a:off x="362856" y="1851339"/>
            <a:ext cx="956611" cy="518343"/>
          </a:xfrm>
          <a:prstGeom prst="rect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0BEAAC7-AAB8-4C57-8D43-B3AE5AC1F9C9}"/>
              </a:ext>
            </a:extLst>
          </p:cNvPr>
          <p:cNvSpPr/>
          <p:nvPr/>
        </p:nvSpPr>
        <p:spPr>
          <a:xfrm>
            <a:off x="1319467" y="1849780"/>
            <a:ext cx="956611" cy="518343"/>
          </a:xfrm>
          <a:prstGeom prst="rect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63589D9-0536-4304-B04D-EE3381053A7A}"/>
              </a:ext>
            </a:extLst>
          </p:cNvPr>
          <p:cNvSpPr/>
          <p:nvPr/>
        </p:nvSpPr>
        <p:spPr>
          <a:xfrm>
            <a:off x="2276021" y="1848678"/>
            <a:ext cx="956611" cy="518343"/>
          </a:xfrm>
          <a:prstGeom prst="rect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950576A-28E4-47A9-BC94-052FC62993E6}"/>
              </a:ext>
            </a:extLst>
          </p:cNvPr>
          <p:cNvGrpSpPr/>
          <p:nvPr/>
        </p:nvGrpSpPr>
        <p:grpSpPr>
          <a:xfrm>
            <a:off x="2824908" y="2772417"/>
            <a:ext cx="928914" cy="1623725"/>
            <a:chOff x="3827104" y="2044004"/>
            <a:chExt cx="928914" cy="1623725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F48A237-463D-40B9-88A1-42E1260C4BE9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02F587D3-2255-42EE-8DBB-871D93F117F5}"/>
                    </a:ext>
                  </a:extLst>
                </p:cNvPr>
                <p:cNvSpPr txBox="1"/>
                <p:nvPr/>
              </p:nvSpPr>
              <p:spPr>
                <a:xfrm>
                  <a:off x="3827104" y="2653412"/>
                  <a:ext cx="928914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02F587D3-2255-42EE-8DBB-871D93F117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27104" y="2653412"/>
                  <a:ext cx="928914" cy="101431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0279AFC7-E767-47ED-A7AB-2A5BC0BB6B5C}"/>
              </a:ext>
            </a:extLst>
          </p:cNvPr>
          <p:cNvSpPr/>
          <p:nvPr/>
        </p:nvSpPr>
        <p:spPr>
          <a:xfrm>
            <a:off x="3245045" y="1848678"/>
            <a:ext cx="956611" cy="518343"/>
          </a:xfrm>
          <a:prstGeom prst="rect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EEA6044-4623-4930-9B43-7EC4163E473E}"/>
              </a:ext>
            </a:extLst>
          </p:cNvPr>
          <p:cNvSpPr/>
          <p:nvPr/>
        </p:nvSpPr>
        <p:spPr>
          <a:xfrm>
            <a:off x="4201949" y="1848678"/>
            <a:ext cx="956611" cy="518343"/>
          </a:xfrm>
          <a:prstGeom prst="rect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942C18D-0BB7-44DD-AAA2-80D6BAB1C295}"/>
              </a:ext>
            </a:extLst>
          </p:cNvPr>
          <p:cNvGrpSpPr/>
          <p:nvPr/>
        </p:nvGrpSpPr>
        <p:grpSpPr>
          <a:xfrm>
            <a:off x="4711698" y="2784229"/>
            <a:ext cx="928914" cy="1633727"/>
            <a:chOff x="3827104" y="2044004"/>
            <a:chExt cx="928914" cy="1633727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E5936BF-97FD-4B40-AB83-688BF7B6048D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726149CD-23E0-493A-9A91-D95EE15F25B8}"/>
                    </a:ext>
                  </a:extLst>
                </p:cNvPr>
                <p:cNvSpPr txBox="1"/>
                <p:nvPr/>
              </p:nvSpPr>
              <p:spPr>
                <a:xfrm>
                  <a:off x="3827104" y="2653412"/>
                  <a:ext cx="928914" cy="10243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726149CD-23E0-493A-9A91-D95EE15F25B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27104" y="2653412"/>
                  <a:ext cx="928914" cy="102431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9452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0E7EE0A-C830-4AD2-A63C-6DC023AF9A8A}"/>
              </a:ext>
            </a:extLst>
          </p:cNvPr>
          <p:cNvSpPr txBox="1"/>
          <p:nvPr/>
        </p:nvSpPr>
        <p:spPr>
          <a:xfrm>
            <a:off x="362857" y="556418"/>
            <a:ext cx="1029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Let’s use the blue rod as the whole.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AF9E48-5568-47FE-A265-F5E4113FF825}"/>
              </a:ext>
            </a:extLst>
          </p:cNvPr>
          <p:cNvSpPr/>
          <p:nvPr/>
        </p:nvSpPr>
        <p:spPr>
          <a:xfrm>
            <a:off x="362856" y="2483600"/>
            <a:ext cx="4450431" cy="51834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1AA4BF5-59C2-47A1-87D5-03359BC3CB2B}"/>
              </a:ext>
            </a:extLst>
          </p:cNvPr>
          <p:cNvCxnSpPr>
            <a:cxnSpLocks/>
          </p:cNvCxnSpPr>
          <p:nvPr/>
        </p:nvCxnSpPr>
        <p:spPr>
          <a:xfrm>
            <a:off x="277227" y="3135082"/>
            <a:ext cx="119825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0E517AF1-8AA5-4EFF-8C9B-8D108497805C}"/>
              </a:ext>
            </a:extLst>
          </p:cNvPr>
          <p:cNvGrpSpPr/>
          <p:nvPr/>
        </p:nvGrpSpPr>
        <p:grpSpPr>
          <a:xfrm>
            <a:off x="4362446" y="2758111"/>
            <a:ext cx="928914" cy="1428593"/>
            <a:chOff x="3782784" y="2044004"/>
            <a:chExt cx="928914" cy="142859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B115D3F-8EE1-45A1-93F8-96701B83E236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06283CB-A6E4-4605-AACC-D011E906273E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1</a:t>
              </a:r>
              <a:endParaRPr lang="en-NZ" sz="4800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C5225D9-8348-4C0A-BB96-00431AD5DBC4}"/>
              </a:ext>
            </a:extLst>
          </p:cNvPr>
          <p:cNvGrpSpPr/>
          <p:nvPr/>
        </p:nvGrpSpPr>
        <p:grpSpPr>
          <a:xfrm>
            <a:off x="-101601" y="2740632"/>
            <a:ext cx="928914" cy="1428593"/>
            <a:chOff x="3782784" y="2044004"/>
            <a:chExt cx="928914" cy="142859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C5283A0-C5A5-4F6E-8358-ECF3C719C325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5782057-43E1-46B3-ADDE-57746DD7E10D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0</a:t>
              </a:r>
              <a:endParaRPr lang="en-NZ" sz="4800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951AF0C-9DE9-403A-9C91-1D7FDB8AA94B}"/>
              </a:ext>
            </a:extLst>
          </p:cNvPr>
          <p:cNvGrpSpPr/>
          <p:nvPr/>
        </p:nvGrpSpPr>
        <p:grpSpPr>
          <a:xfrm>
            <a:off x="8807702" y="2641410"/>
            <a:ext cx="928914" cy="1428593"/>
            <a:chOff x="3782784" y="2044004"/>
            <a:chExt cx="928914" cy="1428593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667D28F-3328-4888-943D-885604D1ED8C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1231629-A7AD-4D51-9CBA-4682FF7AFC05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2</a:t>
              </a:r>
              <a:endParaRPr lang="en-NZ" sz="4800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13B1D88-303B-4963-B486-D8D264C7476F}"/>
              </a:ext>
            </a:extLst>
          </p:cNvPr>
          <p:cNvGrpSpPr/>
          <p:nvPr/>
        </p:nvGrpSpPr>
        <p:grpSpPr>
          <a:xfrm>
            <a:off x="13267505" y="2621013"/>
            <a:ext cx="928914" cy="1428593"/>
            <a:chOff x="3782784" y="2044004"/>
            <a:chExt cx="928914" cy="1428593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D725CC0-F660-480F-96CD-72473DFF0E32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85BE6AB-9F71-4055-9351-3E3FB8B05D6A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3</a:t>
              </a:r>
              <a:endParaRPr lang="en-NZ" sz="4800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82479E2-9C24-46F9-9BB2-AB38C87F98AB}"/>
              </a:ext>
            </a:extLst>
          </p:cNvPr>
          <p:cNvSpPr txBox="1"/>
          <p:nvPr/>
        </p:nvSpPr>
        <p:spPr>
          <a:xfrm>
            <a:off x="277227" y="4566586"/>
            <a:ext cx="1029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does the number one third go on this number line?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854928-4DC1-4D9C-899C-3B84997EC51F}"/>
              </a:ext>
            </a:extLst>
          </p:cNvPr>
          <p:cNvSpPr/>
          <p:nvPr/>
        </p:nvSpPr>
        <p:spPr>
          <a:xfrm>
            <a:off x="4821727" y="2483600"/>
            <a:ext cx="4450431" cy="51834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9D70CAF-2885-4B9E-841E-281CC03CA6DC}"/>
              </a:ext>
            </a:extLst>
          </p:cNvPr>
          <p:cNvSpPr/>
          <p:nvPr/>
        </p:nvSpPr>
        <p:spPr>
          <a:xfrm>
            <a:off x="9269570" y="2483600"/>
            <a:ext cx="4450431" cy="51834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0159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3" grpId="0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0E7EE0A-C830-4AD2-A63C-6DC023AF9A8A}"/>
              </a:ext>
            </a:extLst>
          </p:cNvPr>
          <p:cNvSpPr txBox="1"/>
          <p:nvPr/>
        </p:nvSpPr>
        <p:spPr>
          <a:xfrm>
            <a:off x="362857" y="556418"/>
            <a:ext cx="10296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One third</a:t>
            </a:r>
            <a:r>
              <a:rPr lang="en-US" sz="2400" b="0" dirty="0"/>
              <a:t> is here. </a:t>
            </a:r>
          </a:p>
          <a:p>
            <a:r>
              <a:rPr lang="en-US" sz="2400" b="0" dirty="0"/>
              <a:t>We use the length o</a:t>
            </a:r>
            <a:r>
              <a:rPr lang="en-US" sz="2400" dirty="0"/>
              <a:t>f one to find out where a fraction is.</a:t>
            </a:r>
            <a:r>
              <a:rPr lang="en-US" sz="2400" b="0" dirty="0"/>
              <a:t>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AF9E48-5568-47FE-A265-F5E4113FF825}"/>
              </a:ext>
            </a:extLst>
          </p:cNvPr>
          <p:cNvSpPr/>
          <p:nvPr/>
        </p:nvSpPr>
        <p:spPr>
          <a:xfrm>
            <a:off x="362856" y="2483600"/>
            <a:ext cx="4450431" cy="51834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1AA4BF5-59C2-47A1-87D5-03359BC3CB2B}"/>
              </a:ext>
            </a:extLst>
          </p:cNvPr>
          <p:cNvCxnSpPr>
            <a:cxnSpLocks/>
          </p:cNvCxnSpPr>
          <p:nvPr/>
        </p:nvCxnSpPr>
        <p:spPr>
          <a:xfrm>
            <a:off x="277227" y="3135082"/>
            <a:ext cx="119825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0E517AF1-8AA5-4EFF-8C9B-8D108497805C}"/>
              </a:ext>
            </a:extLst>
          </p:cNvPr>
          <p:cNvGrpSpPr/>
          <p:nvPr/>
        </p:nvGrpSpPr>
        <p:grpSpPr>
          <a:xfrm>
            <a:off x="4362446" y="2758111"/>
            <a:ext cx="928914" cy="1428593"/>
            <a:chOff x="3782784" y="2044004"/>
            <a:chExt cx="928914" cy="142859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B115D3F-8EE1-45A1-93F8-96701B83E236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06283CB-A6E4-4605-AACC-D011E906273E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1</a:t>
              </a:r>
              <a:endParaRPr lang="en-NZ" sz="4800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C5225D9-8348-4C0A-BB96-00431AD5DBC4}"/>
              </a:ext>
            </a:extLst>
          </p:cNvPr>
          <p:cNvGrpSpPr/>
          <p:nvPr/>
        </p:nvGrpSpPr>
        <p:grpSpPr>
          <a:xfrm>
            <a:off x="-101601" y="2740632"/>
            <a:ext cx="928914" cy="1428593"/>
            <a:chOff x="3782784" y="2044004"/>
            <a:chExt cx="928914" cy="142859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C5283A0-C5A5-4F6E-8358-ECF3C719C325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5782057-43E1-46B3-ADDE-57746DD7E10D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0</a:t>
              </a:r>
              <a:endParaRPr lang="en-NZ" sz="4800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951AF0C-9DE9-403A-9C91-1D7FDB8AA94B}"/>
              </a:ext>
            </a:extLst>
          </p:cNvPr>
          <p:cNvGrpSpPr/>
          <p:nvPr/>
        </p:nvGrpSpPr>
        <p:grpSpPr>
          <a:xfrm>
            <a:off x="8807702" y="2641410"/>
            <a:ext cx="928914" cy="1428593"/>
            <a:chOff x="3782784" y="2044004"/>
            <a:chExt cx="928914" cy="1428593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667D28F-3328-4888-943D-885604D1ED8C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1231629-A7AD-4D51-9CBA-4682FF7AFC05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2</a:t>
              </a:r>
              <a:endParaRPr lang="en-NZ" sz="4800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13B1D88-303B-4963-B486-D8D264C7476F}"/>
              </a:ext>
            </a:extLst>
          </p:cNvPr>
          <p:cNvGrpSpPr/>
          <p:nvPr/>
        </p:nvGrpSpPr>
        <p:grpSpPr>
          <a:xfrm>
            <a:off x="13267505" y="2621013"/>
            <a:ext cx="928914" cy="1428593"/>
            <a:chOff x="3782784" y="2044004"/>
            <a:chExt cx="928914" cy="1428593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D725CC0-F660-480F-96CD-72473DFF0E32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85BE6AB-9F71-4055-9351-3E3FB8B05D6A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3</a:t>
              </a:r>
              <a:endParaRPr lang="en-NZ" sz="4800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82479E2-9C24-46F9-9BB2-AB38C87F98AB}"/>
              </a:ext>
            </a:extLst>
          </p:cNvPr>
          <p:cNvSpPr txBox="1"/>
          <p:nvPr/>
        </p:nvSpPr>
        <p:spPr>
          <a:xfrm>
            <a:off x="277227" y="4566586"/>
            <a:ext cx="1029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does the number two thirds go on this number line?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854928-4DC1-4D9C-899C-3B84997EC51F}"/>
              </a:ext>
            </a:extLst>
          </p:cNvPr>
          <p:cNvSpPr/>
          <p:nvPr/>
        </p:nvSpPr>
        <p:spPr>
          <a:xfrm>
            <a:off x="4821727" y="2483600"/>
            <a:ext cx="4450431" cy="51834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9D70CAF-2885-4B9E-841E-281CC03CA6DC}"/>
              </a:ext>
            </a:extLst>
          </p:cNvPr>
          <p:cNvSpPr/>
          <p:nvPr/>
        </p:nvSpPr>
        <p:spPr>
          <a:xfrm>
            <a:off x="9269570" y="2483600"/>
            <a:ext cx="4450431" cy="51834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DC5FF60-C199-4821-82A0-080A97CB8478}"/>
              </a:ext>
            </a:extLst>
          </p:cNvPr>
          <p:cNvSpPr/>
          <p:nvPr/>
        </p:nvSpPr>
        <p:spPr>
          <a:xfrm>
            <a:off x="362856" y="1851339"/>
            <a:ext cx="1485399" cy="518343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B30FB9A-4775-4E16-BAE7-CC788FEBCABB}"/>
              </a:ext>
            </a:extLst>
          </p:cNvPr>
          <p:cNvGrpSpPr/>
          <p:nvPr/>
        </p:nvGrpSpPr>
        <p:grpSpPr>
          <a:xfrm>
            <a:off x="1387485" y="2706381"/>
            <a:ext cx="928914" cy="1611913"/>
            <a:chOff x="3782784" y="2044004"/>
            <a:chExt cx="928914" cy="1611913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9B58FA9-048B-40E8-82AE-2F7DFC9B5561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E22D2FFC-1273-4B24-862E-579308690B6C}"/>
                    </a:ext>
                  </a:extLst>
                </p:cNvPr>
                <p:cNvSpPr txBox="1"/>
                <p:nvPr/>
              </p:nvSpPr>
              <p:spPr>
                <a:xfrm>
                  <a:off x="3782784" y="2641600"/>
                  <a:ext cx="928914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200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E22D2FFC-1273-4B24-862E-579308690B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2784" y="2641600"/>
                  <a:ext cx="928914" cy="101431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87803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0E7EE0A-C830-4AD2-A63C-6DC023AF9A8A}"/>
              </a:ext>
            </a:extLst>
          </p:cNvPr>
          <p:cNvSpPr txBox="1"/>
          <p:nvPr/>
        </p:nvSpPr>
        <p:spPr>
          <a:xfrm>
            <a:off x="362857" y="556418"/>
            <a:ext cx="10296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Two thirds</a:t>
            </a:r>
            <a:r>
              <a:rPr lang="en-US" sz="2400" b="0" dirty="0"/>
              <a:t> is here. </a:t>
            </a:r>
          </a:p>
          <a:p>
            <a:r>
              <a:rPr lang="en-US" sz="2400" b="0" dirty="0"/>
              <a:t>It is two copies of one third</a:t>
            </a:r>
            <a:r>
              <a:rPr lang="en-US" sz="2400" dirty="0"/>
              <a:t>.</a:t>
            </a:r>
            <a:r>
              <a:rPr lang="en-US" sz="2400" b="0" dirty="0"/>
              <a:t>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AF9E48-5568-47FE-A265-F5E4113FF825}"/>
              </a:ext>
            </a:extLst>
          </p:cNvPr>
          <p:cNvSpPr/>
          <p:nvPr/>
        </p:nvSpPr>
        <p:spPr>
          <a:xfrm>
            <a:off x="362856" y="2483600"/>
            <a:ext cx="4450431" cy="51834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1AA4BF5-59C2-47A1-87D5-03359BC3CB2B}"/>
              </a:ext>
            </a:extLst>
          </p:cNvPr>
          <p:cNvCxnSpPr>
            <a:cxnSpLocks/>
          </p:cNvCxnSpPr>
          <p:nvPr/>
        </p:nvCxnSpPr>
        <p:spPr>
          <a:xfrm>
            <a:off x="277227" y="3135082"/>
            <a:ext cx="119825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0E517AF1-8AA5-4EFF-8C9B-8D108497805C}"/>
              </a:ext>
            </a:extLst>
          </p:cNvPr>
          <p:cNvGrpSpPr/>
          <p:nvPr/>
        </p:nvGrpSpPr>
        <p:grpSpPr>
          <a:xfrm>
            <a:off x="4362446" y="2758111"/>
            <a:ext cx="928914" cy="1428593"/>
            <a:chOff x="3782784" y="2044004"/>
            <a:chExt cx="928914" cy="142859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B115D3F-8EE1-45A1-93F8-96701B83E236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06283CB-A6E4-4605-AACC-D011E906273E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1</a:t>
              </a:r>
              <a:endParaRPr lang="en-NZ" sz="4800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C5225D9-8348-4C0A-BB96-00431AD5DBC4}"/>
              </a:ext>
            </a:extLst>
          </p:cNvPr>
          <p:cNvGrpSpPr/>
          <p:nvPr/>
        </p:nvGrpSpPr>
        <p:grpSpPr>
          <a:xfrm>
            <a:off x="-101601" y="2740632"/>
            <a:ext cx="928914" cy="1428593"/>
            <a:chOff x="3782784" y="2044004"/>
            <a:chExt cx="928914" cy="142859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C5283A0-C5A5-4F6E-8358-ECF3C719C325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5782057-43E1-46B3-ADDE-57746DD7E10D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0</a:t>
              </a:r>
              <a:endParaRPr lang="en-NZ" sz="4800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951AF0C-9DE9-403A-9C91-1D7FDB8AA94B}"/>
              </a:ext>
            </a:extLst>
          </p:cNvPr>
          <p:cNvGrpSpPr/>
          <p:nvPr/>
        </p:nvGrpSpPr>
        <p:grpSpPr>
          <a:xfrm>
            <a:off x="8807702" y="2641410"/>
            <a:ext cx="928914" cy="1428593"/>
            <a:chOff x="3782784" y="2044004"/>
            <a:chExt cx="928914" cy="1428593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667D28F-3328-4888-943D-885604D1ED8C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1231629-A7AD-4D51-9CBA-4682FF7AFC05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2</a:t>
              </a:r>
              <a:endParaRPr lang="en-NZ" sz="4800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13B1D88-303B-4963-B486-D8D264C7476F}"/>
              </a:ext>
            </a:extLst>
          </p:cNvPr>
          <p:cNvGrpSpPr/>
          <p:nvPr/>
        </p:nvGrpSpPr>
        <p:grpSpPr>
          <a:xfrm>
            <a:off x="13267505" y="2621013"/>
            <a:ext cx="928914" cy="1428593"/>
            <a:chOff x="3782784" y="2044004"/>
            <a:chExt cx="928914" cy="1428593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D725CC0-F660-480F-96CD-72473DFF0E32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85BE6AB-9F71-4055-9351-3E3FB8B05D6A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3</a:t>
              </a:r>
              <a:endParaRPr lang="en-NZ" sz="4800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82479E2-9C24-46F9-9BB2-AB38C87F98AB}"/>
              </a:ext>
            </a:extLst>
          </p:cNvPr>
          <p:cNvSpPr txBox="1"/>
          <p:nvPr/>
        </p:nvSpPr>
        <p:spPr>
          <a:xfrm>
            <a:off x="277227" y="4566586"/>
            <a:ext cx="1029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does the number six thirds go on this number line?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854928-4DC1-4D9C-899C-3B84997EC51F}"/>
              </a:ext>
            </a:extLst>
          </p:cNvPr>
          <p:cNvSpPr/>
          <p:nvPr/>
        </p:nvSpPr>
        <p:spPr>
          <a:xfrm>
            <a:off x="4821727" y="2483600"/>
            <a:ext cx="4450431" cy="51834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9D70CAF-2885-4B9E-841E-281CC03CA6DC}"/>
              </a:ext>
            </a:extLst>
          </p:cNvPr>
          <p:cNvSpPr/>
          <p:nvPr/>
        </p:nvSpPr>
        <p:spPr>
          <a:xfrm>
            <a:off x="9269570" y="2483600"/>
            <a:ext cx="4450431" cy="51834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DC5FF60-C199-4821-82A0-080A97CB8478}"/>
              </a:ext>
            </a:extLst>
          </p:cNvPr>
          <p:cNvSpPr/>
          <p:nvPr/>
        </p:nvSpPr>
        <p:spPr>
          <a:xfrm>
            <a:off x="362856" y="1851339"/>
            <a:ext cx="1485399" cy="518343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B30FB9A-4775-4E16-BAE7-CC788FEBCABB}"/>
              </a:ext>
            </a:extLst>
          </p:cNvPr>
          <p:cNvGrpSpPr/>
          <p:nvPr/>
        </p:nvGrpSpPr>
        <p:grpSpPr>
          <a:xfrm>
            <a:off x="1387485" y="2706381"/>
            <a:ext cx="928914" cy="1611913"/>
            <a:chOff x="3782784" y="2044004"/>
            <a:chExt cx="928914" cy="1611913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9B58FA9-048B-40E8-82AE-2F7DFC9B5561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E22D2FFC-1273-4B24-862E-579308690B6C}"/>
                    </a:ext>
                  </a:extLst>
                </p:cNvPr>
                <p:cNvSpPr txBox="1"/>
                <p:nvPr/>
              </p:nvSpPr>
              <p:spPr>
                <a:xfrm>
                  <a:off x="3782784" y="2641600"/>
                  <a:ext cx="928914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200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E22D2FFC-1273-4B24-862E-579308690B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2784" y="2641600"/>
                  <a:ext cx="928914" cy="101431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AF0BC08D-0BE9-41A6-A261-F6EF631B84BC}"/>
              </a:ext>
            </a:extLst>
          </p:cNvPr>
          <p:cNvSpPr/>
          <p:nvPr/>
        </p:nvSpPr>
        <p:spPr>
          <a:xfrm>
            <a:off x="1856695" y="1851339"/>
            <a:ext cx="1485399" cy="518343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0D42A74-CE02-443E-B801-0392EA17B835}"/>
              </a:ext>
            </a:extLst>
          </p:cNvPr>
          <p:cNvGrpSpPr/>
          <p:nvPr/>
        </p:nvGrpSpPr>
        <p:grpSpPr>
          <a:xfrm>
            <a:off x="2881324" y="2706381"/>
            <a:ext cx="928914" cy="1611913"/>
            <a:chOff x="3782784" y="2044004"/>
            <a:chExt cx="928914" cy="1611913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1603DB9-B148-43B9-A8CF-76C054477A12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C3ACC0F3-DC80-4B32-8B1C-576BB4CB574F}"/>
                    </a:ext>
                  </a:extLst>
                </p:cNvPr>
                <p:cNvSpPr txBox="1"/>
                <p:nvPr/>
              </p:nvSpPr>
              <p:spPr>
                <a:xfrm>
                  <a:off x="3782784" y="2641600"/>
                  <a:ext cx="928914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C3ACC0F3-DC80-4B32-8B1C-576BB4CB574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2784" y="2641600"/>
                  <a:ext cx="928914" cy="101431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06982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0E7EE0A-C830-4AD2-A63C-6DC023AF9A8A}"/>
              </a:ext>
            </a:extLst>
          </p:cNvPr>
          <p:cNvSpPr txBox="1"/>
          <p:nvPr/>
        </p:nvSpPr>
        <p:spPr>
          <a:xfrm>
            <a:off x="362857" y="556418"/>
            <a:ext cx="10296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Six thirds</a:t>
            </a:r>
            <a:r>
              <a:rPr lang="en-US" sz="2400" b="0" dirty="0"/>
              <a:t> is the same as two whole ones. </a:t>
            </a:r>
          </a:p>
          <a:p>
            <a:r>
              <a:rPr lang="en-US" sz="2400" b="0" dirty="0"/>
              <a:t>Two and six thirds are the same amount</a:t>
            </a:r>
            <a:r>
              <a:rPr lang="en-US" sz="2400" dirty="0"/>
              <a:t>.</a:t>
            </a:r>
            <a:r>
              <a:rPr lang="en-US" sz="2400" b="0" dirty="0"/>
              <a:t>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AF9E48-5568-47FE-A265-F5E4113FF825}"/>
              </a:ext>
            </a:extLst>
          </p:cNvPr>
          <p:cNvSpPr/>
          <p:nvPr/>
        </p:nvSpPr>
        <p:spPr>
          <a:xfrm>
            <a:off x="362856" y="2483600"/>
            <a:ext cx="4450431" cy="51834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1AA4BF5-59C2-47A1-87D5-03359BC3CB2B}"/>
              </a:ext>
            </a:extLst>
          </p:cNvPr>
          <p:cNvCxnSpPr>
            <a:cxnSpLocks/>
          </p:cNvCxnSpPr>
          <p:nvPr/>
        </p:nvCxnSpPr>
        <p:spPr>
          <a:xfrm>
            <a:off x="277227" y="3135082"/>
            <a:ext cx="119825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0E517AF1-8AA5-4EFF-8C9B-8D108497805C}"/>
              </a:ext>
            </a:extLst>
          </p:cNvPr>
          <p:cNvGrpSpPr/>
          <p:nvPr/>
        </p:nvGrpSpPr>
        <p:grpSpPr>
          <a:xfrm>
            <a:off x="4362446" y="2758111"/>
            <a:ext cx="928914" cy="1428593"/>
            <a:chOff x="3782784" y="2044004"/>
            <a:chExt cx="928914" cy="142859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B115D3F-8EE1-45A1-93F8-96701B83E236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06283CB-A6E4-4605-AACC-D011E906273E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1</a:t>
              </a:r>
              <a:endParaRPr lang="en-NZ" sz="4800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C5225D9-8348-4C0A-BB96-00431AD5DBC4}"/>
              </a:ext>
            </a:extLst>
          </p:cNvPr>
          <p:cNvGrpSpPr/>
          <p:nvPr/>
        </p:nvGrpSpPr>
        <p:grpSpPr>
          <a:xfrm>
            <a:off x="-101601" y="2740632"/>
            <a:ext cx="928914" cy="1428593"/>
            <a:chOff x="3782784" y="2044004"/>
            <a:chExt cx="928914" cy="142859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C5283A0-C5A5-4F6E-8358-ECF3C719C325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5782057-43E1-46B3-ADDE-57746DD7E10D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0</a:t>
              </a:r>
              <a:endParaRPr lang="en-NZ" sz="4800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951AF0C-9DE9-403A-9C91-1D7FDB8AA94B}"/>
              </a:ext>
            </a:extLst>
          </p:cNvPr>
          <p:cNvGrpSpPr/>
          <p:nvPr/>
        </p:nvGrpSpPr>
        <p:grpSpPr>
          <a:xfrm>
            <a:off x="8807702" y="2641410"/>
            <a:ext cx="928914" cy="1428593"/>
            <a:chOff x="3782784" y="2044004"/>
            <a:chExt cx="928914" cy="1428593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667D28F-3328-4888-943D-885604D1ED8C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1231629-A7AD-4D51-9CBA-4682FF7AFC05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2</a:t>
              </a:r>
              <a:endParaRPr lang="en-NZ" sz="4800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13B1D88-303B-4963-B486-D8D264C7476F}"/>
              </a:ext>
            </a:extLst>
          </p:cNvPr>
          <p:cNvGrpSpPr/>
          <p:nvPr/>
        </p:nvGrpSpPr>
        <p:grpSpPr>
          <a:xfrm>
            <a:off x="13267505" y="2621013"/>
            <a:ext cx="928914" cy="1428593"/>
            <a:chOff x="3782784" y="2044004"/>
            <a:chExt cx="928914" cy="1428593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D725CC0-F660-480F-96CD-72473DFF0E32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85BE6AB-9F71-4055-9351-3E3FB8B05D6A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3</a:t>
              </a:r>
              <a:endParaRPr lang="en-NZ" sz="4800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82479E2-9C24-46F9-9BB2-AB38C87F98AB}"/>
              </a:ext>
            </a:extLst>
          </p:cNvPr>
          <p:cNvSpPr txBox="1"/>
          <p:nvPr/>
        </p:nvSpPr>
        <p:spPr>
          <a:xfrm>
            <a:off x="277227" y="4566586"/>
            <a:ext cx="1029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does the number three sixths go on this number line?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854928-4DC1-4D9C-899C-3B84997EC51F}"/>
              </a:ext>
            </a:extLst>
          </p:cNvPr>
          <p:cNvSpPr/>
          <p:nvPr/>
        </p:nvSpPr>
        <p:spPr>
          <a:xfrm>
            <a:off x="4821727" y="2483600"/>
            <a:ext cx="4450431" cy="51834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9D70CAF-2885-4B9E-841E-281CC03CA6DC}"/>
              </a:ext>
            </a:extLst>
          </p:cNvPr>
          <p:cNvSpPr/>
          <p:nvPr/>
        </p:nvSpPr>
        <p:spPr>
          <a:xfrm>
            <a:off x="9269570" y="2483600"/>
            <a:ext cx="4450431" cy="51834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DC5FF60-C199-4821-82A0-080A97CB8478}"/>
              </a:ext>
            </a:extLst>
          </p:cNvPr>
          <p:cNvSpPr/>
          <p:nvPr/>
        </p:nvSpPr>
        <p:spPr>
          <a:xfrm>
            <a:off x="362856" y="1851339"/>
            <a:ext cx="1485399" cy="518343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B30FB9A-4775-4E16-BAE7-CC788FEBCABB}"/>
              </a:ext>
            </a:extLst>
          </p:cNvPr>
          <p:cNvGrpSpPr/>
          <p:nvPr/>
        </p:nvGrpSpPr>
        <p:grpSpPr>
          <a:xfrm>
            <a:off x="1435860" y="2706381"/>
            <a:ext cx="928914" cy="1575214"/>
            <a:chOff x="3831159" y="2044004"/>
            <a:chExt cx="928914" cy="1575214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9B58FA9-048B-40E8-82AE-2F7DFC9B5561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E22D2FFC-1273-4B24-862E-579308690B6C}"/>
                    </a:ext>
                  </a:extLst>
                </p:cNvPr>
                <p:cNvSpPr txBox="1"/>
                <p:nvPr/>
              </p:nvSpPr>
              <p:spPr>
                <a:xfrm>
                  <a:off x="3831159" y="2604901"/>
                  <a:ext cx="928914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200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E22D2FFC-1273-4B24-862E-579308690B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1159" y="2604901"/>
                  <a:ext cx="928914" cy="101431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AF0BC08D-0BE9-41A6-A261-F6EF631B84BC}"/>
              </a:ext>
            </a:extLst>
          </p:cNvPr>
          <p:cNvSpPr/>
          <p:nvPr/>
        </p:nvSpPr>
        <p:spPr>
          <a:xfrm>
            <a:off x="1856695" y="1851339"/>
            <a:ext cx="1485399" cy="518343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0D42A74-CE02-443E-B801-0392EA17B835}"/>
              </a:ext>
            </a:extLst>
          </p:cNvPr>
          <p:cNvGrpSpPr/>
          <p:nvPr/>
        </p:nvGrpSpPr>
        <p:grpSpPr>
          <a:xfrm>
            <a:off x="2913428" y="2706381"/>
            <a:ext cx="928914" cy="1601337"/>
            <a:chOff x="3814888" y="2044004"/>
            <a:chExt cx="928914" cy="1601337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1603DB9-B148-43B9-A8CF-76C054477A12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C3ACC0F3-DC80-4B32-8B1C-576BB4CB574F}"/>
                    </a:ext>
                  </a:extLst>
                </p:cNvPr>
                <p:cNvSpPr txBox="1"/>
                <p:nvPr/>
              </p:nvSpPr>
              <p:spPr>
                <a:xfrm>
                  <a:off x="3814888" y="2631024"/>
                  <a:ext cx="928914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C3ACC0F3-DC80-4B32-8B1C-576BB4CB574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4888" y="2631024"/>
                  <a:ext cx="928914" cy="101431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D077E7B4-B835-4DCE-8E3A-17E6F4A169D0}"/>
              </a:ext>
            </a:extLst>
          </p:cNvPr>
          <p:cNvSpPr/>
          <p:nvPr/>
        </p:nvSpPr>
        <p:spPr>
          <a:xfrm>
            <a:off x="3350534" y="1851339"/>
            <a:ext cx="1485399" cy="518343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744D35D-7DD2-41AD-B482-D2EAD58B927D}"/>
              </a:ext>
            </a:extLst>
          </p:cNvPr>
          <p:cNvSpPr/>
          <p:nvPr/>
        </p:nvSpPr>
        <p:spPr>
          <a:xfrm>
            <a:off x="4844711" y="1851806"/>
            <a:ext cx="1485399" cy="518343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4853EC3-E81C-4545-BC77-7AA4DEA91E46}"/>
              </a:ext>
            </a:extLst>
          </p:cNvPr>
          <p:cNvGrpSpPr/>
          <p:nvPr/>
        </p:nvGrpSpPr>
        <p:grpSpPr>
          <a:xfrm>
            <a:off x="5883472" y="2706381"/>
            <a:ext cx="928914" cy="1601337"/>
            <a:chOff x="3814888" y="2044004"/>
            <a:chExt cx="928914" cy="1601337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D061A8A-1685-4C48-8725-6B766A8830A9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27C2A191-4071-41D4-ADDF-AECBB4F069D5}"/>
                    </a:ext>
                  </a:extLst>
                </p:cNvPr>
                <p:cNvSpPr txBox="1"/>
                <p:nvPr/>
              </p:nvSpPr>
              <p:spPr>
                <a:xfrm>
                  <a:off x="3814888" y="2631024"/>
                  <a:ext cx="928914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27C2A191-4071-41D4-ADDF-AECBB4F069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4888" y="2631024"/>
                  <a:ext cx="928914" cy="101431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5FE8B5D9-EE8F-4791-8429-94FE1DE433B0}"/>
              </a:ext>
            </a:extLst>
          </p:cNvPr>
          <p:cNvSpPr/>
          <p:nvPr/>
        </p:nvSpPr>
        <p:spPr>
          <a:xfrm>
            <a:off x="6315825" y="1852057"/>
            <a:ext cx="1485399" cy="518343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456B45F-40AE-437C-8F79-8A70CA0A7854}"/>
              </a:ext>
            </a:extLst>
          </p:cNvPr>
          <p:cNvGrpSpPr/>
          <p:nvPr/>
        </p:nvGrpSpPr>
        <p:grpSpPr>
          <a:xfrm>
            <a:off x="7326947" y="2680258"/>
            <a:ext cx="928914" cy="1614545"/>
            <a:chOff x="3814888" y="2044004"/>
            <a:chExt cx="928914" cy="1614545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E298F42-A297-4092-B912-EA6A32649CCC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6857F978-1824-4A84-9048-DD1C3FD3A958}"/>
                    </a:ext>
                  </a:extLst>
                </p:cNvPr>
                <p:cNvSpPr txBox="1"/>
                <p:nvPr/>
              </p:nvSpPr>
              <p:spPr>
                <a:xfrm>
                  <a:off x="3814888" y="2631024"/>
                  <a:ext cx="928914" cy="10275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6857F978-1824-4A84-9048-DD1C3FD3A9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4888" y="2631024"/>
                  <a:ext cx="928914" cy="102752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2CC1B243-9D26-4FE4-9D2B-B5631EA632EB}"/>
              </a:ext>
            </a:extLst>
          </p:cNvPr>
          <p:cNvSpPr/>
          <p:nvPr/>
        </p:nvSpPr>
        <p:spPr>
          <a:xfrm>
            <a:off x="7808444" y="1851339"/>
            <a:ext cx="1485399" cy="518343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65A4A186-EE54-4BDE-AB7A-0E171C6AA6B1}"/>
                  </a:ext>
                </a:extLst>
              </p:cNvPr>
              <p:cNvSpPr txBox="1"/>
              <p:nvPr/>
            </p:nvSpPr>
            <p:spPr>
              <a:xfrm>
                <a:off x="8829386" y="3897096"/>
                <a:ext cx="928914" cy="10275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3200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3200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NZ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65A4A186-EE54-4BDE-AB7A-0E171C6AA6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9386" y="3897096"/>
                <a:ext cx="928914" cy="10275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234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 animBg="1"/>
      <p:bldP spid="40" grpId="0" animBg="1"/>
      <p:bldP spid="41" grpId="0" animBg="1"/>
      <p:bldP spid="45" grpId="0" animBg="1"/>
      <p:bldP spid="49" grpId="0" animBg="1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0E7EE0A-C830-4AD2-A63C-6DC023AF9A8A}"/>
              </a:ext>
            </a:extLst>
          </p:cNvPr>
          <p:cNvSpPr txBox="1"/>
          <p:nvPr/>
        </p:nvSpPr>
        <p:spPr>
          <a:xfrm>
            <a:off x="362857" y="556418"/>
            <a:ext cx="10296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Three sixths </a:t>
            </a:r>
            <a:r>
              <a:rPr lang="en-US" sz="2400" b="0" dirty="0"/>
              <a:t>is the same amount as one half. </a:t>
            </a:r>
          </a:p>
          <a:p>
            <a:r>
              <a:rPr lang="en-US" sz="2400" b="0" dirty="0"/>
              <a:t>One sixth is half of one third</a:t>
            </a:r>
            <a:r>
              <a:rPr lang="en-US" sz="2400" dirty="0"/>
              <a:t>.</a:t>
            </a:r>
            <a:r>
              <a:rPr lang="en-US" sz="2400" b="0" dirty="0"/>
              <a:t>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AF9E48-5568-47FE-A265-F5E4113FF825}"/>
              </a:ext>
            </a:extLst>
          </p:cNvPr>
          <p:cNvSpPr/>
          <p:nvPr/>
        </p:nvSpPr>
        <p:spPr>
          <a:xfrm>
            <a:off x="362856" y="3298609"/>
            <a:ext cx="4450431" cy="51834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1AA4BF5-59C2-47A1-87D5-03359BC3CB2B}"/>
              </a:ext>
            </a:extLst>
          </p:cNvPr>
          <p:cNvCxnSpPr>
            <a:cxnSpLocks/>
          </p:cNvCxnSpPr>
          <p:nvPr/>
        </p:nvCxnSpPr>
        <p:spPr>
          <a:xfrm>
            <a:off x="277227" y="3950091"/>
            <a:ext cx="119825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0E517AF1-8AA5-4EFF-8C9B-8D108497805C}"/>
              </a:ext>
            </a:extLst>
          </p:cNvPr>
          <p:cNvGrpSpPr/>
          <p:nvPr/>
        </p:nvGrpSpPr>
        <p:grpSpPr>
          <a:xfrm>
            <a:off x="4362446" y="3573120"/>
            <a:ext cx="928914" cy="1428593"/>
            <a:chOff x="3782784" y="2044004"/>
            <a:chExt cx="928914" cy="142859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B115D3F-8EE1-45A1-93F8-96701B83E236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06283CB-A6E4-4605-AACC-D011E906273E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1</a:t>
              </a:r>
              <a:endParaRPr lang="en-NZ" sz="4800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C5225D9-8348-4C0A-BB96-00431AD5DBC4}"/>
              </a:ext>
            </a:extLst>
          </p:cNvPr>
          <p:cNvGrpSpPr/>
          <p:nvPr/>
        </p:nvGrpSpPr>
        <p:grpSpPr>
          <a:xfrm>
            <a:off x="-101601" y="3555641"/>
            <a:ext cx="928914" cy="1428593"/>
            <a:chOff x="3782784" y="2044004"/>
            <a:chExt cx="928914" cy="142859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C5283A0-C5A5-4F6E-8358-ECF3C719C325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5782057-43E1-46B3-ADDE-57746DD7E10D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0</a:t>
              </a:r>
              <a:endParaRPr lang="en-NZ" sz="4800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951AF0C-9DE9-403A-9C91-1D7FDB8AA94B}"/>
              </a:ext>
            </a:extLst>
          </p:cNvPr>
          <p:cNvGrpSpPr/>
          <p:nvPr/>
        </p:nvGrpSpPr>
        <p:grpSpPr>
          <a:xfrm>
            <a:off x="8807702" y="3456419"/>
            <a:ext cx="928914" cy="1428593"/>
            <a:chOff x="3782784" y="2044004"/>
            <a:chExt cx="928914" cy="1428593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667D28F-3328-4888-943D-885604D1ED8C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1231629-A7AD-4D51-9CBA-4682FF7AFC05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2</a:t>
              </a:r>
              <a:endParaRPr lang="en-NZ" sz="4800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13B1D88-303B-4963-B486-D8D264C7476F}"/>
              </a:ext>
            </a:extLst>
          </p:cNvPr>
          <p:cNvGrpSpPr/>
          <p:nvPr/>
        </p:nvGrpSpPr>
        <p:grpSpPr>
          <a:xfrm>
            <a:off x="13225540" y="3456419"/>
            <a:ext cx="928914" cy="1428593"/>
            <a:chOff x="3782784" y="2044004"/>
            <a:chExt cx="928914" cy="1428593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D725CC0-F660-480F-96CD-72473DFF0E32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85BE6AB-9F71-4055-9351-3E3FB8B05D6A}"/>
                </a:ext>
              </a:extLst>
            </p:cNvPr>
            <p:cNvSpPr txBox="1"/>
            <p:nvPr/>
          </p:nvSpPr>
          <p:spPr>
            <a:xfrm>
              <a:off x="3782784" y="2641600"/>
              <a:ext cx="928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/>
                <a:t>3</a:t>
              </a:r>
              <a:endParaRPr lang="en-NZ" sz="480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F5854928-4DC1-4D9C-899C-3B84997EC51F}"/>
              </a:ext>
            </a:extLst>
          </p:cNvPr>
          <p:cNvSpPr/>
          <p:nvPr/>
        </p:nvSpPr>
        <p:spPr>
          <a:xfrm>
            <a:off x="4821727" y="3298609"/>
            <a:ext cx="4450431" cy="51834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9D70CAF-2885-4B9E-841E-281CC03CA6DC}"/>
              </a:ext>
            </a:extLst>
          </p:cNvPr>
          <p:cNvSpPr/>
          <p:nvPr/>
        </p:nvSpPr>
        <p:spPr>
          <a:xfrm>
            <a:off x="9269570" y="3298609"/>
            <a:ext cx="4450431" cy="51834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DC5FF60-C199-4821-82A0-080A97CB8478}"/>
              </a:ext>
            </a:extLst>
          </p:cNvPr>
          <p:cNvSpPr/>
          <p:nvPr/>
        </p:nvSpPr>
        <p:spPr>
          <a:xfrm>
            <a:off x="362856" y="2666348"/>
            <a:ext cx="1485399" cy="518343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B30FB9A-4775-4E16-BAE7-CC788FEBCABB}"/>
              </a:ext>
            </a:extLst>
          </p:cNvPr>
          <p:cNvGrpSpPr/>
          <p:nvPr/>
        </p:nvGrpSpPr>
        <p:grpSpPr>
          <a:xfrm>
            <a:off x="1435860" y="3521390"/>
            <a:ext cx="928914" cy="1575214"/>
            <a:chOff x="3831159" y="2044004"/>
            <a:chExt cx="928914" cy="1575214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9B58FA9-048B-40E8-82AE-2F7DFC9B5561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E22D2FFC-1273-4B24-862E-579308690B6C}"/>
                    </a:ext>
                  </a:extLst>
                </p:cNvPr>
                <p:cNvSpPr txBox="1"/>
                <p:nvPr/>
              </p:nvSpPr>
              <p:spPr>
                <a:xfrm>
                  <a:off x="3831159" y="2604901"/>
                  <a:ext cx="928914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200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E22D2FFC-1273-4B24-862E-579308690B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1159" y="2604901"/>
                  <a:ext cx="928914" cy="101431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0D42A74-CE02-443E-B801-0392EA17B835}"/>
              </a:ext>
            </a:extLst>
          </p:cNvPr>
          <p:cNvGrpSpPr/>
          <p:nvPr/>
        </p:nvGrpSpPr>
        <p:grpSpPr>
          <a:xfrm>
            <a:off x="2913428" y="3521390"/>
            <a:ext cx="928914" cy="1601337"/>
            <a:chOff x="3814888" y="2044004"/>
            <a:chExt cx="928914" cy="1601337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1603DB9-B148-43B9-A8CF-76C054477A12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C3ACC0F3-DC80-4B32-8B1C-576BB4CB574F}"/>
                    </a:ext>
                  </a:extLst>
                </p:cNvPr>
                <p:cNvSpPr txBox="1"/>
                <p:nvPr/>
              </p:nvSpPr>
              <p:spPr>
                <a:xfrm>
                  <a:off x="3814888" y="2631024"/>
                  <a:ext cx="928914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C3ACC0F3-DC80-4B32-8B1C-576BB4CB574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4888" y="2631024"/>
                  <a:ext cx="928914" cy="101431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4853EC3-E81C-4545-BC77-7AA4DEA91E46}"/>
              </a:ext>
            </a:extLst>
          </p:cNvPr>
          <p:cNvGrpSpPr/>
          <p:nvPr/>
        </p:nvGrpSpPr>
        <p:grpSpPr>
          <a:xfrm>
            <a:off x="5883472" y="3521390"/>
            <a:ext cx="928914" cy="1601337"/>
            <a:chOff x="3814888" y="2044004"/>
            <a:chExt cx="928914" cy="1601337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D061A8A-1685-4C48-8725-6B766A8830A9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27C2A191-4071-41D4-ADDF-AECBB4F069D5}"/>
                    </a:ext>
                  </a:extLst>
                </p:cNvPr>
                <p:cNvSpPr txBox="1"/>
                <p:nvPr/>
              </p:nvSpPr>
              <p:spPr>
                <a:xfrm>
                  <a:off x="3814888" y="2631024"/>
                  <a:ext cx="928914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27C2A191-4071-41D4-ADDF-AECBB4F069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4888" y="2631024"/>
                  <a:ext cx="928914" cy="101431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456B45F-40AE-437C-8F79-8A70CA0A7854}"/>
              </a:ext>
            </a:extLst>
          </p:cNvPr>
          <p:cNvGrpSpPr/>
          <p:nvPr/>
        </p:nvGrpSpPr>
        <p:grpSpPr>
          <a:xfrm>
            <a:off x="7326947" y="3495267"/>
            <a:ext cx="928914" cy="1614545"/>
            <a:chOff x="3814888" y="2044004"/>
            <a:chExt cx="928914" cy="1614545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E298F42-A297-4092-B912-EA6A32649CCC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6857F978-1824-4A84-9048-DD1C3FD3A958}"/>
                    </a:ext>
                  </a:extLst>
                </p:cNvPr>
                <p:cNvSpPr txBox="1"/>
                <p:nvPr/>
              </p:nvSpPr>
              <p:spPr>
                <a:xfrm>
                  <a:off x="3814888" y="2631024"/>
                  <a:ext cx="928914" cy="10275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6857F978-1824-4A84-9048-DD1C3FD3A9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4888" y="2631024"/>
                  <a:ext cx="928914" cy="102752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65A4A186-EE54-4BDE-AB7A-0E171C6AA6B1}"/>
                  </a:ext>
                </a:extLst>
              </p:cNvPr>
              <p:cNvSpPr txBox="1"/>
              <p:nvPr/>
            </p:nvSpPr>
            <p:spPr>
              <a:xfrm>
                <a:off x="8829386" y="4712105"/>
                <a:ext cx="928914" cy="10275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3200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3200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NZ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65A4A186-EE54-4BDE-AB7A-0E171C6AA6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9386" y="4712105"/>
                <a:ext cx="928914" cy="10275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>
            <a:extLst>
              <a:ext uri="{FF2B5EF4-FFF2-40B4-BE49-F238E27FC236}">
                <a16:creationId xmlns:a16="http://schemas.microsoft.com/office/drawing/2014/main" id="{AE4E5FC1-0A32-4525-87D3-E07C56818181}"/>
              </a:ext>
            </a:extLst>
          </p:cNvPr>
          <p:cNvSpPr/>
          <p:nvPr/>
        </p:nvSpPr>
        <p:spPr>
          <a:xfrm>
            <a:off x="362854" y="2078531"/>
            <a:ext cx="742696" cy="518343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9463F08-65A1-4EE3-89F7-22D91AE65125}"/>
              </a:ext>
            </a:extLst>
          </p:cNvPr>
          <p:cNvGrpSpPr/>
          <p:nvPr/>
        </p:nvGrpSpPr>
        <p:grpSpPr>
          <a:xfrm>
            <a:off x="687178" y="3523775"/>
            <a:ext cx="928914" cy="1575214"/>
            <a:chOff x="3831159" y="2044004"/>
            <a:chExt cx="928914" cy="1575214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EAE4CC1-EDE5-4CC1-A935-3DD4D239934E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94CD505B-DD8C-4F76-8839-A83A3AFE2EED}"/>
                    </a:ext>
                  </a:extLst>
                </p:cNvPr>
                <p:cNvSpPr txBox="1"/>
                <p:nvPr/>
              </p:nvSpPr>
              <p:spPr>
                <a:xfrm>
                  <a:off x="3831159" y="2604901"/>
                  <a:ext cx="928914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200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94CD505B-DD8C-4F76-8839-A83A3AFE2E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1159" y="2604901"/>
                  <a:ext cx="928914" cy="101431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C30D388C-E120-48AD-99A8-B124C7C7BDCF}"/>
              </a:ext>
            </a:extLst>
          </p:cNvPr>
          <p:cNvSpPr/>
          <p:nvPr/>
        </p:nvSpPr>
        <p:spPr>
          <a:xfrm>
            <a:off x="1103259" y="2076146"/>
            <a:ext cx="742696" cy="518343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5F2FA1F7-9340-4A6B-B399-1F954D6BE204}"/>
                  </a:ext>
                </a:extLst>
              </p:cNvPr>
              <p:cNvSpPr txBox="1"/>
              <p:nvPr/>
            </p:nvSpPr>
            <p:spPr>
              <a:xfrm>
                <a:off x="1427314" y="5073408"/>
                <a:ext cx="928914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3200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200" b="0" i="0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NZ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5F2FA1F7-9340-4A6B-B399-1F954D6BE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314" y="5073408"/>
                <a:ext cx="928914" cy="101431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0" name="Group 59">
            <a:extLst>
              <a:ext uri="{FF2B5EF4-FFF2-40B4-BE49-F238E27FC236}">
                <a16:creationId xmlns:a16="http://schemas.microsoft.com/office/drawing/2014/main" id="{C8D10EF0-03B4-45D1-B150-0A85812FA02D}"/>
              </a:ext>
            </a:extLst>
          </p:cNvPr>
          <p:cNvGrpSpPr/>
          <p:nvPr/>
        </p:nvGrpSpPr>
        <p:grpSpPr>
          <a:xfrm>
            <a:off x="2175996" y="3521390"/>
            <a:ext cx="928914" cy="1575214"/>
            <a:chOff x="3831159" y="2044004"/>
            <a:chExt cx="928914" cy="1575214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3B5F87A1-E2CB-4ADF-A352-07557C01037F}"/>
                </a:ext>
              </a:extLst>
            </p:cNvPr>
            <p:cNvCxnSpPr/>
            <p:nvPr/>
          </p:nvCxnSpPr>
          <p:spPr>
            <a:xfrm>
              <a:off x="4247241" y="2044004"/>
              <a:ext cx="0" cy="5975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53CA5C0E-3F97-4F26-8D94-179CF06F2B64}"/>
                    </a:ext>
                  </a:extLst>
                </p:cNvPr>
                <p:cNvSpPr txBox="1"/>
                <p:nvPr/>
              </p:nvSpPr>
              <p:spPr>
                <a:xfrm>
                  <a:off x="3831159" y="2604901"/>
                  <a:ext cx="928914" cy="10143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3200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3200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200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NZ" sz="320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53CA5C0E-3F97-4F26-8D94-179CF06F2B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1159" y="2604901"/>
                  <a:ext cx="928914" cy="101431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CCC49134-2765-4D95-B3E6-D7D531A5DB3A}"/>
              </a:ext>
            </a:extLst>
          </p:cNvPr>
          <p:cNvSpPr/>
          <p:nvPr/>
        </p:nvSpPr>
        <p:spPr>
          <a:xfrm>
            <a:off x="1843395" y="2076146"/>
            <a:ext cx="742696" cy="518343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2D7E2ADE-ECDD-4F03-9A07-BC6218127070}"/>
                  </a:ext>
                </a:extLst>
              </p:cNvPr>
              <p:cNvSpPr txBox="1"/>
              <p:nvPr/>
            </p:nvSpPr>
            <p:spPr>
              <a:xfrm>
                <a:off x="2167450" y="5073408"/>
                <a:ext cx="928914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3200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NZ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2D7E2ADE-ECDD-4F03-9A07-BC6218127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7450" y="5073408"/>
                <a:ext cx="928914" cy="101431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354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6" grpId="0" animBg="1"/>
      <p:bldP spid="59" grpId="0"/>
      <p:bldP spid="63" grpId="0" animBg="1"/>
      <p:bldP spid="6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307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19</cp:revision>
  <dcterms:created xsi:type="dcterms:W3CDTF">2021-03-18T20:32:05Z</dcterms:created>
  <dcterms:modified xsi:type="dcterms:W3CDTF">2021-03-19T03:16:48Z</dcterms:modified>
</cp:coreProperties>
</file>