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8" roundtripDataSignature="AMtx7mgzCStebK+MS5t2g4IvHEa8hKRj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705163" y="533600"/>
            <a:ext cx="8035500" cy="35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dark green rod measures one whole in length.</a:t>
            </a:r>
            <a:endParaRPr/>
          </a:p>
          <a:p>
            <a:pPr indent="0" lvl="0" marL="0" marR="0" rtl="0" algn="l">
              <a:lnSpc>
                <a:spcPct val="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long is the...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Light green rod?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Blue rod?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 rod?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Brown rod?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White rod?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Yellow rod?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4089200" y="1742500"/>
            <a:ext cx="4932000" cy="825000"/>
          </a:xfrm>
          <a:prstGeom prst="rect">
            <a:avLst/>
          </a:prstGeom>
          <a:solidFill>
            <a:srgbClr val="339933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4089200" y="2640502"/>
            <a:ext cx="2448300" cy="825000"/>
          </a:xfrm>
          <a:prstGeom prst="rect">
            <a:avLst/>
          </a:prstGeom>
          <a:solidFill>
            <a:srgbClr val="99FF33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4094324" y="2640502"/>
            <a:ext cx="7387200" cy="825000"/>
          </a:xfrm>
          <a:prstGeom prst="rect">
            <a:avLst/>
          </a:prstGeom>
          <a:solidFill>
            <a:srgbClr val="0070C0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4089201" y="2640502"/>
            <a:ext cx="1636800" cy="825000"/>
          </a:xfrm>
          <a:prstGeom prst="rect">
            <a:avLst/>
          </a:prstGeom>
          <a:solidFill>
            <a:srgbClr val="FF0000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089200" y="2640502"/>
            <a:ext cx="6181200" cy="825000"/>
          </a:xfrm>
          <a:prstGeom prst="rect">
            <a:avLst/>
          </a:prstGeom>
          <a:solidFill>
            <a:srgbClr val="990000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4094326" y="2640502"/>
            <a:ext cx="862800" cy="8250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4089201" y="2640502"/>
            <a:ext cx="4133700" cy="825000"/>
          </a:xfrm>
          <a:prstGeom prst="rect">
            <a:avLst/>
          </a:prstGeom>
          <a:solidFill>
            <a:srgbClr val="FFFF00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/>
        </p:nvSpPr>
        <p:spPr>
          <a:xfrm>
            <a:off x="721826" y="522175"/>
            <a:ext cx="6392400" cy="35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Imagine the orange rod is one whole instead.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long is the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Yellow rod?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 rod?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White rod?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Light green rod?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Dark green rod?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Crimson rod?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3694801" y="1483599"/>
            <a:ext cx="7978500" cy="798300"/>
          </a:xfrm>
          <a:prstGeom prst="rect">
            <a:avLst/>
          </a:prstGeom>
          <a:solidFill>
            <a:srgbClr val="FFC000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3694801" y="2391567"/>
            <a:ext cx="4000200" cy="798300"/>
          </a:xfrm>
          <a:prstGeom prst="rect">
            <a:avLst/>
          </a:prstGeom>
          <a:solidFill>
            <a:srgbClr val="FFFF00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3694801" y="2391567"/>
            <a:ext cx="1584000" cy="798300"/>
          </a:xfrm>
          <a:prstGeom prst="rect">
            <a:avLst/>
          </a:prstGeom>
          <a:solidFill>
            <a:srgbClr val="FF0000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3694801" y="2384055"/>
            <a:ext cx="834900" cy="7983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3719659" y="2406592"/>
            <a:ext cx="2369100" cy="798300"/>
          </a:xfrm>
          <a:prstGeom prst="rect">
            <a:avLst/>
          </a:prstGeom>
          <a:solidFill>
            <a:srgbClr val="99FF33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3694801" y="2413484"/>
            <a:ext cx="4744800" cy="798300"/>
          </a:xfrm>
          <a:prstGeom prst="rect">
            <a:avLst/>
          </a:prstGeom>
          <a:solidFill>
            <a:srgbClr val="339933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3711711" y="2399079"/>
            <a:ext cx="3134100" cy="798300"/>
          </a:xfrm>
          <a:prstGeom prst="rect">
            <a:avLst/>
          </a:prstGeom>
          <a:solidFill>
            <a:srgbClr val="FF9999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/>
          <p:nvPr/>
        </p:nvSpPr>
        <p:spPr>
          <a:xfrm>
            <a:off x="631852" y="184495"/>
            <a:ext cx="90579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Imagine the brown rod is one whole instead.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/>
          <p:cNvSpPr txBox="1"/>
          <p:nvPr/>
        </p:nvSpPr>
        <p:spPr>
          <a:xfrm>
            <a:off x="631851" y="1150425"/>
            <a:ext cx="9057900" cy="985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008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10" name="Google Shape;110;p3"/>
          <p:cNvSpPr/>
          <p:nvPr/>
        </p:nvSpPr>
        <p:spPr>
          <a:xfrm>
            <a:off x="510007" y="1831331"/>
            <a:ext cx="6467621" cy="863057"/>
          </a:xfrm>
          <a:prstGeom prst="rect">
            <a:avLst/>
          </a:prstGeom>
          <a:solidFill>
            <a:srgbClr val="990000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/>
          <p:cNvSpPr/>
          <p:nvPr/>
        </p:nvSpPr>
        <p:spPr>
          <a:xfrm>
            <a:off x="7938940" y="4290147"/>
            <a:ext cx="3388912" cy="863057"/>
          </a:xfrm>
          <a:prstGeom prst="rect">
            <a:avLst/>
          </a:prstGeom>
          <a:solidFill>
            <a:srgbClr val="FF9999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510007" y="4290147"/>
            <a:ext cx="1712740" cy="863057"/>
          </a:xfrm>
          <a:prstGeom prst="rect">
            <a:avLst/>
          </a:prstGeom>
          <a:solidFill>
            <a:srgbClr val="FF0000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/>
          <p:cNvSpPr/>
          <p:nvPr/>
        </p:nvSpPr>
        <p:spPr>
          <a:xfrm>
            <a:off x="2385426" y="4290147"/>
            <a:ext cx="902844" cy="863057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3"/>
          <p:cNvSpPr/>
          <p:nvPr/>
        </p:nvSpPr>
        <p:spPr>
          <a:xfrm>
            <a:off x="3450949" y="4290147"/>
            <a:ext cx="4325312" cy="863057"/>
          </a:xfrm>
          <a:prstGeom prst="rect">
            <a:avLst/>
          </a:prstGeom>
          <a:solidFill>
            <a:srgbClr val="FFFF00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/>
          <p:cNvSpPr txBox="1"/>
          <p:nvPr/>
        </p:nvSpPr>
        <p:spPr>
          <a:xfrm>
            <a:off x="631851" y="1115128"/>
            <a:ext cx="9057900" cy="6138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-9899" l="-1008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cxnSp>
        <p:nvCxnSpPr>
          <p:cNvPr id="116" name="Google Shape;116;p3"/>
          <p:cNvCxnSpPr/>
          <p:nvPr/>
        </p:nvCxnSpPr>
        <p:spPr>
          <a:xfrm>
            <a:off x="3722915" y="1658983"/>
            <a:ext cx="0" cy="1227908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117" name="Google Shape;117;p3"/>
          <p:cNvCxnSpPr/>
          <p:nvPr/>
        </p:nvCxnSpPr>
        <p:spPr>
          <a:xfrm>
            <a:off x="2205331" y="1631943"/>
            <a:ext cx="0" cy="1227908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118" name="Google Shape;118;p3"/>
          <p:cNvCxnSpPr/>
          <p:nvPr/>
        </p:nvCxnSpPr>
        <p:spPr>
          <a:xfrm>
            <a:off x="5283811" y="1658983"/>
            <a:ext cx="0" cy="1227908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119" name="Google Shape;119;p3"/>
          <p:cNvSpPr txBox="1"/>
          <p:nvPr/>
        </p:nvSpPr>
        <p:spPr>
          <a:xfrm>
            <a:off x="631851" y="1155859"/>
            <a:ext cx="9057900" cy="6138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-9899" l="-1008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20" name="Google Shape;120;p3"/>
          <p:cNvSpPr txBox="1"/>
          <p:nvPr/>
        </p:nvSpPr>
        <p:spPr>
          <a:xfrm>
            <a:off x="631850" y="1150425"/>
            <a:ext cx="9057900" cy="461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fraction is the yellow rod?</a:t>
            </a: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2021-03-18T20:32:05Z</dcterms:created>
  <dc:creator>Vince Wright</dc:creator>
</cp:coreProperties>
</file>